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emf" ContentType="image/x-emf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19.7-->
<p:presentation xmlns:r="http://schemas.openxmlformats.org/officeDocument/2006/relationships" xmlns:a="http://schemas.openxmlformats.org/drawingml/2006/main" xmlns:p="http://schemas.openxmlformats.org/presentationml/2006/main" saveSubsetFonts="1">
  <p:sldMasterIdLst>
    <p:sldMasterId id="2147483720" r:id="rId1"/>
  </p:sldMasterIdLst>
  <p:notesMasterIdLst>
    <p:notesMasterId r:id="rId2"/>
  </p:notesMasterIdLst>
  <p:sldIdLst>
    <p:sldId id="1877" r:id="rId3"/>
    <p:sldId id="1913" r:id="rId4"/>
    <p:sldId id="1869" r:id="rId5"/>
    <p:sldId id="274" r:id="rId6"/>
    <p:sldId id="1907" r:id="rId7"/>
    <p:sldId id="961" r:id="rId8"/>
    <p:sldId id="968" r:id="rId9"/>
    <p:sldId id="967" r:id="rId10"/>
    <p:sldId id="1914" r:id="rId11"/>
    <p:sldId id="1887" r:id="rId12"/>
    <p:sldId id="851" r:id="rId13"/>
    <p:sldId id="1009" r:id="rId14"/>
    <p:sldId id="985" r:id="rId15"/>
    <p:sldId id="987" r:id="rId16"/>
    <p:sldId id="988" r:id="rId17"/>
    <p:sldId id="1894" r:id="rId18"/>
    <p:sldId id="990" r:id="rId19"/>
    <p:sldId id="971" r:id="rId20"/>
    <p:sldId id="972" r:id="rId21"/>
    <p:sldId id="1886" r:id="rId22"/>
    <p:sldId id="974" r:id="rId23"/>
    <p:sldId id="975" r:id="rId24"/>
    <p:sldId id="976" r:id="rId25"/>
    <p:sldId id="977" r:id="rId26"/>
    <p:sldId id="978" r:id="rId27"/>
    <p:sldId id="983" r:id="rId28"/>
    <p:sldId id="986" r:id="rId29"/>
    <p:sldId id="1891" r:id="rId30"/>
    <p:sldId id="1890" r:id="rId31"/>
    <p:sldId id="1896" r:id="rId32"/>
    <p:sldId id="1910" r:id="rId33"/>
    <p:sldId id="1881" r:id="rId34"/>
    <p:sldId id="276" r:id="rId35"/>
    <p:sldId id="1874" r:id="rId36"/>
    <p:sldId id="895" r:id="rId37"/>
    <p:sldId id="921" r:id="rId38"/>
    <p:sldId id="1865" r:id="rId39"/>
    <p:sldId id="909" r:id="rId40"/>
    <p:sldId id="1672" r:id="rId41"/>
    <p:sldId id="1856" r:id="rId42"/>
    <p:sldId id="1915" r:id="rId43"/>
    <p:sldId id="1916" r:id="rId44"/>
    <p:sldId id="1885" r:id="rId45"/>
    <p:sldId id="1917" r:id="rId46"/>
    <p:sldId id="1918" r:id="rId47"/>
    <p:sldId id="1919" r:id="rId48"/>
    <p:sldId id="280" r:id="rId49"/>
    <p:sldId id="1904" r:id="rId50"/>
    <p:sldId id="1909" r:id="rId51"/>
    <p:sldId id="1912" r:id="rId52"/>
    <p:sldId id="1911" r:id="rId53"/>
    <p:sldId id="1897" r:id="rId54"/>
    <p:sldId id="1855" r:id="rId55"/>
    <p:sldId id="1905" r:id="rId56"/>
    <p:sldId id="1883" r:id="rId57"/>
    <p:sldId id="1884" r:id="rId58"/>
    <p:sldId id="1895" r:id="rId59"/>
    <p:sldId id="1898" r:id="rId60"/>
    <p:sldId id="896" r:id="rId61"/>
    <p:sldId id="1854" r:id="rId62"/>
    <p:sldId id="1606" r:id="rId63"/>
    <p:sldId id="939" r:id="rId64"/>
    <p:sldId id="1862" r:id="rId65"/>
    <p:sldId id="1859" r:id="rId66"/>
    <p:sldId id="1864" r:id="rId67"/>
  </p:sldIdLst>
  <p:sldSz cx="9144000" cy="6858000" type="screen4x3"/>
  <p:notesSz cx="6858000" cy="9144000"/>
  <p:custDataLst>
    <p:tags r:id="rId6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0000"/>
    <a:srgbClr val="FF00FF"/>
    <a:srgbClr val="0000FF"/>
    <a:srgbClr val="FFFF00"/>
    <a:srgbClr val="CC00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64" autoAdjust="0"/>
    <p:restoredTop sz="96521" autoAdjust="0"/>
  </p:normalViewPr>
  <p:slideViewPr>
    <p:cSldViewPr>
      <p:cViewPr varScale="1">
        <p:scale>
          <a:sx n="95" d="100"/>
          <a:sy n="95" d="100"/>
        </p:scale>
        <p:origin x="40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6200" cy="76200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slide" Target="slides/slide13.xml" /><Relationship Id="rId16" Type="http://schemas.openxmlformats.org/officeDocument/2006/relationships/slide" Target="slides/slide14.xml" /><Relationship Id="rId17" Type="http://schemas.openxmlformats.org/officeDocument/2006/relationships/slide" Target="slides/slide15.xml" /><Relationship Id="rId18" Type="http://schemas.openxmlformats.org/officeDocument/2006/relationships/slide" Target="slides/slide16.xml" /><Relationship Id="rId19" Type="http://schemas.openxmlformats.org/officeDocument/2006/relationships/slide" Target="slides/slide17.xml" /><Relationship Id="rId2" Type="http://schemas.openxmlformats.org/officeDocument/2006/relationships/notesMaster" Target="notesMasters/notesMaster1.xml" /><Relationship Id="rId20" Type="http://schemas.openxmlformats.org/officeDocument/2006/relationships/slide" Target="slides/slide18.xml" /><Relationship Id="rId21" Type="http://schemas.openxmlformats.org/officeDocument/2006/relationships/slide" Target="slides/slide19.xml" /><Relationship Id="rId22" Type="http://schemas.openxmlformats.org/officeDocument/2006/relationships/slide" Target="slides/slide20.xml" /><Relationship Id="rId23" Type="http://schemas.openxmlformats.org/officeDocument/2006/relationships/slide" Target="slides/slide21.xml" /><Relationship Id="rId24" Type="http://schemas.openxmlformats.org/officeDocument/2006/relationships/slide" Target="slides/slide22.xml" /><Relationship Id="rId25" Type="http://schemas.openxmlformats.org/officeDocument/2006/relationships/slide" Target="slides/slide23.xml" /><Relationship Id="rId26" Type="http://schemas.openxmlformats.org/officeDocument/2006/relationships/slide" Target="slides/slide24.xml" /><Relationship Id="rId27" Type="http://schemas.openxmlformats.org/officeDocument/2006/relationships/slide" Target="slides/slide25.xml" /><Relationship Id="rId28" Type="http://schemas.openxmlformats.org/officeDocument/2006/relationships/slide" Target="slides/slide26.xml" /><Relationship Id="rId29" Type="http://schemas.openxmlformats.org/officeDocument/2006/relationships/slide" Target="slides/slide27.xml" /><Relationship Id="rId3" Type="http://schemas.openxmlformats.org/officeDocument/2006/relationships/slide" Target="slides/slide1.xml" /><Relationship Id="rId30" Type="http://schemas.openxmlformats.org/officeDocument/2006/relationships/slide" Target="slides/slide28.xml" /><Relationship Id="rId31" Type="http://schemas.openxmlformats.org/officeDocument/2006/relationships/slide" Target="slides/slide29.xml" /><Relationship Id="rId32" Type="http://schemas.openxmlformats.org/officeDocument/2006/relationships/slide" Target="slides/slide30.xml" /><Relationship Id="rId33" Type="http://schemas.openxmlformats.org/officeDocument/2006/relationships/slide" Target="slides/slide31.xml" /><Relationship Id="rId34" Type="http://schemas.openxmlformats.org/officeDocument/2006/relationships/slide" Target="slides/slide32.xml" /><Relationship Id="rId35" Type="http://schemas.openxmlformats.org/officeDocument/2006/relationships/slide" Target="slides/slide33.xml" /><Relationship Id="rId36" Type="http://schemas.openxmlformats.org/officeDocument/2006/relationships/slide" Target="slides/slide34.xml" /><Relationship Id="rId37" Type="http://schemas.openxmlformats.org/officeDocument/2006/relationships/slide" Target="slides/slide35.xml" /><Relationship Id="rId38" Type="http://schemas.openxmlformats.org/officeDocument/2006/relationships/slide" Target="slides/slide36.xml" /><Relationship Id="rId39" Type="http://schemas.openxmlformats.org/officeDocument/2006/relationships/slide" Target="slides/slide37.xml" /><Relationship Id="rId4" Type="http://schemas.openxmlformats.org/officeDocument/2006/relationships/slide" Target="slides/slide2.xml" /><Relationship Id="rId40" Type="http://schemas.openxmlformats.org/officeDocument/2006/relationships/slide" Target="slides/slide38.xml" /><Relationship Id="rId41" Type="http://schemas.openxmlformats.org/officeDocument/2006/relationships/slide" Target="slides/slide39.xml" /><Relationship Id="rId42" Type="http://schemas.openxmlformats.org/officeDocument/2006/relationships/slide" Target="slides/slide40.xml" /><Relationship Id="rId43" Type="http://schemas.openxmlformats.org/officeDocument/2006/relationships/slide" Target="slides/slide41.xml" /><Relationship Id="rId44" Type="http://schemas.openxmlformats.org/officeDocument/2006/relationships/slide" Target="slides/slide42.xml" /><Relationship Id="rId45" Type="http://schemas.openxmlformats.org/officeDocument/2006/relationships/slide" Target="slides/slide43.xml" /><Relationship Id="rId46" Type="http://schemas.openxmlformats.org/officeDocument/2006/relationships/slide" Target="slides/slide44.xml" /><Relationship Id="rId47" Type="http://schemas.openxmlformats.org/officeDocument/2006/relationships/slide" Target="slides/slide45.xml" /><Relationship Id="rId48" Type="http://schemas.openxmlformats.org/officeDocument/2006/relationships/slide" Target="slides/slide46.xml" /><Relationship Id="rId49" Type="http://schemas.openxmlformats.org/officeDocument/2006/relationships/slide" Target="slides/slide47.xml" /><Relationship Id="rId5" Type="http://schemas.openxmlformats.org/officeDocument/2006/relationships/slide" Target="slides/slide3.xml" /><Relationship Id="rId50" Type="http://schemas.openxmlformats.org/officeDocument/2006/relationships/slide" Target="slides/slide48.xml" /><Relationship Id="rId51" Type="http://schemas.openxmlformats.org/officeDocument/2006/relationships/slide" Target="slides/slide49.xml" /><Relationship Id="rId52" Type="http://schemas.openxmlformats.org/officeDocument/2006/relationships/slide" Target="slides/slide50.xml" /><Relationship Id="rId53" Type="http://schemas.openxmlformats.org/officeDocument/2006/relationships/slide" Target="slides/slide51.xml" /><Relationship Id="rId54" Type="http://schemas.openxmlformats.org/officeDocument/2006/relationships/slide" Target="slides/slide52.xml" /><Relationship Id="rId55" Type="http://schemas.openxmlformats.org/officeDocument/2006/relationships/slide" Target="slides/slide53.xml" /><Relationship Id="rId56" Type="http://schemas.openxmlformats.org/officeDocument/2006/relationships/slide" Target="slides/slide54.xml" /><Relationship Id="rId57" Type="http://schemas.openxmlformats.org/officeDocument/2006/relationships/slide" Target="slides/slide55.xml" /><Relationship Id="rId58" Type="http://schemas.openxmlformats.org/officeDocument/2006/relationships/slide" Target="slides/slide56.xml" /><Relationship Id="rId59" Type="http://schemas.openxmlformats.org/officeDocument/2006/relationships/slide" Target="slides/slide57.xml" /><Relationship Id="rId6" Type="http://schemas.openxmlformats.org/officeDocument/2006/relationships/slide" Target="slides/slide4.xml" /><Relationship Id="rId60" Type="http://schemas.openxmlformats.org/officeDocument/2006/relationships/slide" Target="slides/slide58.xml" /><Relationship Id="rId61" Type="http://schemas.openxmlformats.org/officeDocument/2006/relationships/slide" Target="slides/slide59.xml" /><Relationship Id="rId62" Type="http://schemas.openxmlformats.org/officeDocument/2006/relationships/slide" Target="slides/slide60.xml" /><Relationship Id="rId63" Type="http://schemas.openxmlformats.org/officeDocument/2006/relationships/slide" Target="slides/slide61.xml" /><Relationship Id="rId64" Type="http://schemas.openxmlformats.org/officeDocument/2006/relationships/slide" Target="slides/slide62.xml" /><Relationship Id="rId65" Type="http://schemas.openxmlformats.org/officeDocument/2006/relationships/slide" Target="slides/slide63.xml" /><Relationship Id="rId66" Type="http://schemas.openxmlformats.org/officeDocument/2006/relationships/slide" Target="slides/slide64.xml" /><Relationship Id="rId67" Type="http://schemas.openxmlformats.org/officeDocument/2006/relationships/slide" Target="slides/slide65.xml" /><Relationship Id="rId68" Type="http://schemas.openxmlformats.org/officeDocument/2006/relationships/tags" Target="tags/tag786.xml" /><Relationship Id="rId69" Type="http://schemas.openxmlformats.org/officeDocument/2006/relationships/presProps" Target="presProps.xml" /><Relationship Id="rId7" Type="http://schemas.openxmlformats.org/officeDocument/2006/relationships/slide" Target="slides/slide5.xml" /><Relationship Id="rId70" Type="http://schemas.openxmlformats.org/officeDocument/2006/relationships/viewProps" Target="viewProps.xml" /><Relationship Id="rId71" Type="http://schemas.openxmlformats.org/officeDocument/2006/relationships/theme" Target="theme/theme1.xml" /><Relationship Id="rId72" Type="http://schemas.openxmlformats.org/officeDocument/2006/relationships/tableStyles" Target="tableStyles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276104-B5F1-44E1-BDAC-281D331A2859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5D3BE5-E448-4C50-824A-1CD6EA9922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30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7.xml" /><Relationship Id="rId2" Type="http://schemas.openxmlformats.org/officeDocument/2006/relationships/notesMaster" Target="../notesMasters/notesMaster1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6.xml" /><Relationship Id="rId2" Type="http://schemas.openxmlformats.org/officeDocument/2006/relationships/notesMaster" Target="../notesMasters/notesMaster1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1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8.xml" /><Relationship Id="rId2" Type="http://schemas.openxmlformats.org/officeDocument/2006/relationships/notesMaster" Target="../notesMasters/notesMaster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1.xml" /><Relationship Id="rId2" Type="http://schemas.openxmlformats.org/officeDocument/2006/relationships/notesMaster" Target="../notesMasters/notesMaster1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3.xml" /><Relationship Id="rId2" Type="http://schemas.openxmlformats.org/officeDocument/2006/relationships/notesMaster" Target="../notesMasters/notesMaster1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6.xml" /><Relationship Id="rId2" Type="http://schemas.openxmlformats.org/officeDocument/2006/relationships/notesMaster" Target="../notesMasters/notesMaster1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9.xml" /><Relationship Id="rId2" Type="http://schemas.openxmlformats.org/officeDocument/2006/relationships/notesMaster" Target="../notesMasters/notesMaster1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1.xml" /><Relationship Id="rId2" Type="http://schemas.openxmlformats.org/officeDocument/2006/relationships/notesMaster" Target="../notesMasters/notesMaster1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7.xml" /><Relationship Id="rId2" Type="http://schemas.openxmlformats.org/officeDocument/2006/relationships/notesMaster" Target="../notesMasters/notesMaster1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0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5D3BE5-E448-4C50-824A-1CD6EA9922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195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5D3BE5-E448-4C50-824A-1CD6EA99225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5783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5D3BE5-E448-4C50-824A-1CD6EA99225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617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5D3BE5-E448-4C50-824A-1CD6EA9922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804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68638" y="876300"/>
            <a:ext cx="3151187" cy="2363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28688" y="3371850"/>
            <a:ext cx="7431087" cy="27590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264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5D3BE5-E448-4C50-824A-1CD6EA99225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931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2425" y="525463"/>
            <a:ext cx="3503613" cy="26273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28688" y="3328988"/>
            <a:ext cx="7431087" cy="31527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261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5D3BE5-E448-4C50-824A-1CD6EA99225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577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5D3BE5-E448-4C50-824A-1CD6EA99225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833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5D3BE5-E448-4C50-824A-1CD6EA99225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4493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5D3BE5-E448-4C50-824A-1CD6EA99225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046163"/>
      </p:ext>
    </p:extLst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tags" Target="../tags/tag2.xml" /><Relationship Id="rId3" Type="http://schemas.openxmlformats.org/officeDocument/2006/relationships/tags" Target="../tags/tag3.xml" /><Relationship Id="rId4" Type="http://schemas.openxmlformats.org/officeDocument/2006/relationships/tags" Target="../tags/tag4.xml" /><Relationship Id="rId5" Type="http://schemas.openxmlformats.org/officeDocument/2006/relationships/tags" Target="../tags/tag5.xml" /><Relationship Id="rId6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.xml" /><Relationship Id="rId2" Type="http://schemas.openxmlformats.org/officeDocument/2006/relationships/tags" Target="../tags/tag7.xml" /><Relationship Id="rId3" Type="http://schemas.openxmlformats.org/officeDocument/2006/relationships/tags" Target="../tags/tag8.xml" /><Relationship Id="rId4" Type="http://schemas.openxmlformats.org/officeDocument/2006/relationships/tags" Target="../tags/tag9.xml" /><Relationship Id="rId5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.xml" /><Relationship Id="rId2" Type="http://schemas.openxmlformats.org/officeDocument/2006/relationships/tags" Target="../tags/tag11.xml" /><Relationship Id="rId3" Type="http://schemas.openxmlformats.org/officeDocument/2006/relationships/tags" Target="../tags/tag12.xml" /><Relationship Id="rId4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52DF0-94C5-42D7-B15C-4BD3ABB0E187}" type="datetime1">
              <a:rPr lang="en-US" smtClean="0"/>
              <a:t>3/20/2020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66F3D-3AC0-483B-91DA-30A60A22EAD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9DB7B-DD4C-4285-A460-9C74278146F0}" type="datetime1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66F3D-3AC0-483B-91DA-30A60A22EA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1DC58-ABEE-4D9A-9C10-9F2677522E05}" type="datetime1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66F3D-3AC0-483B-91DA-30A60A22EA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C1681B23-E642-44B3-B392-A1F6FB3A5E96}" type="datetime1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9EE66F3D-3AC0-483B-91DA-30A60A22EA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29D32-4DD3-4333-8F23-0AD1D44AEBB7}" type="datetime1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66F3D-3AC0-483B-91DA-30A60A22EAD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EB985-9971-41D7-BD00-455A33702C52}" type="datetime1">
              <a:rPr lang="en-US" smtClean="0"/>
              <a:t>3/20/2020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66F3D-3AC0-483B-91DA-30A60A22EA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E357F-4A87-45C9-A659-29C03646E4AC}" type="datetime1">
              <a:rPr lang="en-US" smtClean="0"/>
              <a:t>3/20/2020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66F3D-3AC0-483B-91DA-30A60A22EA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ADE86B96-7C9C-42CD-96D6-552FAD01F3E0}" type="datetime1">
              <a:rPr lang="en-US" smtClean="0"/>
              <a:t>3/20/2020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9EE66F3D-3AC0-483B-91DA-30A60A22EA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C20963C7-6423-4C39-8AE9-85CBC69954ED}" type="datetime1">
              <a:rPr lang="en-US" smtClean="0"/>
              <a:t>3/20/2020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9EE66F3D-3AC0-483B-91DA-30A60A22EA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CEEA4-4FF9-4A5D-8F5B-1A5CB4798B1C}" type="datetime1">
              <a:rPr lang="en-US" smtClean="0"/>
              <a:t>3/20/2020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66F3D-3AC0-483B-91DA-30A60A22EA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DD2AB-F8E0-4347-9F09-119FB604E671}" type="datetime1">
              <a:rPr lang="en-US" smtClean="0"/>
              <a:t>3/20/2020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EE66F3D-3AC0-483B-91DA-30A60A22EADD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/>
          </a:p>
        </p:txBody>
      </p:sp>
      <p:sp>
        <p:nvSpPr>
          <p:cNvPr id="10" name="Freeform 9"/>
          <p:cNvSpPr/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ags" Target="../tags/tag13.xml" /><Relationship Id="rId13" Type="http://schemas.openxmlformats.org/officeDocument/2006/relationships/tags" Target="../tags/tag14.xml" /><Relationship Id="rId14" Type="http://schemas.openxmlformats.org/officeDocument/2006/relationships/tags" Target="../tags/tag15.xml" /><Relationship Id="rId15" Type="http://schemas.openxmlformats.org/officeDocument/2006/relationships/tags" Target="../tags/tag16.xml" /><Relationship Id="rId16" Type="http://schemas.openxmlformats.org/officeDocument/2006/relationships/tags" Target="../tags/tag17.xml" /><Relationship Id="rId17" Type="http://schemas.openxmlformats.org/officeDocument/2006/relationships/tags" Target="../tags/tag18.xml" /><Relationship Id="rId18" Type="http://schemas.openxmlformats.org/officeDocument/2006/relationships/tags" Target="../tags/tag19.xml" /><Relationship Id="rId19" Type="http://schemas.openxmlformats.org/officeDocument/2006/relationships/tags" Target="../tags/tag20.xml" /><Relationship Id="rId2" Type="http://schemas.openxmlformats.org/officeDocument/2006/relationships/slideLayout" Target="../slideLayouts/slideLayout2.xml" /><Relationship Id="rId20" Type="http://schemas.openxmlformats.org/officeDocument/2006/relationships/tags" Target="../tags/tag21.xml" /><Relationship Id="rId21" Type="http://schemas.openxmlformats.org/officeDocument/2006/relationships/tags" Target="../tags/tag22.xml" /><Relationship Id="rId22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Freeform 6"/>
          <p:cNvSpPr/>
          <p:nvPr>
            <p:custDataLst>
              <p:tags r:id="rId12"/>
            </p:custDataLst>
          </p:nvPr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>
            <p:custDataLst>
              <p:tags r:id="rId13"/>
            </p:custDataLst>
          </p:nvPr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3FCD85E-1EC5-4C70-AB62-67741C15F702}" type="datetime1">
              <a:rPr lang="en-US" smtClean="0"/>
              <a:t>3/20/2020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EE66F3D-3AC0-483B-91DA-30A60A22EADD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>
            <p:custDataLst>
              <p:tags r:id="rId19"/>
            </p:custDataLst>
          </p:nvPr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/>
            <p:nvPr>
              <p:custDataLst>
                <p:tags r:id="rId20"/>
              </p:custDataLst>
            </p:nvPr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/>
            <p:nvPr>
              <p:custDataLst>
                <p:tags r:id="rId21"/>
              </p:custDataLst>
            </p:nvPr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/>
  <p:timing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23.xml" /><Relationship Id="rId3" Type="http://schemas.openxmlformats.org/officeDocument/2006/relationships/tags" Target="../tags/tag24.xml" /><Relationship Id="rId4" Type="http://schemas.openxmlformats.org/officeDocument/2006/relationships/image" Target="../media/image2.png" /><Relationship Id="rId5" Type="http://schemas.openxmlformats.org/officeDocument/2006/relationships/tags" Target="../tags/tag25.xml" /><Relationship Id="rId6" Type="http://schemas.openxmlformats.org/officeDocument/2006/relationships/tags" Target="../tags/tag26.xml" /><Relationship Id="rId7" Type="http://schemas.openxmlformats.org/officeDocument/2006/relationships/image" Target="../media/image3.png" /><Relationship Id="rId8" Type="http://schemas.openxmlformats.org/officeDocument/2006/relationships/tags" Target="../tags/tag27.xml" /><Relationship Id="rId9" Type="http://schemas.openxmlformats.org/officeDocument/2006/relationships/tags" Target="../tags/tag28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85.xml" /><Relationship Id="rId3" Type="http://schemas.openxmlformats.org/officeDocument/2006/relationships/tags" Target="../tags/tag86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92.xml" /><Relationship Id="rId11" Type="http://schemas.openxmlformats.org/officeDocument/2006/relationships/tags" Target="../tags/tag93.xml" /><Relationship Id="rId12" Type="http://schemas.openxmlformats.org/officeDocument/2006/relationships/tags" Target="../tags/tag94.xml" /><Relationship Id="rId13" Type="http://schemas.openxmlformats.org/officeDocument/2006/relationships/tags" Target="../tags/tag95.xml" /><Relationship Id="rId14" Type="http://schemas.openxmlformats.org/officeDocument/2006/relationships/tags" Target="../tags/tag96.xml" /><Relationship Id="rId15" Type="http://schemas.openxmlformats.org/officeDocument/2006/relationships/tags" Target="../tags/tag97.xml" /><Relationship Id="rId16" Type="http://schemas.openxmlformats.org/officeDocument/2006/relationships/tags" Target="../tags/tag98.xml" /><Relationship Id="rId2" Type="http://schemas.openxmlformats.org/officeDocument/2006/relationships/notesSlide" Target="../notesSlides/notesSlide3.xml" /><Relationship Id="rId3" Type="http://schemas.openxmlformats.org/officeDocument/2006/relationships/tags" Target="../tags/tag87.xml" /><Relationship Id="rId4" Type="http://schemas.openxmlformats.org/officeDocument/2006/relationships/tags" Target="../tags/tag88.xml" /><Relationship Id="rId5" Type="http://schemas.openxmlformats.org/officeDocument/2006/relationships/image" Target="../media/image22.jpeg" /><Relationship Id="rId6" Type="http://schemas.openxmlformats.org/officeDocument/2006/relationships/tags" Target="../tags/tag89.xml" /><Relationship Id="rId7" Type="http://schemas.openxmlformats.org/officeDocument/2006/relationships/image" Target="../media/image23.png" /><Relationship Id="rId8" Type="http://schemas.openxmlformats.org/officeDocument/2006/relationships/tags" Target="../tags/tag90.xml" /><Relationship Id="rId9" Type="http://schemas.openxmlformats.org/officeDocument/2006/relationships/tags" Target="../tags/tag91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99.xml" /><Relationship Id="rId3" Type="http://schemas.openxmlformats.org/officeDocument/2006/relationships/tags" Target="../tags/tag100.xml" /><Relationship Id="rId4" Type="http://schemas.openxmlformats.org/officeDocument/2006/relationships/tags" Target="../tags/tag101.xml" /><Relationship Id="rId5" Type="http://schemas.openxmlformats.org/officeDocument/2006/relationships/image" Target="../media/image24.png" /><Relationship Id="rId6" Type="http://schemas.openxmlformats.org/officeDocument/2006/relationships/tags" Target="../tags/tag102.xml" /><Relationship Id="rId7" Type="http://schemas.openxmlformats.org/officeDocument/2006/relationships/tags" Target="../tags/tag103.xml" /><Relationship Id="rId8" Type="http://schemas.openxmlformats.org/officeDocument/2006/relationships/tags" Target="../tags/tag104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4.xml" /><Relationship Id="rId3" Type="http://schemas.openxmlformats.org/officeDocument/2006/relationships/tags" Target="../tags/tag105.xml" /><Relationship Id="rId4" Type="http://schemas.openxmlformats.org/officeDocument/2006/relationships/tags" Target="../tags/tag106.xml" /><Relationship Id="rId5" Type="http://schemas.openxmlformats.org/officeDocument/2006/relationships/tags" Target="../tags/tag107.xml" /><Relationship Id="rId6" Type="http://schemas.openxmlformats.org/officeDocument/2006/relationships/image" Target="../media/image22.jpeg" /><Relationship Id="rId7" Type="http://schemas.openxmlformats.org/officeDocument/2006/relationships/tags" Target="../tags/tag108.xml" /><Relationship Id="rId8" Type="http://schemas.openxmlformats.org/officeDocument/2006/relationships/tags" Target="../tags/tag109.xml" /><Relationship Id="rId9" Type="http://schemas.openxmlformats.org/officeDocument/2006/relationships/tags" Target="../tags/tag110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18.xml" /><Relationship Id="rId11" Type="http://schemas.openxmlformats.org/officeDocument/2006/relationships/tags" Target="../tags/tag119.xml" /><Relationship Id="rId2" Type="http://schemas.openxmlformats.org/officeDocument/2006/relationships/image" Target="../media/image25.png" /><Relationship Id="rId3" Type="http://schemas.openxmlformats.org/officeDocument/2006/relationships/tags" Target="../tags/tag111.xml" /><Relationship Id="rId4" Type="http://schemas.openxmlformats.org/officeDocument/2006/relationships/tags" Target="../tags/tag112.xml" /><Relationship Id="rId5" Type="http://schemas.openxmlformats.org/officeDocument/2006/relationships/tags" Target="../tags/tag113.xml" /><Relationship Id="rId6" Type="http://schemas.openxmlformats.org/officeDocument/2006/relationships/tags" Target="../tags/tag114.xml" /><Relationship Id="rId7" Type="http://schemas.openxmlformats.org/officeDocument/2006/relationships/tags" Target="../tags/tag115.xml" /><Relationship Id="rId8" Type="http://schemas.openxmlformats.org/officeDocument/2006/relationships/tags" Target="../tags/tag116.xml" /><Relationship Id="rId9" Type="http://schemas.openxmlformats.org/officeDocument/2006/relationships/tags" Target="../tags/tag117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27.xml" /><Relationship Id="rId11" Type="http://schemas.openxmlformats.org/officeDocument/2006/relationships/tags" Target="../tags/tag128.xml" /><Relationship Id="rId12" Type="http://schemas.openxmlformats.org/officeDocument/2006/relationships/tags" Target="../tags/tag129.xml" /><Relationship Id="rId13" Type="http://schemas.openxmlformats.org/officeDocument/2006/relationships/tags" Target="../tags/tag130.xml" /><Relationship Id="rId14" Type="http://schemas.openxmlformats.org/officeDocument/2006/relationships/tags" Target="../tags/tag131.xml" /><Relationship Id="rId15" Type="http://schemas.openxmlformats.org/officeDocument/2006/relationships/tags" Target="../tags/tag132.xml" /><Relationship Id="rId16" Type="http://schemas.openxmlformats.org/officeDocument/2006/relationships/tags" Target="../tags/tag133.xml" /><Relationship Id="rId17" Type="http://schemas.openxmlformats.org/officeDocument/2006/relationships/tags" Target="../tags/tag134.xml" /><Relationship Id="rId18" Type="http://schemas.openxmlformats.org/officeDocument/2006/relationships/tags" Target="../tags/tag135.xml" /><Relationship Id="rId19" Type="http://schemas.openxmlformats.org/officeDocument/2006/relationships/tags" Target="../tags/tag136.xml" /><Relationship Id="rId2" Type="http://schemas.openxmlformats.org/officeDocument/2006/relationships/image" Target="../media/image26.png" /><Relationship Id="rId20" Type="http://schemas.openxmlformats.org/officeDocument/2006/relationships/tags" Target="../tags/tag137.xml" /><Relationship Id="rId21" Type="http://schemas.openxmlformats.org/officeDocument/2006/relationships/tags" Target="../tags/tag138.xml" /><Relationship Id="rId22" Type="http://schemas.openxmlformats.org/officeDocument/2006/relationships/tags" Target="../tags/tag139.xml" /><Relationship Id="rId23" Type="http://schemas.openxmlformats.org/officeDocument/2006/relationships/tags" Target="../tags/tag140.xml" /><Relationship Id="rId24" Type="http://schemas.openxmlformats.org/officeDocument/2006/relationships/tags" Target="../tags/tag141.xml" /><Relationship Id="rId25" Type="http://schemas.openxmlformats.org/officeDocument/2006/relationships/tags" Target="../tags/tag142.xml" /><Relationship Id="rId26" Type="http://schemas.openxmlformats.org/officeDocument/2006/relationships/tags" Target="../tags/tag143.xml" /><Relationship Id="rId3" Type="http://schemas.openxmlformats.org/officeDocument/2006/relationships/tags" Target="../tags/tag120.xml" /><Relationship Id="rId4" Type="http://schemas.openxmlformats.org/officeDocument/2006/relationships/tags" Target="../tags/tag121.xml" /><Relationship Id="rId5" Type="http://schemas.openxmlformats.org/officeDocument/2006/relationships/tags" Target="../tags/tag122.xml" /><Relationship Id="rId6" Type="http://schemas.openxmlformats.org/officeDocument/2006/relationships/tags" Target="../tags/tag123.xml" /><Relationship Id="rId7" Type="http://schemas.openxmlformats.org/officeDocument/2006/relationships/tags" Target="../tags/tag124.xml" /><Relationship Id="rId8" Type="http://schemas.openxmlformats.org/officeDocument/2006/relationships/tags" Target="../tags/tag125.xml" /><Relationship Id="rId9" Type="http://schemas.openxmlformats.org/officeDocument/2006/relationships/tags" Target="../tags/tag126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51.xml" /><Relationship Id="rId11" Type="http://schemas.openxmlformats.org/officeDocument/2006/relationships/tags" Target="../tags/tag152.xml" /><Relationship Id="rId12" Type="http://schemas.openxmlformats.org/officeDocument/2006/relationships/image" Target="../media/image27.png" /><Relationship Id="rId13" Type="http://schemas.openxmlformats.org/officeDocument/2006/relationships/tags" Target="../tags/tag153.xml" /><Relationship Id="rId14" Type="http://schemas.openxmlformats.org/officeDocument/2006/relationships/tags" Target="../tags/tag154.xml" /><Relationship Id="rId2" Type="http://schemas.openxmlformats.org/officeDocument/2006/relationships/image" Target="../media/image26.png" /><Relationship Id="rId3" Type="http://schemas.openxmlformats.org/officeDocument/2006/relationships/tags" Target="../tags/tag144.xml" /><Relationship Id="rId4" Type="http://schemas.openxmlformats.org/officeDocument/2006/relationships/tags" Target="../tags/tag145.xml" /><Relationship Id="rId5" Type="http://schemas.openxmlformats.org/officeDocument/2006/relationships/tags" Target="../tags/tag146.xml" /><Relationship Id="rId6" Type="http://schemas.openxmlformats.org/officeDocument/2006/relationships/tags" Target="../tags/tag147.xml" /><Relationship Id="rId7" Type="http://schemas.openxmlformats.org/officeDocument/2006/relationships/tags" Target="../tags/tag148.xml" /><Relationship Id="rId8" Type="http://schemas.openxmlformats.org/officeDocument/2006/relationships/tags" Target="../tags/tag149.xml" /><Relationship Id="rId9" Type="http://schemas.openxmlformats.org/officeDocument/2006/relationships/tags" Target="../tags/tag150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8.png" /><Relationship Id="rId3" Type="http://schemas.openxmlformats.org/officeDocument/2006/relationships/tags" Target="../tags/tag155.xml" /><Relationship Id="rId4" Type="http://schemas.openxmlformats.org/officeDocument/2006/relationships/tags" Target="../tags/tag156.xml" /><Relationship Id="rId5" Type="http://schemas.openxmlformats.org/officeDocument/2006/relationships/tags" Target="../tags/tag157.xml" /><Relationship Id="rId6" Type="http://schemas.openxmlformats.org/officeDocument/2006/relationships/tags" Target="../tags/tag158.xml" /><Relationship Id="rId7" Type="http://schemas.openxmlformats.org/officeDocument/2006/relationships/tags" Target="../tags/tag159.xml" /><Relationship Id="rId8" Type="http://schemas.openxmlformats.org/officeDocument/2006/relationships/tags" Target="../tags/tag160.xml" /><Relationship Id="rId9" Type="http://schemas.openxmlformats.org/officeDocument/2006/relationships/tags" Target="../tags/tag161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62.xml" /><Relationship Id="rId3" Type="http://schemas.openxmlformats.org/officeDocument/2006/relationships/tags" Target="../tags/tag163.xml" /><Relationship Id="rId4" Type="http://schemas.openxmlformats.org/officeDocument/2006/relationships/image" Target="../media/image29.png" /><Relationship Id="rId5" Type="http://schemas.openxmlformats.org/officeDocument/2006/relationships/tags" Target="../tags/tag164.xml" /><Relationship Id="rId6" Type="http://schemas.openxmlformats.org/officeDocument/2006/relationships/image" Target="../media/image30.png" /><Relationship Id="rId7" Type="http://schemas.openxmlformats.org/officeDocument/2006/relationships/tags" Target="../tags/tag165.xml" /><Relationship Id="rId8" Type="http://schemas.openxmlformats.org/officeDocument/2006/relationships/tags" Target="../tags/tag166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3.png" /><Relationship Id="rId11" Type="http://schemas.openxmlformats.org/officeDocument/2006/relationships/tags" Target="../tags/tag173.xml" /><Relationship Id="rId12" Type="http://schemas.openxmlformats.org/officeDocument/2006/relationships/tags" Target="../tags/tag174.xml" /><Relationship Id="rId13" Type="http://schemas.openxmlformats.org/officeDocument/2006/relationships/tags" Target="../tags/tag175.xml" /><Relationship Id="rId14" Type="http://schemas.openxmlformats.org/officeDocument/2006/relationships/tags" Target="../tags/tag176.xml" /><Relationship Id="rId15" Type="http://schemas.openxmlformats.org/officeDocument/2006/relationships/tags" Target="../tags/tag177.xml" /><Relationship Id="rId16" Type="http://schemas.openxmlformats.org/officeDocument/2006/relationships/tags" Target="../tags/tag178.xml" /><Relationship Id="rId17" Type="http://schemas.openxmlformats.org/officeDocument/2006/relationships/tags" Target="../tags/tag179.xml" /><Relationship Id="rId18" Type="http://schemas.openxmlformats.org/officeDocument/2006/relationships/tags" Target="../tags/tag180.xml" /><Relationship Id="rId19" Type="http://schemas.openxmlformats.org/officeDocument/2006/relationships/tags" Target="../tags/tag181.xml" /><Relationship Id="rId2" Type="http://schemas.openxmlformats.org/officeDocument/2006/relationships/tags" Target="../tags/tag167.xml" /><Relationship Id="rId20" Type="http://schemas.openxmlformats.org/officeDocument/2006/relationships/tags" Target="../tags/tag182.xml" /><Relationship Id="rId21" Type="http://schemas.openxmlformats.org/officeDocument/2006/relationships/tags" Target="../tags/tag183.xml" /><Relationship Id="rId22" Type="http://schemas.openxmlformats.org/officeDocument/2006/relationships/image" Target="../media/image34.emf" /><Relationship Id="rId23" Type="http://schemas.openxmlformats.org/officeDocument/2006/relationships/image" Target="../media/image35.png" /><Relationship Id="rId24" Type="http://schemas.openxmlformats.org/officeDocument/2006/relationships/tags" Target="../tags/tag184.xml" /><Relationship Id="rId25" Type="http://schemas.openxmlformats.org/officeDocument/2006/relationships/tags" Target="../tags/tag185.xml" /><Relationship Id="rId26" Type="http://schemas.openxmlformats.org/officeDocument/2006/relationships/tags" Target="../tags/tag186.xml" /><Relationship Id="rId27" Type="http://schemas.openxmlformats.org/officeDocument/2006/relationships/tags" Target="../tags/tag187.xml" /><Relationship Id="rId28" Type="http://schemas.openxmlformats.org/officeDocument/2006/relationships/tags" Target="../tags/tag188.xml" /><Relationship Id="rId29" Type="http://schemas.openxmlformats.org/officeDocument/2006/relationships/tags" Target="../tags/tag189.xml" /><Relationship Id="rId3" Type="http://schemas.openxmlformats.org/officeDocument/2006/relationships/tags" Target="../tags/tag168.xml" /><Relationship Id="rId30" Type="http://schemas.openxmlformats.org/officeDocument/2006/relationships/image" Target="../media/image36.emf" /><Relationship Id="rId31" Type="http://schemas.openxmlformats.org/officeDocument/2006/relationships/image" Target="../media/image37.png" /><Relationship Id="rId32" Type="http://schemas.openxmlformats.org/officeDocument/2006/relationships/tags" Target="../tags/tag190.xml" /><Relationship Id="rId33" Type="http://schemas.openxmlformats.org/officeDocument/2006/relationships/tags" Target="../tags/tag191.xml" /><Relationship Id="rId34" Type="http://schemas.openxmlformats.org/officeDocument/2006/relationships/tags" Target="../tags/tag192.xml" /><Relationship Id="rId4" Type="http://schemas.openxmlformats.org/officeDocument/2006/relationships/tags" Target="../tags/tag169.xml" /><Relationship Id="rId5" Type="http://schemas.openxmlformats.org/officeDocument/2006/relationships/tags" Target="../tags/tag170.xml" /><Relationship Id="rId6" Type="http://schemas.openxmlformats.org/officeDocument/2006/relationships/image" Target="../media/image31.emf" /><Relationship Id="rId7" Type="http://schemas.openxmlformats.org/officeDocument/2006/relationships/image" Target="../media/image32.png" /><Relationship Id="rId8" Type="http://schemas.openxmlformats.org/officeDocument/2006/relationships/tags" Target="../tags/tag171.xml" /><Relationship Id="rId9" Type="http://schemas.openxmlformats.org/officeDocument/2006/relationships/tags" Target="../tags/tag172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3.xml" /><Relationship Id="rId11" Type="http://schemas.openxmlformats.org/officeDocument/2006/relationships/tags" Target="../tags/tag34.xml" /><Relationship Id="rId12" Type="http://schemas.openxmlformats.org/officeDocument/2006/relationships/tags" Target="../tags/tag35.xml" /><Relationship Id="rId2" Type="http://schemas.openxmlformats.org/officeDocument/2006/relationships/image" Target="../media/image4.png" /><Relationship Id="rId3" Type="http://schemas.openxmlformats.org/officeDocument/2006/relationships/tags" Target="../tags/tag29.xml" /><Relationship Id="rId4" Type="http://schemas.openxmlformats.org/officeDocument/2006/relationships/image" Target="../media/image5.png" /><Relationship Id="rId5" Type="http://schemas.openxmlformats.org/officeDocument/2006/relationships/tags" Target="../tags/tag30.xml" /><Relationship Id="rId6" Type="http://schemas.openxmlformats.org/officeDocument/2006/relationships/image" Target="../media/image6.emf" /><Relationship Id="rId7" Type="http://schemas.openxmlformats.org/officeDocument/2006/relationships/tags" Target="../tags/tag31.xml" /><Relationship Id="rId8" Type="http://schemas.openxmlformats.org/officeDocument/2006/relationships/image" Target="../media/image7.png" /><Relationship Id="rId9" Type="http://schemas.openxmlformats.org/officeDocument/2006/relationships/tags" Target="../tags/tag32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99.xml" /><Relationship Id="rId11" Type="http://schemas.openxmlformats.org/officeDocument/2006/relationships/tags" Target="../tags/tag200.xml" /><Relationship Id="rId12" Type="http://schemas.openxmlformats.org/officeDocument/2006/relationships/tags" Target="../tags/tag201.xml" /><Relationship Id="rId13" Type="http://schemas.openxmlformats.org/officeDocument/2006/relationships/image" Target="../media/image33.png" /><Relationship Id="rId14" Type="http://schemas.openxmlformats.org/officeDocument/2006/relationships/tags" Target="../tags/tag202.xml" /><Relationship Id="rId15" Type="http://schemas.openxmlformats.org/officeDocument/2006/relationships/tags" Target="../tags/tag203.xml" /><Relationship Id="rId16" Type="http://schemas.openxmlformats.org/officeDocument/2006/relationships/tags" Target="../tags/tag204.xml" /><Relationship Id="rId17" Type="http://schemas.openxmlformats.org/officeDocument/2006/relationships/tags" Target="../tags/tag205.xml" /><Relationship Id="rId18" Type="http://schemas.openxmlformats.org/officeDocument/2006/relationships/tags" Target="../tags/tag206.xml" /><Relationship Id="rId19" Type="http://schemas.openxmlformats.org/officeDocument/2006/relationships/tags" Target="../tags/tag207.xml" /><Relationship Id="rId2" Type="http://schemas.openxmlformats.org/officeDocument/2006/relationships/tags" Target="../tags/tag193.xml" /><Relationship Id="rId20" Type="http://schemas.openxmlformats.org/officeDocument/2006/relationships/tags" Target="../tags/tag208.xml" /><Relationship Id="rId21" Type="http://schemas.openxmlformats.org/officeDocument/2006/relationships/tags" Target="../tags/tag209.xml" /><Relationship Id="rId22" Type="http://schemas.openxmlformats.org/officeDocument/2006/relationships/tags" Target="../tags/tag210.xml" /><Relationship Id="rId23" Type="http://schemas.openxmlformats.org/officeDocument/2006/relationships/tags" Target="../tags/tag211.xml" /><Relationship Id="rId24" Type="http://schemas.openxmlformats.org/officeDocument/2006/relationships/tags" Target="../tags/tag212.xml" /><Relationship Id="rId25" Type="http://schemas.openxmlformats.org/officeDocument/2006/relationships/tags" Target="../tags/tag213.xml" /><Relationship Id="rId26" Type="http://schemas.openxmlformats.org/officeDocument/2006/relationships/tags" Target="../tags/tag214.xml" /><Relationship Id="rId27" Type="http://schemas.openxmlformats.org/officeDocument/2006/relationships/tags" Target="../tags/tag215.xml" /><Relationship Id="rId28" Type="http://schemas.openxmlformats.org/officeDocument/2006/relationships/tags" Target="../tags/tag216.xml" /><Relationship Id="rId29" Type="http://schemas.openxmlformats.org/officeDocument/2006/relationships/tags" Target="../tags/tag217.xml" /><Relationship Id="rId3" Type="http://schemas.openxmlformats.org/officeDocument/2006/relationships/image" Target="../media/image31.emf" /><Relationship Id="rId4" Type="http://schemas.openxmlformats.org/officeDocument/2006/relationships/image" Target="../media/image32.png" /><Relationship Id="rId5" Type="http://schemas.openxmlformats.org/officeDocument/2006/relationships/tags" Target="../tags/tag194.xml" /><Relationship Id="rId6" Type="http://schemas.openxmlformats.org/officeDocument/2006/relationships/tags" Target="../tags/tag195.xml" /><Relationship Id="rId7" Type="http://schemas.openxmlformats.org/officeDocument/2006/relationships/tags" Target="../tags/tag196.xml" /><Relationship Id="rId8" Type="http://schemas.openxmlformats.org/officeDocument/2006/relationships/tags" Target="../tags/tag197.xml" /><Relationship Id="rId9" Type="http://schemas.openxmlformats.org/officeDocument/2006/relationships/tags" Target="../tags/tag198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tags" Target="../tags/tag222.xml" /><Relationship Id="rId11" Type="http://schemas.openxmlformats.org/officeDocument/2006/relationships/tags" Target="../tags/tag223.xml" /><Relationship Id="rId12" Type="http://schemas.openxmlformats.org/officeDocument/2006/relationships/tags" Target="../tags/tag224.xml" /><Relationship Id="rId13" Type="http://schemas.openxmlformats.org/officeDocument/2006/relationships/tags" Target="../tags/tag225.xml" /><Relationship Id="rId14" Type="http://schemas.openxmlformats.org/officeDocument/2006/relationships/tags" Target="../tags/tag226.xml" /><Relationship Id="rId15" Type="http://schemas.openxmlformats.org/officeDocument/2006/relationships/tags" Target="../tags/tag227.xml" /><Relationship Id="rId2" Type="http://schemas.openxmlformats.org/officeDocument/2006/relationships/tags" Target="../tags/tag218.xml" /><Relationship Id="rId3" Type="http://schemas.openxmlformats.org/officeDocument/2006/relationships/image" Target="../media/image31.emf" /><Relationship Id="rId4" Type="http://schemas.openxmlformats.org/officeDocument/2006/relationships/image" Target="../media/image38.png" /><Relationship Id="rId5" Type="http://schemas.openxmlformats.org/officeDocument/2006/relationships/tags" Target="../tags/tag219.xml" /><Relationship Id="rId6" Type="http://schemas.openxmlformats.org/officeDocument/2006/relationships/image" Target="../media/image39.emf" /><Relationship Id="rId7" Type="http://schemas.openxmlformats.org/officeDocument/2006/relationships/tags" Target="../tags/tag220.xml" /><Relationship Id="rId8" Type="http://schemas.openxmlformats.org/officeDocument/2006/relationships/tags" Target="../tags/tag221.xml" /><Relationship Id="rId9" Type="http://schemas.openxmlformats.org/officeDocument/2006/relationships/image" Target="../media/image40.pn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tags" Target="../tags/tag232.xml" /><Relationship Id="rId11" Type="http://schemas.openxmlformats.org/officeDocument/2006/relationships/tags" Target="../tags/tag233.xml" /><Relationship Id="rId12" Type="http://schemas.openxmlformats.org/officeDocument/2006/relationships/tags" Target="../tags/tag234.xml" /><Relationship Id="rId13" Type="http://schemas.openxmlformats.org/officeDocument/2006/relationships/tags" Target="../tags/tag235.xml" /><Relationship Id="rId14" Type="http://schemas.openxmlformats.org/officeDocument/2006/relationships/tags" Target="../tags/tag236.xml" /><Relationship Id="rId15" Type="http://schemas.openxmlformats.org/officeDocument/2006/relationships/tags" Target="../tags/tag237.xml" /><Relationship Id="rId2" Type="http://schemas.openxmlformats.org/officeDocument/2006/relationships/image" Target="../media/image41.emf" /><Relationship Id="rId3" Type="http://schemas.openxmlformats.org/officeDocument/2006/relationships/tags" Target="../tags/tag228.xml" /><Relationship Id="rId4" Type="http://schemas.openxmlformats.org/officeDocument/2006/relationships/tags" Target="../tags/tag229.xml" /><Relationship Id="rId5" Type="http://schemas.openxmlformats.org/officeDocument/2006/relationships/image" Target="../media/image31.emf" /><Relationship Id="rId6" Type="http://schemas.openxmlformats.org/officeDocument/2006/relationships/image" Target="../media/image38.png" /><Relationship Id="rId7" Type="http://schemas.openxmlformats.org/officeDocument/2006/relationships/tags" Target="../tags/tag230.xml" /><Relationship Id="rId8" Type="http://schemas.openxmlformats.org/officeDocument/2006/relationships/tags" Target="../tags/tag231.xml" /><Relationship Id="rId9" Type="http://schemas.openxmlformats.org/officeDocument/2006/relationships/image" Target="../media/image40.pn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tags" Target="../tags/tag243.xml" /><Relationship Id="rId11" Type="http://schemas.openxmlformats.org/officeDocument/2006/relationships/tags" Target="../tags/tag244.xml" /><Relationship Id="rId12" Type="http://schemas.openxmlformats.org/officeDocument/2006/relationships/tags" Target="../tags/tag245.xml" /><Relationship Id="rId13" Type="http://schemas.openxmlformats.org/officeDocument/2006/relationships/tags" Target="../tags/tag246.xml" /><Relationship Id="rId14" Type="http://schemas.openxmlformats.org/officeDocument/2006/relationships/tags" Target="../tags/tag247.xml" /><Relationship Id="rId15" Type="http://schemas.openxmlformats.org/officeDocument/2006/relationships/image" Target="../media/image34.emf" /><Relationship Id="rId16" Type="http://schemas.openxmlformats.org/officeDocument/2006/relationships/tags" Target="../tags/tag248.xml" /><Relationship Id="rId17" Type="http://schemas.openxmlformats.org/officeDocument/2006/relationships/tags" Target="../tags/tag249.xml" /><Relationship Id="rId2" Type="http://schemas.openxmlformats.org/officeDocument/2006/relationships/image" Target="../media/image42.emf" /><Relationship Id="rId3" Type="http://schemas.openxmlformats.org/officeDocument/2006/relationships/tags" Target="../tags/tag238.xml" /><Relationship Id="rId4" Type="http://schemas.openxmlformats.org/officeDocument/2006/relationships/tags" Target="../tags/tag239.xml" /><Relationship Id="rId5" Type="http://schemas.openxmlformats.org/officeDocument/2006/relationships/tags" Target="../tags/tag240.xml" /><Relationship Id="rId6" Type="http://schemas.openxmlformats.org/officeDocument/2006/relationships/tags" Target="../tags/tag241.xml" /><Relationship Id="rId7" Type="http://schemas.openxmlformats.org/officeDocument/2006/relationships/image" Target="../media/image36.emf" /><Relationship Id="rId8" Type="http://schemas.openxmlformats.org/officeDocument/2006/relationships/image" Target="../media/image38.png" /><Relationship Id="rId9" Type="http://schemas.openxmlformats.org/officeDocument/2006/relationships/tags" Target="../tags/tag242.xm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tags" Target="../tags/tag257.xml" /><Relationship Id="rId11" Type="http://schemas.openxmlformats.org/officeDocument/2006/relationships/tags" Target="../tags/tag258.xml" /><Relationship Id="rId12" Type="http://schemas.openxmlformats.org/officeDocument/2006/relationships/tags" Target="../tags/tag259.xml" /><Relationship Id="rId13" Type="http://schemas.openxmlformats.org/officeDocument/2006/relationships/tags" Target="../tags/tag260.xml" /><Relationship Id="rId14" Type="http://schemas.openxmlformats.org/officeDocument/2006/relationships/tags" Target="../tags/tag261.xml" /><Relationship Id="rId2" Type="http://schemas.openxmlformats.org/officeDocument/2006/relationships/image" Target="../media/image43.emf" /><Relationship Id="rId3" Type="http://schemas.openxmlformats.org/officeDocument/2006/relationships/tags" Target="../tags/tag250.xml" /><Relationship Id="rId4" Type="http://schemas.openxmlformats.org/officeDocument/2006/relationships/tags" Target="../tags/tag251.xml" /><Relationship Id="rId5" Type="http://schemas.openxmlformats.org/officeDocument/2006/relationships/tags" Target="../tags/tag252.xml" /><Relationship Id="rId6" Type="http://schemas.openxmlformats.org/officeDocument/2006/relationships/tags" Target="../tags/tag253.xml" /><Relationship Id="rId7" Type="http://schemas.openxmlformats.org/officeDocument/2006/relationships/tags" Target="../tags/tag254.xml" /><Relationship Id="rId8" Type="http://schemas.openxmlformats.org/officeDocument/2006/relationships/tags" Target="../tags/tag255.xml" /><Relationship Id="rId9" Type="http://schemas.openxmlformats.org/officeDocument/2006/relationships/tags" Target="../tags/tag256.xm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23.png" /><Relationship Id="rId11" Type="http://schemas.openxmlformats.org/officeDocument/2006/relationships/tags" Target="../tags/tag268.xml" /><Relationship Id="rId2" Type="http://schemas.openxmlformats.org/officeDocument/2006/relationships/tags" Target="../tags/tag262.xml" /><Relationship Id="rId3" Type="http://schemas.openxmlformats.org/officeDocument/2006/relationships/image" Target="../media/image41.emf" /><Relationship Id="rId4" Type="http://schemas.openxmlformats.org/officeDocument/2006/relationships/tags" Target="../tags/tag263.xml" /><Relationship Id="rId5" Type="http://schemas.openxmlformats.org/officeDocument/2006/relationships/tags" Target="../tags/tag264.xml" /><Relationship Id="rId6" Type="http://schemas.openxmlformats.org/officeDocument/2006/relationships/image" Target="../media/image43.emf" /><Relationship Id="rId7" Type="http://schemas.openxmlformats.org/officeDocument/2006/relationships/tags" Target="../tags/tag265.xml" /><Relationship Id="rId8" Type="http://schemas.openxmlformats.org/officeDocument/2006/relationships/tags" Target="../tags/tag266.xml" /><Relationship Id="rId9" Type="http://schemas.openxmlformats.org/officeDocument/2006/relationships/tags" Target="../tags/tag267.xml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46.png" /><Relationship Id="rId11" Type="http://schemas.openxmlformats.org/officeDocument/2006/relationships/tags" Target="../tags/tag274.xml" /><Relationship Id="rId12" Type="http://schemas.openxmlformats.org/officeDocument/2006/relationships/tags" Target="../tags/tag275.xml" /><Relationship Id="rId13" Type="http://schemas.openxmlformats.org/officeDocument/2006/relationships/tags" Target="../tags/tag276.xml" /><Relationship Id="rId14" Type="http://schemas.openxmlformats.org/officeDocument/2006/relationships/tags" Target="../tags/tag277.xml" /><Relationship Id="rId15" Type="http://schemas.openxmlformats.org/officeDocument/2006/relationships/tags" Target="../tags/tag278.xml" /><Relationship Id="rId2" Type="http://schemas.openxmlformats.org/officeDocument/2006/relationships/notesSlide" Target="../notesSlides/notesSlide5.xml" /><Relationship Id="rId3" Type="http://schemas.openxmlformats.org/officeDocument/2006/relationships/tags" Target="../tags/tag269.xml" /><Relationship Id="rId4" Type="http://schemas.openxmlformats.org/officeDocument/2006/relationships/image" Target="../media/image44.jpeg" /><Relationship Id="rId5" Type="http://schemas.openxmlformats.org/officeDocument/2006/relationships/tags" Target="../tags/tag270.xml" /><Relationship Id="rId6" Type="http://schemas.openxmlformats.org/officeDocument/2006/relationships/tags" Target="../tags/tag271.xml" /><Relationship Id="rId7" Type="http://schemas.openxmlformats.org/officeDocument/2006/relationships/tags" Target="../tags/tag272.xml" /><Relationship Id="rId8" Type="http://schemas.openxmlformats.org/officeDocument/2006/relationships/image" Target="../media/image45.jpeg" /><Relationship Id="rId9" Type="http://schemas.openxmlformats.org/officeDocument/2006/relationships/tags" Target="../tags/tag273.xml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86.xml" /><Relationship Id="rId11" Type="http://schemas.openxmlformats.org/officeDocument/2006/relationships/tags" Target="../tags/tag287.xml" /><Relationship Id="rId12" Type="http://schemas.openxmlformats.org/officeDocument/2006/relationships/tags" Target="../tags/tag288.xml" /><Relationship Id="rId13" Type="http://schemas.openxmlformats.org/officeDocument/2006/relationships/image" Target="../media/image48.png" /><Relationship Id="rId14" Type="http://schemas.openxmlformats.org/officeDocument/2006/relationships/tags" Target="../tags/tag289.xml" /><Relationship Id="rId15" Type="http://schemas.openxmlformats.org/officeDocument/2006/relationships/tags" Target="../tags/tag290.xml" /><Relationship Id="rId16" Type="http://schemas.openxmlformats.org/officeDocument/2006/relationships/tags" Target="../tags/tag291.xml" /><Relationship Id="rId17" Type="http://schemas.openxmlformats.org/officeDocument/2006/relationships/tags" Target="../tags/tag292.xml" /><Relationship Id="rId18" Type="http://schemas.openxmlformats.org/officeDocument/2006/relationships/tags" Target="../tags/tag293.xml" /><Relationship Id="rId19" Type="http://schemas.openxmlformats.org/officeDocument/2006/relationships/tags" Target="../tags/tag294.xml" /><Relationship Id="rId2" Type="http://schemas.openxmlformats.org/officeDocument/2006/relationships/tags" Target="../tags/tag279.xml" /><Relationship Id="rId3" Type="http://schemas.openxmlformats.org/officeDocument/2006/relationships/tags" Target="../tags/tag280.xml" /><Relationship Id="rId4" Type="http://schemas.openxmlformats.org/officeDocument/2006/relationships/tags" Target="../tags/tag281.xml" /><Relationship Id="rId5" Type="http://schemas.openxmlformats.org/officeDocument/2006/relationships/tags" Target="../tags/tag282.xml" /><Relationship Id="rId6" Type="http://schemas.openxmlformats.org/officeDocument/2006/relationships/image" Target="../media/image47.png" /><Relationship Id="rId7" Type="http://schemas.openxmlformats.org/officeDocument/2006/relationships/tags" Target="../tags/tag283.xml" /><Relationship Id="rId8" Type="http://schemas.openxmlformats.org/officeDocument/2006/relationships/tags" Target="../tags/tag284.xml" /><Relationship Id="rId9" Type="http://schemas.openxmlformats.org/officeDocument/2006/relationships/tags" Target="../tags/tag285.xml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02.xml" /><Relationship Id="rId11" Type="http://schemas.openxmlformats.org/officeDocument/2006/relationships/tags" Target="../tags/tag303.xml" /><Relationship Id="rId2" Type="http://schemas.openxmlformats.org/officeDocument/2006/relationships/tags" Target="../tags/tag295.xml" /><Relationship Id="rId3" Type="http://schemas.openxmlformats.org/officeDocument/2006/relationships/tags" Target="../tags/tag296.xml" /><Relationship Id="rId4" Type="http://schemas.openxmlformats.org/officeDocument/2006/relationships/image" Target="../media/image47.png" /><Relationship Id="rId5" Type="http://schemas.openxmlformats.org/officeDocument/2006/relationships/tags" Target="../tags/tag297.xml" /><Relationship Id="rId6" Type="http://schemas.openxmlformats.org/officeDocument/2006/relationships/tags" Target="../tags/tag298.xml" /><Relationship Id="rId7" Type="http://schemas.openxmlformats.org/officeDocument/2006/relationships/tags" Target="../tags/tag299.xml" /><Relationship Id="rId8" Type="http://schemas.openxmlformats.org/officeDocument/2006/relationships/tags" Target="../tags/tag300.xml" /><Relationship Id="rId9" Type="http://schemas.openxmlformats.org/officeDocument/2006/relationships/tags" Target="../tags/tag301.xml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10.xml" /><Relationship Id="rId11" Type="http://schemas.openxmlformats.org/officeDocument/2006/relationships/tags" Target="../tags/tag311.xml" /><Relationship Id="rId12" Type="http://schemas.openxmlformats.org/officeDocument/2006/relationships/tags" Target="../tags/tag312.xml" /><Relationship Id="rId13" Type="http://schemas.openxmlformats.org/officeDocument/2006/relationships/tags" Target="../tags/tag313.xml" /><Relationship Id="rId2" Type="http://schemas.openxmlformats.org/officeDocument/2006/relationships/notesSlide" Target="../notesSlides/notesSlide6.xml" /><Relationship Id="rId3" Type="http://schemas.openxmlformats.org/officeDocument/2006/relationships/tags" Target="../tags/tag304.xml" /><Relationship Id="rId4" Type="http://schemas.openxmlformats.org/officeDocument/2006/relationships/tags" Target="../tags/tag305.xml" /><Relationship Id="rId5" Type="http://schemas.openxmlformats.org/officeDocument/2006/relationships/image" Target="../media/image47.png" /><Relationship Id="rId6" Type="http://schemas.openxmlformats.org/officeDocument/2006/relationships/tags" Target="../tags/tag306.xml" /><Relationship Id="rId7" Type="http://schemas.openxmlformats.org/officeDocument/2006/relationships/tags" Target="../tags/tag307.xml" /><Relationship Id="rId8" Type="http://schemas.openxmlformats.org/officeDocument/2006/relationships/tags" Target="../tags/tag308.xml" /><Relationship Id="rId9" Type="http://schemas.openxmlformats.org/officeDocument/2006/relationships/tags" Target="../tags/tag309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36.xml" /><Relationship Id="rId3" Type="http://schemas.openxmlformats.org/officeDocument/2006/relationships/tags" Target="../tags/tag37.xml" /><Relationship Id="rId4" Type="http://schemas.openxmlformats.org/officeDocument/2006/relationships/tags" Target="../tags/tag38.xml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4.emf" /><Relationship Id="rId11" Type="http://schemas.openxmlformats.org/officeDocument/2006/relationships/tags" Target="../tags/tag320.xml" /><Relationship Id="rId12" Type="http://schemas.openxmlformats.org/officeDocument/2006/relationships/image" Target="../media/image36.emf" /><Relationship Id="rId13" Type="http://schemas.openxmlformats.org/officeDocument/2006/relationships/tags" Target="../tags/tag321.xml" /><Relationship Id="rId14" Type="http://schemas.openxmlformats.org/officeDocument/2006/relationships/image" Target="../media/image29.png" /><Relationship Id="rId15" Type="http://schemas.openxmlformats.org/officeDocument/2006/relationships/tags" Target="../tags/tag322.xml" /><Relationship Id="rId16" Type="http://schemas.openxmlformats.org/officeDocument/2006/relationships/image" Target="../media/image49.png" /><Relationship Id="rId17" Type="http://schemas.openxmlformats.org/officeDocument/2006/relationships/tags" Target="../tags/tag323.xml" /><Relationship Id="rId18" Type="http://schemas.openxmlformats.org/officeDocument/2006/relationships/image" Target="../media/image50.png" /><Relationship Id="rId19" Type="http://schemas.openxmlformats.org/officeDocument/2006/relationships/tags" Target="../tags/tag324.xml" /><Relationship Id="rId2" Type="http://schemas.openxmlformats.org/officeDocument/2006/relationships/tags" Target="../tags/tag314.xml" /><Relationship Id="rId20" Type="http://schemas.openxmlformats.org/officeDocument/2006/relationships/tags" Target="../tags/tag325.xml" /><Relationship Id="rId3" Type="http://schemas.openxmlformats.org/officeDocument/2006/relationships/tags" Target="../tags/tag315.xml" /><Relationship Id="rId4" Type="http://schemas.openxmlformats.org/officeDocument/2006/relationships/tags" Target="../tags/tag316.xml" /><Relationship Id="rId5" Type="http://schemas.openxmlformats.org/officeDocument/2006/relationships/image" Target="../media/image43.emf" /><Relationship Id="rId6" Type="http://schemas.openxmlformats.org/officeDocument/2006/relationships/tags" Target="../tags/tag317.xml" /><Relationship Id="rId7" Type="http://schemas.openxmlformats.org/officeDocument/2006/relationships/tags" Target="../tags/tag318.xml" /><Relationship Id="rId8" Type="http://schemas.openxmlformats.org/officeDocument/2006/relationships/image" Target="../media/image31.emf" /><Relationship Id="rId9" Type="http://schemas.openxmlformats.org/officeDocument/2006/relationships/tags" Target="../tags/tag319.xml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30.xml" /><Relationship Id="rId11" Type="http://schemas.openxmlformats.org/officeDocument/2006/relationships/tags" Target="../tags/tag331.xml" /><Relationship Id="rId12" Type="http://schemas.openxmlformats.org/officeDocument/2006/relationships/tags" Target="../tags/tag332.xml" /><Relationship Id="rId13" Type="http://schemas.openxmlformats.org/officeDocument/2006/relationships/tags" Target="../tags/tag333.xml" /><Relationship Id="rId14" Type="http://schemas.openxmlformats.org/officeDocument/2006/relationships/tags" Target="../tags/tag334.xml" /><Relationship Id="rId15" Type="http://schemas.openxmlformats.org/officeDocument/2006/relationships/tags" Target="../tags/tag335.xml" /><Relationship Id="rId2" Type="http://schemas.openxmlformats.org/officeDocument/2006/relationships/notesSlide" Target="../notesSlides/notesSlide7.xml" /><Relationship Id="rId3" Type="http://schemas.openxmlformats.org/officeDocument/2006/relationships/tags" Target="../tags/tag326.xml" /><Relationship Id="rId4" Type="http://schemas.openxmlformats.org/officeDocument/2006/relationships/image" Target="../media/image46.png" /><Relationship Id="rId5" Type="http://schemas.openxmlformats.org/officeDocument/2006/relationships/tags" Target="../tags/tag327.xml" /><Relationship Id="rId6" Type="http://schemas.openxmlformats.org/officeDocument/2006/relationships/image" Target="../media/image51.jpeg" /><Relationship Id="rId7" Type="http://schemas.openxmlformats.org/officeDocument/2006/relationships/tags" Target="../tags/tag328.xml" /><Relationship Id="rId8" Type="http://schemas.openxmlformats.org/officeDocument/2006/relationships/tags" Target="../tags/tag329.xml" /><Relationship Id="rId9" Type="http://schemas.openxmlformats.org/officeDocument/2006/relationships/image" Target="../media/image47.png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336.xml" /><Relationship Id="rId3" Type="http://schemas.openxmlformats.org/officeDocument/2006/relationships/tags" Target="../tags/tag337.xml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338.xml" /><Relationship Id="rId3" Type="http://schemas.openxmlformats.org/officeDocument/2006/relationships/tags" Target="../tags/tag339.xml" /><Relationship Id="rId4" Type="http://schemas.openxmlformats.org/officeDocument/2006/relationships/image" Target="../media/image52.png" /><Relationship Id="rId5" Type="http://schemas.openxmlformats.org/officeDocument/2006/relationships/tags" Target="../tags/tag340.xml" /><Relationship Id="rId6" Type="http://schemas.openxmlformats.org/officeDocument/2006/relationships/image" Target="../media/image53.png" /><Relationship Id="rId7" Type="http://schemas.openxmlformats.org/officeDocument/2006/relationships/tags" Target="../tags/tag341.xml" /><Relationship Id="rId8" Type="http://schemas.openxmlformats.org/officeDocument/2006/relationships/tags" Target="../tags/tag342.xml" /><Relationship Id="rId9" Type="http://schemas.openxmlformats.org/officeDocument/2006/relationships/tags" Target="../tags/tag343.xml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23.png" /><Relationship Id="rId11" Type="http://schemas.openxmlformats.org/officeDocument/2006/relationships/tags" Target="../tags/tag349.xml" /><Relationship Id="rId12" Type="http://schemas.openxmlformats.org/officeDocument/2006/relationships/tags" Target="../tags/tag350.xml" /><Relationship Id="rId13" Type="http://schemas.openxmlformats.org/officeDocument/2006/relationships/tags" Target="../tags/tag351.xml" /><Relationship Id="rId14" Type="http://schemas.openxmlformats.org/officeDocument/2006/relationships/tags" Target="../tags/tag352.xml" /><Relationship Id="rId15" Type="http://schemas.openxmlformats.org/officeDocument/2006/relationships/tags" Target="../tags/tag353.xml" /><Relationship Id="rId16" Type="http://schemas.openxmlformats.org/officeDocument/2006/relationships/tags" Target="../tags/tag354.xml" /><Relationship Id="rId17" Type="http://schemas.openxmlformats.org/officeDocument/2006/relationships/tags" Target="../tags/tag355.xml" /><Relationship Id="rId18" Type="http://schemas.openxmlformats.org/officeDocument/2006/relationships/tags" Target="../tags/tag356.xml" /><Relationship Id="rId19" Type="http://schemas.openxmlformats.org/officeDocument/2006/relationships/tags" Target="../tags/tag357.xml" /><Relationship Id="rId2" Type="http://schemas.openxmlformats.org/officeDocument/2006/relationships/tags" Target="../tags/tag344.xml" /><Relationship Id="rId20" Type="http://schemas.openxmlformats.org/officeDocument/2006/relationships/tags" Target="../tags/tag358.xml" /><Relationship Id="rId21" Type="http://schemas.openxmlformats.org/officeDocument/2006/relationships/tags" Target="../tags/tag359.xml" /><Relationship Id="rId22" Type="http://schemas.openxmlformats.org/officeDocument/2006/relationships/tags" Target="../tags/tag360.xml" /><Relationship Id="rId23" Type="http://schemas.openxmlformats.org/officeDocument/2006/relationships/tags" Target="../tags/tag361.xml" /><Relationship Id="rId24" Type="http://schemas.openxmlformats.org/officeDocument/2006/relationships/tags" Target="../tags/tag362.xml" /><Relationship Id="rId3" Type="http://schemas.openxmlformats.org/officeDocument/2006/relationships/tags" Target="../tags/tag345.xml" /><Relationship Id="rId4" Type="http://schemas.openxmlformats.org/officeDocument/2006/relationships/image" Target="../media/image31.emf" /><Relationship Id="rId5" Type="http://schemas.openxmlformats.org/officeDocument/2006/relationships/tags" Target="../tags/tag346.xml" /><Relationship Id="rId6" Type="http://schemas.openxmlformats.org/officeDocument/2006/relationships/image" Target="../media/image34.emf" /><Relationship Id="rId7" Type="http://schemas.openxmlformats.org/officeDocument/2006/relationships/tags" Target="../tags/tag347.xml" /><Relationship Id="rId8" Type="http://schemas.openxmlformats.org/officeDocument/2006/relationships/image" Target="../media/image36.emf" /><Relationship Id="rId9" Type="http://schemas.openxmlformats.org/officeDocument/2006/relationships/tags" Target="../tags/tag348.xml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69.xml" /><Relationship Id="rId2" Type="http://schemas.openxmlformats.org/officeDocument/2006/relationships/image" Target="../media/image54.jpeg" /><Relationship Id="rId3" Type="http://schemas.openxmlformats.org/officeDocument/2006/relationships/tags" Target="../tags/tag363.xml" /><Relationship Id="rId4" Type="http://schemas.openxmlformats.org/officeDocument/2006/relationships/image" Target="../media/image55.png" /><Relationship Id="rId5" Type="http://schemas.openxmlformats.org/officeDocument/2006/relationships/tags" Target="../tags/tag364.xml" /><Relationship Id="rId6" Type="http://schemas.openxmlformats.org/officeDocument/2006/relationships/tags" Target="../tags/tag365.xml" /><Relationship Id="rId7" Type="http://schemas.openxmlformats.org/officeDocument/2006/relationships/tags" Target="../tags/tag366.xml" /><Relationship Id="rId8" Type="http://schemas.openxmlformats.org/officeDocument/2006/relationships/tags" Target="../tags/tag367.xml" /><Relationship Id="rId9" Type="http://schemas.openxmlformats.org/officeDocument/2006/relationships/tags" Target="../tags/tag368.xml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73.xml" /><Relationship Id="rId11" Type="http://schemas.openxmlformats.org/officeDocument/2006/relationships/tags" Target="../tags/tag374.xml" /><Relationship Id="rId12" Type="http://schemas.openxmlformats.org/officeDocument/2006/relationships/tags" Target="../tags/tag375.xml" /><Relationship Id="rId13" Type="http://schemas.openxmlformats.org/officeDocument/2006/relationships/tags" Target="../tags/tag376.xml" /><Relationship Id="rId14" Type="http://schemas.openxmlformats.org/officeDocument/2006/relationships/tags" Target="../tags/tag377.xml" /><Relationship Id="rId15" Type="http://schemas.openxmlformats.org/officeDocument/2006/relationships/tags" Target="../tags/tag378.xml" /><Relationship Id="rId16" Type="http://schemas.openxmlformats.org/officeDocument/2006/relationships/tags" Target="../tags/tag379.xml" /><Relationship Id="rId17" Type="http://schemas.openxmlformats.org/officeDocument/2006/relationships/tags" Target="../tags/tag380.xml" /><Relationship Id="rId18" Type="http://schemas.openxmlformats.org/officeDocument/2006/relationships/tags" Target="../tags/tag381.xml" /><Relationship Id="rId19" Type="http://schemas.openxmlformats.org/officeDocument/2006/relationships/tags" Target="../tags/tag382.xml" /><Relationship Id="rId2" Type="http://schemas.openxmlformats.org/officeDocument/2006/relationships/tags" Target="../tags/tag370.xml" /><Relationship Id="rId20" Type="http://schemas.openxmlformats.org/officeDocument/2006/relationships/tags" Target="../tags/tag383.xml" /><Relationship Id="rId21" Type="http://schemas.openxmlformats.org/officeDocument/2006/relationships/tags" Target="../tags/tag384.xml" /><Relationship Id="rId22" Type="http://schemas.openxmlformats.org/officeDocument/2006/relationships/tags" Target="../tags/tag385.xml" /><Relationship Id="rId23" Type="http://schemas.openxmlformats.org/officeDocument/2006/relationships/tags" Target="../tags/tag386.xml" /><Relationship Id="rId24" Type="http://schemas.openxmlformats.org/officeDocument/2006/relationships/tags" Target="../tags/tag387.xml" /><Relationship Id="rId25" Type="http://schemas.openxmlformats.org/officeDocument/2006/relationships/tags" Target="../tags/tag388.xml" /><Relationship Id="rId26" Type="http://schemas.openxmlformats.org/officeDocument/2006/relationships/tags" Target="../tags/tag389.xml" /><Relationship Id="rId27" Type="http://schemas.openxmlformats.org/officeDocument/2006/relationships/tags" Target="../tags/tag390.xml" /><Relationship Id="rId28" Type="http://schemas.openxmlformats.org/officeDocument/2006/relationships/tags" Target="../tags/tag391.xml" /><Relationship Id="rId29" Type="http://schemas.openxmlformats.org/officeDocument/2006/relationships/tags" Target="../tags/tag392.xml" /><Relationship Id="rId3" Type="http://schemas.openxmlformats.org/officeDocument/2006/relationships/image" Target="../media/image56.jpeg" /><Relationship Id="rId30" Type="http://schemas.openxmlformats.org/officeDocument/2006/relationships/tags" Target="../tags/tag393.xml" /><Relationship Id="rId4" Type="http://schemas.openxmlformats.org/officeDocument/2006/relationships/tags" Target="../tags/tag371.xml" /><Relationship Id="rId5" Type="http://schemas.openxmlformats.org/officeDocument/2006/relationships/tags" Target="../tags/tag372.xml" /><Relationship Id="rId6" Type="http://schemas.openxmlformats.org/officeDocument/2006/relationships/image" Target="../media/image57.png" /><Relationship Id="rId7" Type="http://schemas.openxmlformats.org/officeDocument/2006/relationships/image" Target="../media/image58.jpeg" /><Relationship Id="rId8" Type="http://schemas.openxmlformats.org/officeDocument/2006/relationships/image" Target="../media/image59.jpeg" /><Relationship Id="rId9" Type="http://schemas.openxmlformats.org/officeDocument/2006/relationships/image" Target="../media/image60.jpeg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00.xml" /><Relationship Id="rId11" Type="http://schemas.openxmlformats.org/officeDocument/2006/relationships/tags" Target="../tags/tag401.xml" /><Relationship Id="rId12" Type="http://schemas.openxmlformats.org/officeDocument/2006/relationships/tags" Target="../tags/tag402.xml" /><Relationship Id="rId13" Type="http://schemas.openxmlformats.org/officeDocument/2006/relationships/tags" Target="../tags/tag403.xml" /><Relationship Id="rId14" Type="http://schemas.openxmlformats.org/officeDocument/2006/relationships/tags" Target="../tags/tag404.xml" /><Relationship Id="rId15" Type="http://schemas.openxmlformats.org/officeDocument/2006/relationships/tags" Target="../tags/tag405.xml" /><Relationship Id="rId16" Type="http://schemas.openxmlformats.org/officeDocument/2006/relationships/tags" Target="../tags/tag406.xml" /><Relationship Id="rId2" Type="http://schemas.openxmlformats.org/officeDocument/2006/relationships/notesSlide" Target="../notesSlides/notesSlide8.xml" /><Relationship Id="rId3" Type="http://schemas.openxmlformats.org/officeDocument/2006/relationships/image" Target="../media/image61.png" /><Relationship Id="rId4" Type="http://schemas.openxmlformats.org/officeDocument/2006/relationships/tags" Target="../tags/tag394.xml" /><Relationship Id="rId5" Type="http://schemas.openxmlformats.org/officeDocument/2006/relationships/tags" Target="../tags/tag395.xml" /><Relationship Id="rId6" Type="http://schemas.openxmlformats.org/officeDocument/2006/relationships/tags" Target="../tags/tag396.xml" /><Relationship Id="rId7" Type="http://schemas.openxmlformats.org/officeDocument/2006/relationships/tags" Target="../tags/tag397.xml" /><Relationship Id="rId8" Type="http://schemas.openxmlformats.org/officeDocument/2006/relationships/tags" Target="../tags/tag398.xml" /><Relationship Id="rId9" Type="http://schemas.openxmlformats.org/officeDocument/2006/relationships/tags" Target="../tags/tag399.xml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65.png" /><Relationship Id="rId11" Type="http://schemas.openxmlformats.org/officeDocument/2006/relationships/tags" Target="../tags/tag412.xml" /><Relationship Id="rId12" Type="http://schemas.openxmlformats.org/officeDocument/2006/relationships/image" Target="../media/image66.png" /><Relationship Id="rId13" Type="http://schemas.openxmlformats.org/officeDocument/2006/relationships/tags" Target="../tags/tag413.xml" /><Relationship Id="rId14" Type="http://schemas.openxmlformats.org/officeDocument/2006/relationships/image" Target="../media/image67.png" /><Relationship Id="rId15" Type="http://schemas.openxmlformats.org/officeDocument/2006/relationships/tags" Target="../tags/tag414.xml" /><Relationship Id="rId16" Type="http://schemas.openxmlformats.org/officeDocument/2006/relationships/image" Target="../media/image68.png" /><Relationship Id="rId17" Type="http://schemas.openxmlformats.org/officeDocument/2006/relationships/tags" Target="../tags/tag415.xml" /><Relationship Id="rId18" Type="http://schemas.openxmlformats.org/officeDocument/2006/relationships/tags" Target="../tags/tag416.xml" /><Relationship Id="rId19" Type="http://schemas.openxmlformats.org/officeDocument/2006/relationships/tags" Target="../tags/tag417.xml" /><Relationship Id="rId2" Type="http://schemas.openxmlformats.org/officeDocument/2006/relationships/image" Target="../media/image62.png" /><Relationship Id="rId20" Type="http://schemas.openxmlformats.org/officeDocument/2006/relationships/tags" Target="../tags/tag418.xml" /><Relationship Id="rId21" Type="http://schemas.openxmlformats.org/officeDocument/2006/relationships/tags" Target="../tags/tag419.xml" /><Relationship Id="rId22" Type="http://schemas.openxmlformats.org/officeDocument/2006/relationships/tags" Target="../tags/tag420.xml" /><Relationship Id="rId23" Type="http://schemas.openxmlformats.org/officeDocument/2006/relationships/tags" Target="../tags/tag421.xml" /><Relationship Id="rId24" Type="http://schemas.openxmlformats.org/officeDocument/2006/relationships/tags" Target="../tags/tag422.xml" /><Relationship Id="rId25" Type="http://schemas.openxmlformats.org/officeDocument/2006/relationships/tags" Target="../tags/tag423.xml" /><Relationship Id="rId26" Type="http://schemas.openxmlformats.org/officeDocument/2006/relationships/tags" Target="../tags/tag424.xml" /><Relationship Id="rId27" Type="http://schemas.openxmlformats.org/officeDocument/2006/relationships/tags" Target="../tags/tag425.xml" /><Relationship Id="rId28" Type="http://schemas.openxmlformats.org/officeDocument/2006/relationships/tags" Target="../tags/tag426.xml" /><Relationship Id="rId29" Type="http://schemas.openxmlformats.org/officeDocument/2006/relationships/tags" Target="../tags/tag427.xml" /><Relationship Id="rId3" Type="http://schemas.openxmlformats.org/officeDocument/2006/relationships/tags" Target="../tags/tag407.xml" /><Relationship Id="rId30" Type="http://schemas.openxmlformats.org/officeDocument/2006/relationships/tags" Target="../tags/tag428.xml" /><Relationship Id="rId31" Type="http://schemas.openxmlformats.org/officeDocument/2006/relationships/tags" Target="../tags/tag429.xml" /><Relationship Id="rId32" Type="http://schemas.openxmlformats.org/officeDocument/2006/relationships/tags" Target="../tags/tag430.xml" /><Relationship Id="rId33" Type="http://schemas.openxmlformats.org/officeDocument/2006/relationships/tags" Target="../tags/tag431.xml" /><Relationship Id="rId34" Type="http://schemas.openxmlformats.org/officeDocument/2006/relationships/tags" Target="../tags/tag432.xml" /><Relationship Id="rId4" Type="http://schemas.openxmlformats.org/officeDocument/2006/relationships/tags" Target="../tags/tag408.xml" /><Relationship Id="rId5" Type="http://schemas.openxmlformats.org/officeDocument/2006/relationships/tags" Target="../tags/tag409.xml" /><Relationship Id="rId6" Type="http://schemas.openxmlformats.org/officeDocument/2006/relationships/image" Target="../media/image63.png" /><Relationship Id="rId7" Type="http://schemas.openxmlformats.org/officeDocument/2006/relationships/tags" Target="../tags/tag410.xml" /><Relationship Id="rId8" Type="http://schemas.openxmlformats.org/officeDocument/2006/relationships/image" Target="../media/image64.png" /><Relationship Id="rId9" Type="http://schemas.openxmlformats.org/officeDocument/2006/relationships/tags" Target="../tags/tag411.xml" /></Relationships>
</file>

<file path=ppt/slides/_rels/slide3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40.xml" /><Relationship Id="rId2" Type="http://schemas.openxmlformats.org/officeDocument/2006/relationships/tags" Target="../tags/tag433.xml" /><Relationship Id="rId3" Type="http://schemas.openxmlformats.org/officeDocument/2006/relationships/tags" Target="../tags/tag434.xml" /><Relationship Id="rId4" Type="http://schemas.openxmlformats.org/officeDocument/2006/relationships/tags" Target="../tags/tag435.xml" /><Relationship Id="rId5" Type="http://schemas.openxmlformats.org/officeDocument/2006/relationships/tags" Target="../tags/tag436.xml" /><Relationship Id="rId6" Type="http://schemas.openxmlformats.org/officeDocument/2006/relationships/image" Target="../media/image69.png" /><Relationship Id="rId7" Type="http://schemas.openxmlformats.org/officeDocument/2006/relationships/tags" Target="../tags/tag437.xml" /><Relationship Id="rId8" Type="http://schemas.openxmlformats.org/officeDocument/2006/relationships/tags" Target="../tags/tag438.xml" /><Relationship Id="rId9" Type="http://schemas.openxmlformats.org/officeDocument/2006/relationships/tags" Target="../tags/tag439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39.xml" /><Relationship Id="rId3" Type="http://schemas.openxmlformats.org/officeDocument/2006/relationships/tags" Target="../tags/tag40.xml" /><Relationship Id="rId4" Type="http://schemas.openxmlformats.org/officeDocument/2006/relationships/image" Target="../media/image8.png" /><Relationship Id="rId5" Type="http://schemas.openxmlformats.org/officeDocument/2006/relationships/tags" Target="../tags/tag41.xml" /><Relationship Id="rId6" Type="http://schemas.openxmlformats.org/officeDocument/2006/relationships/tags" Target="../tags/tag42.xml" /><Relationship Id="rId7" Type="http://schemas.openxmlformats.org/officeDocument/2006/relationships/tags" Target="../tags/tag43.xml" /></Relationships>
</file>

<file path=ppt/slides/_rels/slide4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46.xml" /><Relationship Id="rId11" Type="http://schemas.openxmlformats.org/officeDocument/2006/relationships/tags" Target="../tags/tag447.xml" /><Relationship Id="rId12" Type="http://schemas.openxmlformats.org/officeDocument/2006/relationships/tags" Target="../tags/tag448.xml" /><Relationship Id="rId13" Type="http://schemas.openxmlformats.org/officeDocument/2006/relationships/tags" Target="../tags/tag449.xml" /><Relationship Id="rId14" Type="http://schemas.openxmlformats.org/officeDocument/2006/relationships/tags" Target="../tags/tag450.xml" /><Relationship Id="rId2" Type="http://schemas.openxmlformats.org/officeDocument/2006/relationships/notesSlide" Target="../notesSlides/notesSlide9.xml" /><Relationship Id="rId3" Type="http://schemas.openxmlformats.org/officeDocument/2006/relationships/tags" Target="../tags/tag441.xml" /><Relationship Id="rId4" Type="http://schemas.openxmlformats.org/officeDocument/2006/relationships/tags" Target="../tags/tag442.xml" /><Relationship Id="rId5" Type="http://schemas.openxmlformats.org/officeDocument/2006/relationships/tags" Target="../tags/tag443.xml" /><Relationship Id="rId6" Type="http://schemas.openxmlformats.org/officeDocument/2006/relationships/image" Target="../media/image52.png" /><Relationship Id="rId7" Type="http://schemas.openxmlformats.org/officeDocument/2006/relationships/tags" Target="../tags/tag444.xml" /><Relationship Id="rId8" Type="http://schemas.openxmlformats.org/officeDocument/2006/relationships/tags" Target="../tags/tag445.xml" /><Relationship Id="rId9" Type="http://schemas.openxmlformats.org/officeDocument/2006/relationships/image" Target="../media/image53.png" /></Relationships>
</file>

<file path=ppt/slides/_rels/slide4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57.xml" /><Relationship Id="rId11" Type="http://schemas.openxmlformats.org/officeDocument/2006/relationships/tags" Target="../tags/tag458.xml" /><Relationship Id="rId12" Type="http://schemas.openxmlformats.org/officeDocument/2006/relationships/tags" Target="../tags/tag459.xml" /><Relationship Id="rId13" Type="http://schemas.openxmlformats.org/officeDocument/2006/relationships/tags" Target="../tags/tag460.xml" /><Relationship Id="rId14" Type="http://schemas.openxmlformats.org/officeDocument/2006/relationships/tags" Target="../tags/tag461.xml" /><Relationship Id="rId2" Type="http://schemas.openxmlformats.org/officeDocument/2006/relationships/tags" Target="../tags/tag451.xml" /><Relationship Id="rId3" Type="http://schemas.openxmlformats.org/officeDocument/2006/relationships/tags" Target="../tags/tag452.xml" /><Relationship Id="rId4" Type="http://schemas.openxmlformats.org/officeDocument/2006/relationships/image" Target="../media/image53.png" /><Relationship Id="rId5" Type="http://schemas.openxmlformats.org/officeDocument/2006/relationships/tags" Target="../tags/tag453.xml" /><Relationship Id="rId6" Type="http://schemas.openxmlformats.org/officeDocument/2006/relationships/tags" Target="../tags/tag454.xml" /><Relationship Id="rId7" Type="http://schemas.openxmlformats.org/officeDocument/2006/relationships/tags" Target="../tags/tag455.xml" /><Relationship Id="rId8" Type="http://schemas.openxmlformats.org/officeDocument/2006/relationships/image" Target="../media/image70.png" /><Relationship Id="rId9" Type="http://schemas.openxmlformats.org/officeDocument/2006/relationships/tags" Target="../tags/tag456.xml" /></Relationships>
</file>

<file path=ppt/slides/_rels/slide4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68.xml" /><Relationship Id="rId11" Type="http://schemas.openxmlformats.org/officeDocument/2006/relationships/tags" Target="../tags/tag469.xml" /><Relationship Id="rId12" Type="http://schemas.openxmlformats.org/officeDocument/2006/relationships/tags" Target="../tags/tag470.xml" /><Relationship Id="rId13" Type="http://schemas.openxmlformats.org/officeDocument/2006/relationships/tags" Target="../tags/tag471.xml" /><Relationship Id="rId14" Type="http://schemas.openxmlformats.org/officeDocument/2006/relationships/tags" Target="../tags/tag472.xml" /><Relationship Id="rId15" Type="http://schemas.openxmlformats.org/officeDocument/2006/relationships/tags" Target="../tags/tag473.xml" /><Relationship Id="rId16" Type="http://schemas.openxmlformats.org/officeDocument/2006/relationships/tags" Target="../tags/tag474.xml" /><Relationship Id="rId17" Type="http://schemas.openxmlformats.org/officeDocument/2006/relationships/tags" Target="../tags/tag475.xml" /><Relationship Id="rId18" Type="http://schemas.openxmlformats.org/officeDocument/2006/relationships/tags" Target="../tags/tag476.xml" /><Relationship Id="rId19" Type="http://schemas.openxmlformats.org/officeDocument/2006/relationships/tags" Target="../tags/tag477.xml" /><Relationship Id="rId2" Type="http://schemas.openxmlformats.org/officeDocument/2006/relationships/image" Target="../media/image62.png" /><Relationship Id="rId20" Type="http://schemas.openxmlformats.org/officeDocument/2006/relationships/tags" Target="../tags/tag478.xml" /><Relationship Id="rId21" Type="http://schemas.openxmlformats.org/officeDocument/2006/relationships/tags" Target="../tags/tag479.xml" /><Relationship Id="rId22" Type="http://schemas.openxmlformats.org/officeDocument/2006/relationships/tags" Target="../tags/tag480.xml" /><Relationship Id="rId23" Type="http://schemas.openxmlformats.org/officeDocument/2006/relationships/tags" Target="../tags/tag481.xml" /><Relationship Id="rId24" Type="http://schemas.openxmlformats.org/officeDocument/2006/relationships/tags" Target="../tags/tag482.xml" /><Relationship Id="rId25" Type="http://schemas.openxmlformats.org/officeDocument/2006/relationships/tags" Target="../tags/tag483.xml" /><Relationship Id="rId26" Type="http://schemas.openxmlformats.org/officeDocument/2006/relationships/tags" Target="../tags/tag484.xml" /><Relationship Id="rId27" Type="http://schemas.openxmlformats.org/officeDocument/2006/relationships/tags" Target="../tags/tag485.xml" /><Relationship Id="rId28" Type="http://schemas.openxmlformats.org/officeDocument/2006/relationships/tags" Target="../tags/tag486.xml" /><Relationship Id="rId29" Type="http://schemas.openxmlformats.org/officeDocument/2006/relationships/tags" Target="../tags/tag487.xml" /><Relationship Id="rId3" Type="http://schemas.openxmlformats.org/officeDocument/2006/relationships/tags" Target="../tags/tag462.xml" /><Relationship Id="rId30" Type="http://schemas.openxmlformats.org/officeDocument/2006/relationships/tags" Target="../tags/tag488.xml" /><Relationship Id="rId31" Type="http://schemas.openxmlformats.org/officeDocument/2006/relationships/tags" Target="../tags/tag489.xml" /><Relationship Id="rId32" Type="http://schemas.openxmlformats.org/officeDocument/2006/relationships/tags" Target="../tags/tag490.xml" /><Relationship Id="rId33" Type="http://schemas.openxmlformats.org/officeDocument/2006/relationships/tags" Target="../tags/tag491.xml" /><Relationship Id="rId4" Type="http://schemas.openxmlformats.org/officeDocument/2006/relationships/tags" Target="../tags/tag463.xml" /><Relationship Id="rId5" Type="http://schemas.openxmlformats.org/officeDocument/2006/relationships/tags" Target="../tags/tag464.xml" /><Relationship Id="rId6" Type="http://schemas.openxmlformats.org/officeDocument/2006/relationships/image" Target="../media/image63.png" /><Relationship Id="rId7" Type="http://schemas.openxmlformats.org/officeDocument/2006/relationships/tags" Target="../tags/tag465.xml" /><Relationship Id="rId8" Type="http://schemas.openxmlformats.org/officeDocument/2006/relationships/tags" Target="../tags/tag466.xml" /><Relationship Id="rId9" Type="http://schemas.openxmlformats.org/officeDocument/2006/relationships/tags" Target="../tags/tag467.xml" /></Relationships>
</file>

<file path=ppt/slides/_rels/slide4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498.xml" /><Relationship Id="rId11" Type="http://schemas.openxmlformats.org/officeDocument/2006/relationships/tags" Target="../tags/tag499.xml" /><Relationship Id="rId12" Type="http://schemas.openxmlformats.org/officeDocument/2006/relationships/tags" Target="../tags/tag500.xml" /><Relationship Id="rId13" Type="http://schemas.openxmlformats.org/officeDocument/2006/relationships/image" Target="../media/image73.png" /><Relationship Id="rId14" Type="http://schemas.openxmlformats.org/officeDocument/2006/relationships/tags" Target="../tags/tag501.xml" /><Relationship Id="rId15" Type="http://schemas.openxmlformats.org/officeDocument/2006/relationships/tags" Target="../tags/tag502.xml" /><Relationship Id="rId16" Type="http://schemas.openxmlformats.org/officeDocument/2006/relationships/image" Target="../media/image74.png" /><Relationship Id="rId17" Type="http://schemas.openxmlformats.org/officeDocument/2006/relationships/tags" Target="../tags/tag503.xml" /><Relationship Id="rId18" Type="http://schemas.openxmlformats.org/officeDocument/2006/relationships/tags" Target="../tags/tag504.xml" /><Relationship Id="rId19" Type="http://schemas.openxmlformats.org/officeDocument/2006/relationships/image" Target="../media/image75.png" /><Relationship Id="rId2" Type="http://schemas.openxmlformats.org/officeDocument/2006/relationships/image" Target="../media/image71.png" /><Relationship Id="rId20" Type="http://schemas.openxmlformats.org/officeDocument/2006/relationships/tags" Target="../tags/tag505.xml" /><Relationship Id="rId21" Type="http://schemas.openxmlformats.org/officeDocument/2006/relationships/tags" Target="../tags/tag506.xml" /><Relationship Id="rId22" Type="http://schemas.openxmlformats.org/officeDocument/2006/relationships/image" Target="../media/image76.png" /><Relationship Id="rId23" Type="http://schemas.openxmlformats.org/officeDocument/2006/relationships/tags" Target="../tags/tag507.xml" /><Relationship Id="rId24" Type="http://schemas.openxmlformats.org/officeDocument/2006/relationships/tags" Target="../tags/tag508.xml" /><Relationship Id="rId25" Type="http://schemas.openxmlformats.org/officeDocument/2006/relationships/image" Target="../media/image77.png" /><Relationship Id="rId26" Type="http://schemas.openxmlformats.org/officeDocument/2006/relationships/tags" Target="../tags/tag509.xml" /><Relationship Id="rId27" Type="http://schemas.openxmlformats.org/officeDocument/2006/relationships/tags" Target="../tags/tag510.xml" /><Relationship Id="rId28" Type="http://schemas.openxmlformats.org/officeDocument/2006/relationships/tags" Target="../tags/tag511.xml" /><Relationship Id="rId29" Type="http://schemas.openxmlformats.org/officeDocument/2006/relationships/tags" Target="../tags/tag512.xml" /><Relationship Id="rId3" Type="http://schemas.openxmlformats.org/officeDocument/2006/relationships/tags" Target="../tags/tag492.xml" /><Relationship Id="rId30" Type="http://schemas.openxmlformats.org/officeDocument/2006/relationships/tags" Target="../tags/tag513.xml" /><Relationship Id="rId31" Type="http://schemas.openxmlformats.org/officeDocument/2006/relationships/tags" Target="../tags/tag514.xml" /><Relationship Id="rId32" Type="http://schemas.openxmlformats.org/officeDocument/2006/relationships/tags" Target="../tags/tag515.xml" /><Relationship Id="rId33" Type="http://schemas.openxmlformats.org/officeDocument/2006/relationships/tags" Target="../tags/tag516.xml" /><Relationship Id="rId34" Type="http://schemas.openxmlformats.org/officeDocument/2006/relationships/tags" Target="../tags/tag517.xml" /><Relationship Id="rId35" Type="http://schemas.openxmlformats.org/officeDocument/2006/relationships/tags" Target="../tags/tag518.xml" /><Relationship Id="rId36" Type="http://schemas.openxmlformats.org/officeDocument/2006/relationships/tags" Target="../tags/tag519.xml" /><Relationship Id="rId37" Type="http://schemas.openxmlformats.org/officeDocument/2006/relationships/tags" Target="../tags/tag520.xml" /><Relationship Id="rId38" Type="http://schemas.openxmlformats.org/officeDocument/2006/relationships/tags" Target="../tags/tag521.xml" /><Relationship Id="rId39" Type="http://schemas.openxmlformats.org/officeDocument/2006/relationships/tags" Target="../tags/tag522.xml" /><Relationship Id="rId4" Type="http://schemas.openxmlformats.org/officeDocument/2006/relationships/tags" Target="../tags/tag493.xml" /><Relationship Id="rId40" Type="http://schemas.openxmlformats.org/officeDocument/2006/relationships/tags" Target="../tags/tag523.xml" /><Relationship Id="rId41" Type="http://schemas.openxmlformats.org/officeDocument/2006/relationships/tags" Target="../tags/tag524.xml" /><Relationship Id="rId42" Type="http://schemas.openxmlformats.org/officeDocument/2006/relationships/tags" Target="../tags/tag525.xml" /><Relationship Id="rId43" Type="http://schemas.openxmlformats.org/officeDocument/2006/relationships/tags" Target="../tags/tag526.xml" /><Relationship Id="rId44" Type="http://schemas.openxmlformats.org/officeDocument/2006/relationships/tags" Target="../tags/tag527.xml" /><Relationship Id="rId45" Type="http://schemas.openxmlformats.org/officeDocument/2006/relationships/tags" Target="../tags/tag528.xml" /><Relationship Id="rId46" Type="http://schemas.openxmlformats.org/officeDocument/2006/relationships/tags" Target="../tags/tag529.xml" /><Relationship Id="rId47" Type="http://schemas.openxmlformats.org/officeDocument/2006/relationships/tags" Target="../tags/tag530.xml" /><Relationship Id="rId48" Type="http://schemas.openxmlformats.org/officeDocument/2006/relationships/tags" Target="../tags/tag531.xml" /><Relationship Id="rId49" Type="http://schemas.openxmlformats.org/officeDocument/2006/relationships/tags" Target="../tags/tag532.xml" /><Relationship Id="rId5" Type="http://schemas.openxmlformats.org/officeDocument/2006/relationships/image" Target="../media/image72.png" /><Relationship Id="rId50" Type="http://schemas.openxmlformats.org/officeDocument/2006/relationships/tags" Target="../tags/tag533.xml" /><Relationship Id="rId51" Type="http://schemas.openxmlformats.org/officeDocument/2006/relationships/tags" Target="../tags/tag534.xml" /><Relationship Id="rId52" Type="http://schemas.openxmlformats.org/officeDocument/2006/relationships/tags" Target="../tags/tag535.xml" /><Relationship Id="rId6" Type="http://schemas.openxmlformats.org/officeDocument/2006/relationships/tags" Target="../tags/tag494.xml" /><Relationship Id="rId7" Type="http://schemas.openxmlformats.org/officeDocument/2006/relationships/tags" Target="../tags/tag495.xml" /><Relationship Id="rId8" Type="http://schemas.openxmlformats.org/officeDocument/2006/relationships/tags" Target="../tags/tag496.xml" /><Relationship Id="rId9" Type="http://schemas.openxmlformats.org/officeDocument/2006/relationships/tags" Target="../tags/tag497.xml" /></Relationships>
</file>

<file path=ppt/slides/_rels/slide4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536.xml" /><Relationship Id="rId3" Type="http://schemas.openxmlformats.org/officeDocument/2006/relationships/tags" Target="../tags/tag537.xml" /><Relationship Id="rId4" Type="http://schemas.openxmlformats.org/officeDocument/2006/relationships/image" Target="../media/image78.png" /><Relationship Id="rId5" Type="http://schemas.openxmlformats.org/officeDocument/2006/relationships/tags" Target="../tags/tag538.xml" /><Relationship Id="rId6" Type="http://schemas.openxmlformats.org/officeDocument/2006/relationships/tags" Target="../tags/tag539.xml" /><Relationship Id="rId7" Type="http://schemas.openxmlformats.org/officeDocument/2006/relationships/tags" Target="../tags/tag540.xml" /></Relationships>
</file>

<file path=ppt/slides/_rels/slide4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548.xml" /><Relationship Id="rId11" Type="http://schemas.openxmlformats.org/officeDocument/2006/relationships/tags" Target="../tags/tag549.xml" /><Relationship Id="rId12" Type="http://schemas.openxmlformats.org/officeDocument/2006/relationships/tags" Target="../tags/tag550.xml" /><Relationship Id="rId13" Type="http://schemas.openxmlformats.org/officeDocument/2006/relationships/tags" Target="../tags/tag551.xml" /><Relationship Id="rId14" Type="http://schemas.openxmlformats.org/officeDocument/2006/relationships/tags" Target="../tags/tag552.xml" /><Relationship Id="rId15" Type="http://schemas.openxmlformats.org/officeDocument/2006/relationships/tags" Target="../tags/tag553.xml" /><Relationship Id="rId16" Type="http://schemas.openxmlformats.org/officeDocument/2006/relationships/tags" Target="../tags/tag554.xml" /><Relationship Id="rId17" Type="http://schemas.openxmlformats.org/officeDocument/2006/relationships/tags" Target="../tags/tag555.xml" /><Relationship Id="rId18" Type="http://schemas.openxmlformats.org/officeDocument/2006/relationships/tags" Target="../tags/tag556.xml" /><Relationship Id="rId19" Type="http://schemas.openxmlformats.org/officeDocument/2006/relationships/tags" Target="../tags/tag557.xml" /><Relationship Id="rId2" Type="http://schemas.openxmlformats.org/officeDocument/2006/relationships/tags" Target="../tags/tag541.xml" /><Relationship Id="rId20" Type="http://schemas.openxmlformats.org/officeDocument/2006/relationships/tags" Target="../tags/tag558.xml" /><Relationship Id="rId21" Type="http://schemas.openxmlformats.org/officeDocument/2006/relationships/tags" Target="../tags/tag559.xml" /><Relationship Id="rId22" Type="http://schemas.openxmlformats.org/officeDocument/2006/relationships/tags" Target="../tags/tag560.xml" /><Relationship Id="rId23" Type="http://schemas.openxmlformats.org/officeDocument/2006/relationships/tags" Target="../tags/tag561.xml" /><Relationship Id="rId24" Type="http://schemas.openxmlformats.org/officeDocument/2006/relationships/tags" Target="../tags/tag562.xml" /><Relationship Id="rId25" Type="http://schemas.openxmlformats.org/officeDocument/2006/relationships/tags" Target="../tags/tag563.xml" /><Relationship Id="rId26" Type="http://schemas.openxmlformats.org/officeDocument/2006/relationships/tags" Target="../tags/tag564.xml" /><Relationship Id="rId27" Type="http://schemas.openxmlformats.org/officeDocument/2006/relationships/tags" Target="../tags/tag565.xml" /><Relationship Id="rId28" Type="http://schemas.openxmlformats.org/officeDocument/2006/relationships/tags" Target="../tags/tag566.xml" /><Relationship Id="rId29" Type="http://schemas.openxmlformats.org/officeDocument/2006/relationships/tags" Target="../tags/tag567.xml" /><Relationship Id="rId3" Type="http://schemas.openxmlformats.org/officeDocument/2006/relationships/tags" Target="../tags/tag542.xml" /><Relationship Id="rId30" Type="http://schemas.openxmlformats.org/officeDocument/2006/relationships/tags" Target="../tags/tag568.xml" /><Relationship Id="rId4" Type="http://schemas.openxmlformats.org/officeDocument/2006/relationships/tags" Target="../tags/tag543.xml" /><Relationship Id="rId5" Type="http://schemas.openxmlformats.org/officeDocument/2006/relationships/tags" Target="../tags/tag544.xml" /><Relationship Id="rId6" Type="http://schemas.openxmlformats.org/officeDocument/2006/relationships/tags" Target="../tags/tag545.xml" /><Relationship Id="rId7" Type="http://schemas.openxmlformats.org/officeDocument/2006/relationships/image" Target="../media/image78.png" /><Relationship Id="rId8" Type="http://schemas.openxmlformats.org/officeDocument/2006/relationships/tags" Target="../tags/tag546.xml" /><Relationship Id="rId9" Type="http://schemas.openxmlformats.org/officeDocument/2006/relationships/tags" Target="../tags/tag547.xml" /></Relationships>
</file>

<file path=ppt/slides/_rels/slide4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79.png" /><Relationship Id="rId11" Type="http://schemas.openxmlformats.org/officeDocument/2006/relationships/tags" Target="../tags/tag575.xml" /><Relationship Id="rId12" Type="http://schemas.openxmlformats.org/officeDocument/2006/relationships/tags" Target="../tags/tag576.xml" /><Relationship Id="rId13" Type="http://schemas.openxmlformats.org/officeDocument/2006/relationships/tags" Target="../tags/tag577.xml" /><Relationship Id="rId14" Type="http://schemas.openxmlformats.org/officeDocument/2006/relationships/image" Target="../media/image80.png" /><Relationship Id="rId15" Type="http://schemas.openxmlformats.org/officeDocument/2006/relationships/tags" Target="../tags/tag578.xml" /><Relationship Id="rId16" Type="http://schemas.openxmlformats.org/officeDocument/2006/relationships/tags" Target="../tags/tag579.xml" /><Relationship Id="rId17" Type="http://schemas.openxmlformats.org/officeDocument/2006/relationships/tags" Target="../tags/tag580.xml" /><Relationship Id="rId18" Type="http://schemas.openxmlformats.org/officeDocument/2006/relationships/tags" Target="../tags/tag581.xml" /><Relationship Id="rId19" Type="http://schemas.openxmlformats.org/officeDocument/2006/relationships/tags" Target="../tags/tag582.xml" /><Relationship Id="rId2" Type="http://schemas.openxmlformats.org/officeDocument/2006/relationships/notesSlide" Target="../notesSlides/notesSlide10.xml" /><Relationship Id="rId20" Type="http://schemas.openxmlformats.org/officeDocument/2006/relationships/tags" Target="../tags/tag583.xml" /><Relationship Id="rId21" Type="http://schemas.openxmlformats.org/officeDocument/2006/relationships/tags" Target="../tags/tag584.xml" /><Relationship Id="rId22" Type="http://schemas.openxmlformats.org/officeDocument/2006/relationships/tags" Target="../tags/tag585.xml" /><Relationship Id="rId23" Type="http://schemas.openxmlformats.org/officeDocument/2006/relationships/tags" Target="../tags/tag586.xml" /><Relationship Id="rId24" Type="http://schemas.openxmlformats.org/officeDocument/2006/relationships/tags" Target="../tags/tag587.xml" /><Relationship Id="rId25" Type="http://schemas.openxmlformats.org/officeDocument/2006/relationships/tags" Target="../tags/tag588.xml" /><Relationship Id="rId26" Type="http://schemas.openxmlformats.org/officeDocument/2006/relationships/tags" Target="../tags/tag589.xml" /><Relationship Id="rId27" Type="http://schemas.openxmlformats.org/officeDocument/2006/relationships/tags" Target="../tags/tag590.xml" /><Relationship Id="rId28" Type="http://schemas.openxmlformats.org/officeDocument/2006/relationships/tags" Target="../tags/tag591.xml" /><Relationship Id="rId29" Type="http://schemas.openxmlformats.org/officeDocument/2006/relationships/tags" Target="../tags/tag592.xml" /><Relationship Id="rId3" Type="http://schemas.openxmlformats.org/officeDocument/2006/relationships/tags" Target="../tags/tag569.xml" /><Relationship Id="rId30" Type="http://schemas.openxmlformats.org/officeDocument/2006/relationships/tags" Target="../tags/tag593.xml" /><Relationship Id="rId31" Type="http://schemas.openxmlformats.org/officeDocument/2006/relationships/tags" Target="../tags/tag594.xml" /><Relationship Id="rId32" Type="http://schemas.openxmlformats.org/officeDocument/2006/relationships/tags" Target="../tags/tag595.xml" /><Relationship Id="rId33" Type="http://schemas.openxmlformats.org/officeDocument/2006/relationships/tags" Target="../tags/tag596.xml" /><Relationship Id="rId34" Type="http://schemas.openxmlformats.org/officeDocument/2006/relationships/tags" Target="../tags/tag597.xml" /><Relationship Id="rId35" Type="http://schemas.openxmlformats.org/officeDocument/2006/relationships/tags" Target="../tags/tag598.xml" /><Relationship Id="rId36" Type="http://schemas.openxmlformats.org/officeDocument/2006/relationships/tags" Target="../tags/tag599.xml" /><Relationship Id="rId37" Type="http://schemas.openxmlformats.org/officeDocument/2006/relationships/tags" Target="../tags/tag600.xml" /><Relationship Id="rId38" Type="http://schemas.openxmlformats.org/officeDocument/2006/relationships/tags" Target="../tags/tag601.xml" /><Relationship Id="rId39" Type="http://schemas.openxmlformats.org/officeDocument/2006/relationships/tags" Target="../tags/tag602.xml" /><Relationship Id="rId4" Type="http://schemas.openxmlformats.org/officeDocument/2006/relationships/tags" Target="../tags/tag570.xml" /><Relationship Id="rId40" Type="http://schemas.openxmlformats.org/officeDocument/2006/relationships/tags" Target="../tags/tag603.xml" /><Relationship Id="rId41" Type="http://schemas.openxmlformats.org/officeDocument/2006/relationships/tags" Target="../tags/tag604.xml" /><Relationship Id="rId42" Type="http://schemas.openxmlformats.org/officeDocument/2006/relationships/tags" Target="../tags/tag605.xml" /><Relationship Id="rId43" Type="http://schemas.openxmlformats.org/officeDocument/2006/relationships/tags" Target="../tags/tag606.xml" /><Relationship Id="rId44" Type="http://schemas.openxmlformats.org/officeDocument/2006/relationships/tags" Target="../tags/tag607.xml" /><Relationship Id="rId5" Type="http://schemas.openxmlformats.org/officeDocument/2006/relationships/tags" Target="../tags/tag571.xml" /><Relationship Id="rId6" Type="http://schemas.openxmlformats.org/officeDocument/2006/relationships/image" Target="../media/image78.png" /><Relationship Id="rId7" Type="http://schemas.openxmlformats.org/officeDocument/2006/relationships/tags" Target="../tags/tag572.xml" /><Relationship Id="rId8" Type="http://schemas.openxmlformats.org/officeDocument/2006/relationships/tags" Target="../tags/tag573.xml" /><Relationship Id="rId9" Type="http://schemas.openxmlformats.org/officeDocument/2006/relationships/tags" Target="../tags/tag574.xml" /></Relationships>
</file>

<file path=ppt/slides/_rels/slide4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614.xml" /><Relationship Id="rId11" Type="http://schemas.openxmlformats.org/officeDocument/2006/relationships/tags" Target="../tags/tag615.xml" /><Relationship Id="rId2" Type="http://schemas.openxmlformats.org/officeDocument/2006/relationships/tags" Target="../tags/tag608.xml" /><Relationship Id="rId3" Type="http://schemas.openxmlformats.org/officeDocument/2006/relationships/tags" Target="../tags/tag609.xml" /><Relationship Id="rId4" Type="http://schemas.openxmlformats.org/officeDocument/2006/relationships/tags" Target="../tags/tag610.xml" /><Relationship Id="rId5" Type="http://schemas.openxmlformats.org/officeDocument/2006/relationships/tags" Target="../tags/tag611.xml" /><Relationship Id="rId6" Type="http://schemas.openxmlformats.org/officeDocument/2006/relationships/image" Target="../media/image78.png" /><Relationship Id="rId7" Type="http://schemas.openxmlformats.org/officeDocument/2006/relationships/tags" Target="../tags/tag612.xml" /><Relationship Id="rId8" Type="http://schemas.openxmlformats.org/officeDocument/2006/relationships/tags" Target="../tags/tag613.xml" /><Relationship Id="rId9" Type="http://schemas.openxmlformats.org/officeDocument/2006/relationships/image" Target="../media/image52.png" /></Relationships>
</file>

<file path=ppt/slides/_rels/slide4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621.xml" /><Relationship Id="rId11" Type="http://schemas.openxmlformats.org/officeDocument/2006/relationships/tags" Target="../tags/tag622.xml" /><Relationship Id="rId12" Type="http://schemas.openxmlformats.org/officeDocument/2006/relationships/tags" Target="../tags/tag623.xml" /><Relationship Id="rId13" Type="http://schemas.openxmlformats.org/officeDocument/2006/relationships/tags" Target="../tags/tag624.xml" /><Relationship Id="rId14" Type="http://schemas.openxmlformats.org/officeDocument/2006/relationships/tags" Target="../tags/tag625.xml" /><Relationship Id="rId2" Type="http://schemas.openxmlformats.org/officeDocument/2006/relationships/tags" Target="../tags/tag616.xml" /><Relationship Id="rId3" Type="http://schemas.openxmlformats.org/officeDocument/2006/relationships/tags" Target="../tags/tag617.xml" /><Relationship Id="rId4" Type="http://schemas.openxmlformats.org/officeDocument/2006/relationships/image" Target="../media/image52.png" /><Relationship Id="rId5" Type="http://schemas.openxmlformats.org/officeDocument/2006/relationships/tags" Target="../tags/tag618.xml" /><Relationship Id="rId6" Type="http://schemas.openxmlformats.org/officeDocument/2006/relationships/image" Target="../media/image31.emf" /><Relationship Id="rId7" Type="http://schemas.openxmlformats.org/officeDocument/2006/relationships/tags" Target="../tags/tag619.xml" /><Relationship Id="rId8" Type="http://schemas.openxmlformats.org/officeDocument/2006/relationships/image" Target="../media/image36.emf" /><Relationship Id="rId9" Type="http://schemas.openxmlformats.org/officeDocument/2006/relationships/tags" Target="../tags/tag620.xml" /></Relationships>
</file>

<file path=ppt/slides/_rels/slide4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52.png" /><Relationship Id="rId11" Type="http://schemas.openxmlformats.org/officeDocument/2006/relationships/tags" Target="../tags/tag632.xml" /><Relationship Id="rId12" Type="http://schemas.openxmlformats.org/officeDocument/2006/relationships/tags" Target="../tags/tag633.xml" /><Relationship Id="rId13" Type="http://schemas.openxmlformats.org/officeDocument/2006/relationships/tags" Target="../tags/tag634.xml" /><Relationship Id="rId2" Type="http://schemas.openxmlformats.org/officeDocument/2006/relationships/tags" Target="../tags/tag626.xml" /><Relationship Id="rId3" Type="http://schemas.openxmlformats.org/officeDocument/2006/relationships/image" Target="../media/image31.emf" /><Relationship Id="rId4" Type="http://schemas.openxmlformats.org/officeDocument/2006/relationships/tags" Target="../tags/tag627.xml" /><Relationship Id="rId5" Type="http://schemas.openxmlformats.org/officeDocument/2006/relationships/image" Target="../media/image36.emf" /><Relationship Id="rId6" Type="http://schemas.openxmlformats.org/officeDocument/2006/relationships/tags" Target="../tags/tag628.xml" /><Relationship Id="rId7" Type="http://schemas.openxmlformats.org/officeDocument/2006/relationships/tags" Target="../tags/tag629.xml" /><Relationship Id="rId8" Type="http://schemas.openxmlformats.org/officeDocument/2006/relationships/tags" Target="../tags/tag630.xml" /><Relationship Id="rId9" Type="http://schemas.openxmlformats.org/officeDocument/2006/relationships/tags" Target="../tags/tag631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50.xml" /><Relationship Id="rId11" Type="http://schemas.openxmlformats.org/officeDocument/2006/relationships/tags" Target="../tags/tag51.xml" /><Relationship Id="rId12" Type="http://schemas.openxmlformats.org/officeDocument/2006/relationships/tags" Target="../tags/tag52.xml" /><Relationship Id="rId13" Type="http://schemas.openxmlformats.org/officeDocument/2006/relationships/tags" Target="../tags/tag53.xml" /><Relationship Id="rId14" Type="http://schemas.openxmlformats.org/officeDocument/2006/relationships/tags" Target="../tags/tag54.xml" /><Relationship Id="rId15" Type="http://schemas.openxmlformats.org/officeDocument/2006/relationships/tags" Target="../tags/tag55.xml" /><Relationship Id="rId16" Type="http://schemas.openxmlformats.org/officeDocument/2006/relationships/tags" Target="../tags/tag56.xml" /><Relationship Id="rId17" Type="http://schemas.openxmlformats.org/officeDocument/2006/relationships/tags" Target="../tags/tag57.xml" /><Relationship Id="rId18" Type="http://schemas.openxmlformats.org/officeDocument/2006/relationships/tags" Target="../tags/tag58.xml" /><Relationship Id="rId19" Type="http://schemas.openxmlformats.org/officeDocument/2006/relationships/tags" Target="../tags/tag59.xml" /><Relationship Id="rId2" Type="http://schemas.openxmlformats.org/officeDocument/2006/relationships/tags" Target="../tags/tag44.xml" /><Relationship Id="rId20" Type="http://schemas.openxmlformats.org/officeDocument/2006/relationships/tags" Target="../tags/tag60.xml" /><Relationship Id="rId21" Type="http://schemas.openxmlformats.org/officeDocument/2006/relationships/image" Target="../media/image11.png" /><Relationship Id="rId22" Type="http://schemas.openxmlformats.org/officeDocument/2006/relationships/tags" Target="../tags/tag61.xml" /><Relationship Id="rId23" Type="http://schemas.openxmlformats.org/officeDocument/2006/relationships/tags" Target="../tags/tag62.xml" /><Relationship Id="rId3" Type="http://schemas.openxmlformats.org/officeDocument/2006/relationships/tags" Target="../tags/tag45.xml" /><Relationship Id="rId4" Type="http://schemas.openxmlformats.org/officeDocument/2006/relationships/image" Target="../media/image9.jpeg" /><Relationship Id="rId5" Type="http://schemas.openxmlformats.org/officeDocument/2006/relationships/tags" Target="../tags/tag46.xml" /><Relationship Id="rId6" Type="http://schemas.openxmlformats.org/officeDocument/2006/relationships/tags" Target="../tags/tag47.xml" /><Relationship Id="rId7" Type="http://schemas.openxmlformats.org/officeDocument/2006/relationships/tags" Target="../tags/tag48.xml" /><Relationship Id="rId8" Type="http://schemas.openxmlformats.org/officeDocument/2006/relationships/tags" Target="../tags/tag49.xml" /><Relationship Id="rId9" Type="http://schemas.openxmlformats.org/officeDocument/2006/relationships/image" Target="../media/image10.jpeg" /></Relationships>
</file>

<file path=ppt/slides/_rels/slide5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640.xml" /><Relationship Id="rId11" Type="http://schemas.openxmlformats.org/officeDocument/2006/relationships/tags" Target="../tags/tag641.xml" /><Relationship Id="rId12" Type="http://schemas.openxmlformats.org/officeDocument/2006/relationships/tags" Target="../tags/tag642.xml" /><Relationship Id="rId13" Type="http://schemas.openxmlformats.org/officeDocument/2006/relationships/tags" Target="../tags/tag643.xml" /><Relationship Id="rId2" Type="http://schemas.openxmlformats.org/officeDocument/2006/relationships/tags" Target="../tags/tag635.xml" /><Relationship Id="rId3" Type="http://schemas.openxmlformats.org/officeDocument/2006/relationships/tags" Target="../tags/tag636.xml" /><Relationship Id="rId4" Type="http://schemas.openxmlformats.org/officeDocument/2006/relationships/image" Target="../media/image52.png" /><Relationship Id="rId5" Type="http://schemas.openxmlformats.org/officeDocument/2006/relationships/tags" Target="../tags/tag637.xml" /><Relationship Id="rId6" Type="http://schemas.openxmlformats.org/officeDocument/2006/relationships/image" Target="../media/image31.emf" /><Relationship Id="rId7" Type="http://schemas.openxmlformats.org/officeDocument/2006/relationships/tags" Target="../tags/tag638.xml" /><Relationship Id="rId8" Type="http://schemas.openxmlformats.org/officeDocument/2006/relationships/image" Target="../media/image36.emf" /><Relationship Id="rId9" Type="http://schemas.openxmlformats.org/officeDocument/2006/relationships/tags" Target="../tags/tag639.xml" /></Relationships>
</file>

<file path=ppt/slides/_rels/slide5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647.xml" /><Relationship Id="rId11" Type="http://schemas.openxmlformats.org/officeDocument/2006/relationships/image" Target="../media/image85.png" /><Relationship Id="rId12" Type="http://schemas.openxmlformats.org/officeDocument/2006/relationships/tags" Target="../tags/tag648.xml" /><Relationship Id="rId13" Type="http://schemas.openxmlformats.org/officeDocument/2006/relationships/image" Target="../media/image86.png" /><Relationship Id="rId14" Type="http://schemas.openxmlformats.org/officeDocument/2006/relationships/tags" Target="../tags/tag649.xml" /><Relationship Id="rId15" Type="http://schemas.openxmlformats.org/officeDocument/2006/relationships/image" Target="../media/image87.jpeg" /><Relationship Id="rId16" Type="http://schemas.openxmlformats.org/officeDocument/2006/relationships/tags" Target="../tags/tag650.xml" /><Relationship Id="rId17" Type="http://schemas.openxmlformats.org/officeDocument/2006/relationships/image" Target="../media/image88.jpeg" /><Relationship Id="rId18" Type="http://schemas.openxmlformats.org/officeDocument/2006/relationships/tags" Target="../tags/tag651.xml" /><Relationship Id="rId19" Type="http://schemas.openxmlformats.org/officeDocument/2006/relationships/image" Target="../media/image89.jpeg" /><Relationship Id="rId2" Type="http://schemas.openxmlformats.org/officeDocument/2006/relationships/notesSlide" Target="../notesSlides/notesSlide11.xml" /><Relationship Id="rId20" Type="http://schemas.openxmlformats.org/officeDocument/2006/relationships/tags" Target="../tags/tag652.xml" /><Relationship Id="rId21" Type="http://schemas.openxmlformats.org/officeDocument/2006/relationships/image" Target="../media/image90.png" /><Relationship Id="rId22" Type="http://schemas.openxmlformats.org/officeDocument/2006/relationships/tags" Target="../tags/tag653.xml" /><Relationship Id="rId23" Type="http://schemas.openxmlformats.org/officeDocument/2006/relationships/tags" Target="../tags/tag654.xml" /><Relationship Id="rId24" Type="http://schemas.openxmlformats.org/officeDocument/2006/relationships/tags" Target="../tags/tag655.xml" /><Relationship Id="rId25" Type="http://schemas.openxmlformats.org/officeDocument/2006/relationships/tags" Target="../tags/tag656.xml" /><Relationship Id="rId26" Type="http://schemas.openxmlformats.org/officeDocument/2006/relationships/tags" Target="../tags/tag657.xml" /><Relationship Id="rId27" Type="http://schemas.openxmlformats.org/officeDocument/2006/relationships/tags" Target="../tags/tag658.xml" /><Relationship Id="rId28" Type="http://schemas.openxmlformats.org/officeDocument/2006/relationships/tags" Target="../tags/tag659.xml" /><Relationship Id="rId29" Type="http://schemas.openxmlformats.org/officeDocument/2006/relationships/tags" Target="../tags/tag660.xml" /><Relationship Id="rId3" Type="http://schemas.openxmlformats.org/officeDocument/2006/relationships/image" Target="../media/image81.jpeg" /><Relationship Id="rId30" Type="http://schemas.openxmlformats.org/officeDocument/2006/relationships/tags" Target="../tags/tag661.xml" /><Relationship Id="rId31" Type="http://schemas.openxmlformats.org/officeDocument/2006/relationships/tags" Target="../tags/tag662.xml" /><Relationship Id="rId32" Type="http://schemas.openxmlformats.org/officeDocument/2006/relationships/tags" Target="../tags/tag663.xml" /><Relationship Id="rId33" Type="http://schemas.openxmlformats.org/officeDocument/2006/relationships/image" Target="../media/image91.png" /><Relationship Id="rId34" Type="http://schemas.openxmlformats.org/officeDocument/2006/relationships/tags" Target="../tags/tag664.xml" /><Relationship Id="rId35" Type="http://schemas.openxmlformats.org/officeDocument/2006/relationships/tags" Target="../tags/tag665.xml" /><Relationship Id="rId36" Type="http://schemas.openxmlformats.org/officeDocument/2006/relationships/tags" Target="../tags/tag666.xml" /><Relationship Id="rId37" Type="http://schemas.openxmlformats.org/officeDocument/2006/relationships/tags" Target="../tags/tag667.xml" /><Relationship Id="rId4" Type="http://schemas.openxmlformats.org/officeDocument/2006/relationships/tags" Target="../tags/tag644.xml" /><Relationship Id="rId5" Type="http://schemas.openxmlformats.org/officeDocument/2006/relationships/image" Target="../media/image82.jpeg" /><Relationship Id="rId6" Type="http://schemas.openxmlformats.org/officeDocument/2006/relationships/tags" Target="../tags/tag645.xml" /><Relationship Id="rId7" Type="http://schemas.openxmlformats.org/officeDocument/2006/relationships/image" Target="../media/image83.jpeg" /><Relationship Id="rId8" Type="http://schemas.openxmlformats.org/officeDocument/2006/relationships/tags" Target="../tags/tag646.xml" /><Relationship Id="rId9" Type="http://schemas.openxmlformats.org/officeDocument/2006/relationships/image" Target="../media/image84.jpeg" /></Relationships>
</file>

<file path=ppt/slides/_rels/slide5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668.xml" /><Relationship Id="rId3" Type="http://schemas.openxmlformats.org/officeDocument/2006/relationships/tags" Target="../tags/tag669.xml" /><Relationship Id="rId4" Type="http://schemas.openxmlformats.org/officeDocument/2006/relationships/tags" Target="../tags/tag670.xml" /></Relationships>
</file>

<file path=ppt/slides/_rels/slide5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671.xml" /></Relationships>
</file>

<file path=ppt/slides/_rels/slide5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672.xml" /><Relationship Id="rId3" Type="http://schemas.openxmlformats.org/officeDocument/2006/relationships/tags" Target="../tags/tag673.xml" /></Relationships>
</file>

<file path=ppt/slides/_rels/slide5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681.xml" /><Relationship Id="rId11" Type="http://schemas.openxmlformats.org/officeDocument/2006/relationships/tags" Target="../tags/tag682.xml" /><Relationship Id="rId12" Type="http://schemas.openxmlformats.org/officeDocument/2006/relationships/tags" Target="../tags/tag683.xml" /><Relationship Id="rId13" Type="http://schemas.openxmlformats.org/officeDocument/2006/relationships/tags" Target="../tags/tag684.xml" /><Relationship Id="rId14" Type="http://schemas.openxmlformats.org/officeDocument/2006/relationships/tags" Target="../tags/tag685.xml" /><Relationship Id="rId15" Type="http://schemas.openxmlformats.org/officeDocument/2006/relationships/tags" Target="../tags/tag686.xml" /><Relationship Id="rId2" Type="http://schemas.openxmlformats.org/officeDocument/2006/relationships/image" Target="../media/image92.png" /><Relationship Id="rId3" Type="http://schemas.openxmlformats.org/officeDocument/2006/relationships/tags" Target="../tags/tag674.xml" /><Relationship Id="rId4" Type="http://schemas.openxmlformats.org/officeDocument/2006/relationships/tags" Target="../tags/tag675.xml" /><Relationship Id="rId5" Type="http://schemas.openxmlformats.org/officeDocument/2006/relationships/tags" Target="../tags/tag676.xml" /><Relationship Id="rId6" Type="http://schemas.openxmlformats.org/officeDocument/2006/relationships/tags" Target="../tags/tag677.xml" /><Relationship Id="rId7" Type="http://schemas.openxmlformats.org/officeDocument/2006/relationships/tags" Target="../tags/tag678.xml" /><Relationship Id="rId8" Type="http://schemas.openxmlformats.org/officeDocument/2006/relationships/tags" Target="../tags/tag679.xml" /><Relationship Id="rId9" Type="http://schemas.openxmlformats.org/officeDocument/2006/relationships/tags" Target="../tags/tag680.xml" /></Relationships>
</file>

<file path=ppt/slides/_rels/slide5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694.xml" /><Relationship Id="rId11" Type="http://schemas.openxmlformats.org/officeDocument/2006/relationships/tags" Target="../tags/tag695.xml" /><Relationship Id="rId12" Type="http://schemas.openxmlformats.org/officeDocument/2006/relationships/tags" Target="../tags/tag696.xml" /><Relationship Id="rId13" Type="http://schemas.openxmlformats.org/officeDocument/2006/relationships/tags" Target="../tags/tag697.xml" /><Relationship Id="rId14" Type="http://schemas.openxmlformats.org/officeDocument/2006/relationships/tags" Target="../tags/tag698.xml" /><Relationship Id="rId15" Type="http://schemas.openxmlformats.org/officeDocument/2006/relationships/tags" Target="../tags/tag699.xml" /><Relationship Id="rId16" Type="http://schemas.openxmlformats.org/officeDocument/2006/relationships/tags" Target="../tags/tag700.xml" /><Relationship Id="rId17" Type="http://schemas.openxmlformats.org/officeDocument/2006/relationships/tags" Target="../tags/tag701.xml" /><Relationship Id="rId18" Type="http://schemas.openxmlformats.org/officeDocument/2006/relationships/tags" Target="../tags/tag702.xml" /><Relationship Id="rId19" Type="http://schemas.openxmlformats.org/officeDocument/2006/relationships/tags" Target="../tags/tag703.xml" /><Relationship Id="rId2" Type="http://schemas.openxmlformats.org/officeDocument/2006/relationships/image" Target="../media/image93.png" /><Relationship Id="rId20" Type="http://schemas.openxmlformats.org/officeDocument/2006/relationships/tags" Target="../tags/tag704.xml" /><Relationship Id="rId21" Type="http://schemas.openxmlformats.org/officeDocument/2006/relationships/tags" Target="../tags/tag705.xml" /><Relationship Id="rId22" Type="http://schemas.openxmlformats.org/officeDocument/2006/relationships/tags" Target="../tags/tag706.xml" /><Relationship Id="rId3" Type="http://schemas.openxmlformats.org/officeDocument/2006/relationships/tags" Target="../tags/tag687.xml" /><Relationship Id="rId4" Type="http://schemas.openxmlformats.org/officeDocument/2006/relationships/tags" Target="../tags/tag688.xml" /><Relationship Id="rId5" Type="http://schemas.openxmlformats.org/officeDocument/2006/relationships/tags" Target="../tags/tag689.xml" /><Relationship Id="rId6" Type="http://schemas.openxmlformats.org/officeDocument/2006/relationships/tags" Target="../tags/tag690.xml" /><Relationship Id="rId7" Type="http://schemas.openxmlformats.org/officeDocument/2006/relationships/tags" Target="../tags/tag691.xml" /><Relationship Id="rId8" Type="http://schemas.openxmlformats.org/officeDocument/2006/relationships/tags" Target="../tags/tag692.xml" /><Relationship Id="rId9" Type="http://schemas.openxmlformats.org/officeDocument/2006/relationships/tags" Target="../tags/tag693.xml" /></Relationships>
</file>

<file path=ppt/slides/_rels/slide5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tags" Target="../tags/tag714.xml" /><Relationship Id="rId11" Type="http://schemas.openxmlformats.org/officeDocument/2006/relationships/tags" Target="../tags/tag715.xml" /><Relationship Id="rId12" Type="http://schemas.openxmlformats.org/officeDocument/2006/relationships/tags" Target="../tags/tag716.xml" /><Relationship Id="rId13" Type="http://schemas.openxmlformats.org/officeDocument/2006/relationships/tags" Target="../tags/tag717.xml" /><Relationship Id="rId2" Type="http://schemas.openxmlformats.org/officeDocument/2006/relationships/image" Target="../media/image43.emf" /><Relationship Id="rId3" Type="http://schemas.openxmlformats.org/officeDocument/2006/relationships/tags" Target="../tags/tag707.xml" /><Relationship Id="rId4" Type="http://schemas.openxmlformats.org/officeDocument/2006/relationships/tags" Target="../tags/tag708.xml" /><Relationship Id="rId5" Type="http://schemas.openxmlformats.org/officeDocument/2006/relationships/tags" Target="../tags/tag709.xml" /><Relationship Id="rId6" Type="http://schemas.openxmlformats.org/officeDocument/2006/relationships/tags" Target="../tags/tag710.xml" /><Relationship Id="rId7" Type="http://schemas.openxmlformats.org/officeDocument/2006/relationships/tags" Target="../tags/tag711.xml" /><Relationship Id="rId8" Type="http://schemas.openxmlformats.org/officeDocument/2006/relationships/tags" Target="../tags/tag712.xml" /><Relationship Id="rId9" Type="http://schemas.openxmlformats.org/officeDocument/2006/relationships/tags" Target="../tags/tag713.xml" /></Relationships>
</file>

<file path=ppt/slides/_rels/slide5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725.xml" /><Relationship Id="rId11" Type="http://schemas.openxmlformats.org/officeDocument/2006/relationships/tags" Target="../tags/tag726.xml" /><Relationship Id="rId2" Type="http://schemas.openxmlformats.org/officeDocument/2006/relationships/tags" Target="../tags/tag718.xml" /><Relationship Id="rId3" Type="http://schemas.openxmlformats.org/officeDocument/2006/relationships/tags" Target="../tags/tag719.xml" /><Relationship Id="rId4" Type="http://schemas.openxmlformats.org/officeDocument/2006/relationships/image" Target="../media/image94.png" /><Relationship Id="rId5" Type="http://schemas.openxmlformats.org/officeDocument/2006/relationships/tags" Target="../tags/tag720.xml" /><Relationship Id="rId6" Type="http://schemas.openxmlformats.org/officeDocument/2006/relationships/tags" Target="../tags/tag721.xml" /><Relationship Id="rId7" Type="http://schemas.openxmlformats.org/officeDocument/2006/relationships/tags" Target="../tags/tag722.xml" /><Relationship Id="rId8" Type="http://schemas.openxmlformats.org/officeDocument/2006/relationships/tags" Target="../tags/tag723.xml" /><Relationship Id="rId9" Type="http://schemas.openxmlformats.org/officeDocument/2006/relationships/tags" Target="../tags/tag724.xml" /></Relationships>
</file>

<file path=ppt/slides/_rels/slide5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733.xml" /><Relationship Id="rId11" Type="http://schemas.openxmlformats.org/officeDocument/2006/relationships/tags" Target="../tags/tag734.xml" /><Relationship Id="rId12" Type="http://schemas.openxmlformats.org/officeDocument/2006/relationships/tags" Target="../tags/tag735.xml" /><Relationship Id="rId2" Type="http://schemas.openxmlformats.org/officeDocument/2006/relationships/tags" Target="../tags/tag727.xml" /><Relationship Id="rId3" Type="http://schemas.openxmlformats.org/officeDocument/2006/relationships/image" Target="../media/image95.jpeg" /><Relationship Id="rId4" Type="http://schemas.openxmlformats.org/officeDocument/2006/relationships/tags" Target="../tags/tag728.xml" /><Relationship Id="rId5" Type="http://schemas.openxmlformats.org/officeDocument/2006/relationships/tags" Target="../tags/tag729.xml" /><Relationship Id="rId6" Type="http://schemas.openxmlformats.org/officeDocument/2006/relationships/image" Target="../media/image96.jpeg" /><Relationship Id="rId7" Type="http://schemas.openxmlformats.org/officeDocument/2006/relationships/tags" Target="../tags/tag730.xml" /><Relationship Id="rId8" Type="http://schemas.openxmlformats.org/officeDocument/2006/relationships/tags" Target="../tags/tag731.xml" /><Relationship Id="rId9" Type="http://schemas.openxmlformats.org/officeDocument/2006/relationships/tags" Target="../tags/tag732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68.xml" /><Relationship Id="rId2" Type="http://schemas.openxmlformats.org/officeDocument/2006/relationships/tags" Target="../tags/tag63.xml" /><Relationship Id="rId3" Type="http://schemas.openxmlformats.org/officeDocument/2006/relationships/tags" Target="../tags/tag64.xml" /><Relationship Id="rId4" Type="http://schemas.openxmlformats.org/officeDocument/2006/relationships/image" Target="../media/image12.jpeg" /><Relationship Id="rId5" Type="http://schemas.openxmlformats.org/officeDocument/2006/relationships/tags" Target="../tags/tag65.xml" /><Relationship Id="rId6" Type="http://schemas.openxmlformats.org/officeDocument/2006/relationships/image" Target="../media/image13.jpeg" /><Relationship Id="rId7" Type="http://schemas.openxmlformats.org/officeDocument/2006/relationships/tags" Target="../tags/tag66.xml" /><Relationship Id="rId8" Type="http://schemas.openxmlformats.org/officeDocument/2006/relationships/image" Target="../media/image14.png" /><Relationship Id="rId9" Type="http://schemas.openxmlformats.org/officeDocument/2006/relationships/tags" Target="../tags/tag67.xml" /></Relationships>
</file>

<file path=ppt/slides/_rels/slide6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736.xml" /><Relationship Id="rId3" Type="http://schemas.openxmlformats.org/officeDocument/2006/relationships/image" Target="../media/image97.jpeg" /><Relationship Id="rId4" Type="http://schemas.openxmlformats.org/officeDocument/2006/relationships/tags" Target="../tags/tag737.xml" /><Relationship Id="rId5" Type="http://schemas.openxmlformats.org/officeDocument/2006/relationships/image" Target="../media/image98.jpeg" /><Relationship Id="rId6" Type="http://schemas.openxmlformats.org/officeDocument/2006/relationships/tags" Target="../tags/tag738.xml" /><Relationship Id="rId7" Type="http://schemas.openxmlformats.org/officeDocument/2006/relationships/tags" Target="../tags/tag739.xml" /><Relationship Id="rId8" Type="http://schemas.openxmlformats.org/officeDocument/2006/relationships/tags" Target="../tags/tag740.xml" /><Relationship Id="rId9" Type="http://schemas.openxmlformats.org/officeDocument/2006/relationships/tags" Target="../tags/tag741.xml" /></Relationships>
</file>

<file path=ppt/slides/_rels/slide6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747.xml" /><Relationship Id="rId11" Type="http://schemas.openxmlformats.org/officeDocument/2006/relationships/tags" Target="../tags/tag748.xml" /><Relationship Id="rId12" Type="http://schemas.openxmlformats.org/officeDocument/2006/relationships/tags" Target="../tags/tag749.xml" /><Relationship Id="rId2" Type="http://schemas.openxmlformats.org/officeDocument/2006/relationships/tags" Target="../tags/tag742.xml" /><Relationship Id="rId3" Type="http://schemas.openxmlformats.org/officeDocument/2006/relationships/image" Target="../media/image99.png" /><Relationship Id="rId4" Type="http://schemas.openxmlformats.org/officeDocument/2006/relationships/tags" Target="../tags/tag743.xml" /><Relationship Id="rId5" Type="http://schemas.openxmlformats.org/officeDocument/2006/relationships/tags" Target="../tags/tag744.xml" /><Relationship Id="rId6" Type="http://schemas.openxmlformats.org/officeDocument/2006/relationships/image" Target="../media/image100.png" /><Relationship Id="rId7" Type="http://schemas.openxmlformats.org/officeDocument/2006/relationships/tags" Target="../tags/tag745.xml" /><Relationship Id="rId8" Type="http://schemas.openxmlformats.org/officeDocument/2006/relationships/tags" Target="../tags/tag746.xml" /><Relationship Id="rId9" Type="http://schemas.openxmlformats.org/officeDocument/2006/relationships/image" Target="../media/image101.png" /></Relationships>
</file>

<file path=ppt/slides/_rels/slide6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750.xml" /><Relationship Id="rId3" Type="http://schemas.openxmlformats.org/officeDocument/2006/relationships/tags" Target="../tags/tag751.xml" /><Relationship Id="rId4" Type="http://schemas.openxmlformats.org/officeDocument/2006/relationships/image" Target="../media/image102.png" /><Relationship Id="rId5" Type="http://schemas.openxmlformats.org/officeDocument/2006/relationships/tags" Target="../tags/tag752.xml" /><Relationship Id="rId6" Type="http://schemas.openxmlformats.org/officeDocument/2006/relationships/tags" Target="../tags/tag753.xml" /><Relationship Id="rId7" Type="http://schemas.openxmlformats.org/officeDocument/2006/relationships/tags" Target="../tags/tag754.xml" /><Relationship Id="rId8" Type="http://schemas.openxmlformats.org/officeDocument/2006/relationships/tags" Target="../tags/tag755.xml" /><Relationship Id="rId9" Type="http://schemas.openxmlformats.org/officeDocument/2006/relationships/tags" Target="../tags/tag756.xml" /></Relationships>
</file>

<file path=ppt/slides/_rels/slide6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763.xml" /><Relationship Id="rId11" Type="http://schemas.openxmlformats.org/officeDocument/2006/relationships/tags" Target="../tags/tag764.xml" /><Relationship Id="rId12" Type="http://schemas.openxmlformats.org/officeDocument/2006/relationships/tags" Target="../tags/tag765.xml" /><Relationship Id="rId13" Type="http://schemas.openxmlformats.org/officeDocument/2006/relationships/tags" Target="../tags/tag766.xml" /><Relationship Id="rId14" Type="http://schemas.openxmlformats.org/officeDocument/2006/relationships/tags" Target="../tags/tag767.xml" /><Relationship Id="rId15" Type="http://schemas.openxmlformats.org/officeDocument/2006/relationships/tags" Target="../tags/tag768.xml" /><Relationship Id="rId16" Type="http://schemas.openxmlformats.org/officeDocument/2006/relationships/tags" Target="../tags/tag769.xml" /><Relationship Id="rId2" Type="http://schemas.openxmlformats.org/officeDocument/2006/relationships/tags" Target="../tags/tag757.xml" /><Relationship Id="rId3" Type="http://schemas.openxmlformats.org/officeDocument/2006/relationships/image" Target="../media/image103.png" /><Relationship Id="rId4" Type="http://schemas.openxmlformats.org/officeDocument/2006/relationships/tags" Target="../tags/tag758.xml" /><Relationship Id="rId5" Type="http://schemas.openxmlformats.org/officeDocument/2006/relationships/tags" Target="../tags/tag759.xml" /><Relationship Id="rId6" Type="http://schemas.openxmlformats.org/officeDocument/2006/relationships/tags" Target="../tags/tag760.xml" /><Relationship Id="rId7" Type="http://schemas.openxmlformats.org/officeDocument/2006/relationships/tags" Target="../tags/tag761.xml" /><Relationship Id="rId8" Type="http://schemas.openxmlformats.org/officeDocument/2006/relationships/tags" Target="../tags/tag762.xml" /><Relationship Id="rId9" Type="http://schemas.openxmlformats.org/officeDocument/2006/relationships/image" Target="../media/image104.png" /></Relationships>
</file>

<file path=ppt/slides/_rels/slide6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770.xml" /><Relationship Id="rId3" Type="http://schemas.openxmlformats.org/officeDocument/2006/relationships/image" Target="../media/image105.png" /><Relationship Id="rId4" Type="http://schemas.openxmlformats.org/officeDocument/2006/relationships/tags" Target="../tags/tag771.xml" /><Relationship Id="rId5" Type="http://schemas.openxmlformats.org/officeDocument/2006/relationships/image" Target="../media/image106.png" /><Relationship Id="rId6" Type="http://schemas.openxmlformats.org/officeDocument/2006/relationships/tags" Target="../tags/tag772.xml" /><Relationship Id="rId7" Type="http://schemas.openxmlformats.org/officeDocument/2006/relationships/tags" Target="../tags/tag773.xml" /><Relationship Id="rId8" Type="http://schemas.openxmlformats.org/officeDocument/2006/relationships/tags" Target="../tags/tag774.xml" /><Relationship Id="rId9" Type="http://schemas.openxmlformats.org/officeDocument/2006/relationships/tags" Target="../tags/tag775.xml" /></Relationships>
</file>

<file path=ppt/slides/_rels/slide6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781.xml" /><Relationship Id="rId11" Type="http://schemas.openxmlformats.org/officeDocument/2006/relationships/image" Target="../media/image110.png" /><Relationship Id="rId12" Type="http://schemas.openxmlformats.org/officeDocument/2006/relationships/image" Target="../media/image111.png" /><Relationship Id="rId13" Type="http://schemas.openxmlformats.org/officeDocument/2006/relationships/tags" Target="../tags/tag782.xml" /><Relationship Id="rId14" Type="http://schemas.openxmlformats.org/officeDocument/2006/relationships/image" Target="../media/image112.png" /><Relationship Id="rId15" Type="http://schemas.openxmlformats.org/officeDocument/2006/relationships/tags" Target="../tags/tag783.xml" /><Relationship Id="rId16" Type="http://schemas.openxmlformats.org/officeDocument/2006/relationships/image" Target="../media/image113.png" /><Relationship Id="rId17" Type="http://schemas.openxmlformats.org/officeDocument/2006/relationships/tags" Target="../tags/tag784.xml" /><Relationship Id="rId18" Type="http://schemas.openxmlformats.org/officeDocument/2006/relationships/tags" Target="../tags/tag785.xml" /><Relationship Id="rId2" Type="http://schemas.openxmlformats.org/officeDocument/2006/relationships/tags" Target="../tags/tag776.xml" /><Relationship Id="rId3" Type="http://schemas.openxmlformats.org/officeDocument/2006/relationships/tags" Target="../tags/tag777.xml" /><Relationship Id="rId4" Type="http://schemas.openxmlformats.org/officeDocument/2006/relationships/tags" Target="../tags/tag778.xml" /><Relationship Id="rId5" Type="http://schemas.openxmlformats.org/officeDocument/2006/relationships/image" Target="../media/image107.png" /><Relationship Id="rId6" Type="http://schemas.openxmlformats.org/officeDocument/2006/relationships/image" Target="../media/image108.png" /><Relationship Id="rId7" Type="http://schemas.openxmlformats.org/officeDocument/2006/relationships/tags" Target="../tags/tag779.xml" /><Relationship Id="rId8" Type="http://schemas.openxmlformats.org/officeDocument/2006/relationships/image" Target="../media/image109.png" /><Relationship Id="rId9" Type="http://schemas.openxmlformats.org/officeDocument/2006/relationships/tags" Target="../tags/tag780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15.png" /><Relationship Id="rId4" Type="http://schemas.openxmlformats.org/officeDocument/2006/relationships/tags" Target="../tags/tag69.xml" /><Relationship Id="rId5" Type="http://schemas.openxmlformats.org/officeDocument/2006/relationships/tags" Target="../tags/tag70.xml" /><Relationship Id="rId6" Type="http://schemas.openxmlformats.org/officeDocument/2006/relationships/tags" Target="../tags/tag71.xml" /><Relationship Id="rId7" Type="http://schemas.openxmlformats.org/officeDocument/2006/relationships/tags" Target="../tags/tag72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77.xml" /><Relationship Id="rId11" Type="http://schemas.openxmlformats.org/officeDocument/2006/relationships/image" Target="../media/image19.jpeg" /><Relationship Id="rId12" Type="http://schemas.openxmlformats.org/officeDocument/2006/relationships/tags" Target="../tags/tag78.xml" /><Relationship Id="rId13" Type="http://schemas.openxmlformats.org/officeDocument/2006/relationships/tags" Target="../tags/tag79.xml" /><Relationship Id="rId2" Type="http://schemas.openxmlformats.org/officeDocument/2006/relationships/notesSlide" Target="../notesSlides/notesSlide2.xml" /><Relationship Id="rId3" Type="http://schemas.openxmlformats.org/officeDocument/2006/relationships/image" Target="../media/image16.jpeg" /><Relationship Id="rId4" Type="http://schemas.openxmlformats.org/officeDocument/2006/relationships/tags" Target="../tags/tag73.xml" /><Relationship Id="rId5" Type="http://schemas.openxmlformats.org/officeDocument/2006/relationships/tags" Target="../tags/tag74.xml" /><Relationship Id="rId6" Type="http://schemas.openxmlformats.org/officeDocument/2006/relationships/tags" Target="../tags/tag75.xml" /><Relationship Id="rId7" Type="http://schemas.openxmlformats.org/officeDocument/2006/relationships/image" Target="../media/image17.jpeg" /><Relationship Id="rId8" Type="http://schemas.openxmlformats.org/officeDocument/2006/relationships/tags" Target="../tags/tag76.xml" /><Relationship Id="rId9" Type="http://schemas.openxmlformats.org/officeDocument/2006/relationships/image" Target="../media/image18.jpe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80.xml" /><Relationship Id="rId3" Type="http://schemas.openxmlformats.org/officeDocument/2006/relationships/tags" Target="../tags/tag81.xml" /><Relationship Id="rId4" Type="http://schemas.openxmlformats.org/officeDocument/2006/relationships/image" Target="../media/image20.png" /><Relationship Id="rId5" Type="http://schemas.openxmlformats.org/officeDocument/2006/relationships/tags" Target="../tags/tag82.xml" /><Relationship Id="rId6" Type="http://schemas.openxmlformats.org/officeDocument/2006/relationships/image" Target="../media/image21.png" /><Relationship Id="rId7" Type="http://schemas.openxmlformats.org/officeDocument/2006/relationships/tags" Target="../tags/tag83.xml" /><Relationship Id="rId8" Type="http://schemas.openxmlformats.org/officeDocument/2006/relationships/tags" Target="../tags/tag84.xml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Title 4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11917" y="2848618"/>
            <a:ext cx="9141682" cy="419099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US" sz="2400">
                <a:latin typeface="+mn-lt"/>
              </a:rPr>
              <a:t>Claire Tiedeman, </a:t>
            </a:r>
            <a:r>
              <a:rPr lang="en-US" sz="2400" i="1">
                <a:latin typeface="+mn-lt"/>
              </a:rPr>
              <a:t>US Geological Survey</a:t>
            </a:r>
          </a:p>
        </p:txBody>
      </p:sp>
      <p:sp>
        <p:nvSpPr>
          <p:cNvPr id="4" name="Title 4"/>
          <p:cNvSpPr txBox="1"/>
          <p:nvPr>
            <p:custDataLst>
              <p:tags r:id="rId3"/>
            </p:custDataLst>
          </p:nvPr>
        </p:nvSpPr>
        <p:spPr>
          <a:xfrm>
            <a:off x="611917" y="762000"/>
            <a:ext cx="7312883" cy="198120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/>
              <a:t>Developing Conceptual Site Models of Contaminated Fractured Rocks to Support In-Situ Remediation </a:t>
            </a:r>
          </a:p>
        </p:txBody>
      </p:sp>
      <p:pic>
        <p:nvPicPr>
          <p:cNvPr id="7" name="Picture 6" descr="ident348fromlendalK">
            <a:extLst>
              <a:ext uri="{FF2B5EF4-FFF2-40B4-BE49-F238E27FC236}">
                <a16:creationId xmlns:a16="http://schemas.microsoft.com/office/drawing/2014/main" id="{789A31C6-782A-4603-A9B6-CA2635747AAD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7115"/>
          <a:stretch>
            <a:fillRect/>
          </a:stretch>
        </p:blipFill>
        <p:spPr bwMode="auto">
          <a:xfrm>
            <a:off x="611917" y="5736696"/>
            <a:ext cx="2667000" cy="718608"/>
          </a:xfrm>
          <a:prstGeom prst="rect">
            <a:avLst/>
          </a:prstGeom>
          <a:noFill/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53ED362E-8E15-4FEA-B03F-F8C80E27750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86779" y="3429000"/>
            <a:ext cx="9141682" cy="1858094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</a:pPr>
            <a:r>
              <a:rPr lang="en-US" sz="1800">
                <a:latin typeface="+mn-lt"/>
              </a:rPr>
              <a:t>Co-Authors:</a:t>
            </a:r>
          </a:p>
          <a:p>
            <a:pPr marL="457200" indent="-457200">
              <a:spcBef>
                <a:spcPts val="1200"/>
              </a:spcBef>
            </a:pPr>
            <a:r>
              <a:rPr lang="en-US" sz="2400">
                <a:latin typeface="+mn-lt"/>
              </a:rPr>
              <a:t>Allen Shapiro, Dan Goode, Paul Hsieh, Tom Imbrigiotta,</a:t>
            </a:r>
            <a:br>
              <a:rPr lang="en-US" sz="2400">
                <a:latin typeface="+mn-lt"/>
              </a:rPr>
            </a:br>
            <a:r>
              <a:rPr lang="en-US" sz="2400">
                <a:latin typeface="+mn-lt"/>
              </a:rPr>
              <a:t>Pierre Lacombe, </a:t>
            </a:r>
            <a:r>
              <a:rPr lang="en-US" sz="2400" i="1">
                <a:latin typeface="+mn-lt"/>
              </a:rPr>
              <a:t>US Geological Survey</a:t>
            </a:r>
          </a:p>
          <a:p>
            <a:pPr>
              <a:spcBef>
                <a:spcPts val="1200"/>
              </a:spcBef>
            </a:pPr>
            <a:r>
              <a:rPr lang="en-US" sz="2400">
                <a:latin typeface="+mn-lt"/>
              </a:rPr>
              <a:t>Warren Barrash, </a:t>
            </a:r>
            <a:r>
              <a:rPr lang="en-US" sz="2400" i="1">
                <a:latin typeface="+mn-lt"/>
              </a:rPr>
              <a:t>Boise State University</a:t>
            </a:r>
          </a:p>
        </p:txBody>
      </p:sp>
      <p:pic>
        <p:nvPicPr>
          <p:cNvPr id="12" name="Picture 2" descr="D:\Tiedeman\NAWC\ConferencesTalks\GSA_2015_Baltimore\Poster\boisestate-primarylogo-2color-cmyk.png">
            <a:extLst>
              <a:ext uri="{FF2B5EF4-FFF2-40B4-BE49-F238E27FC236}">
                <a16:creationId xmlns:a16="http://schemas.microsoft.com/office/drawing/2014/main" id="{11EDD51E-59CB-47B8-BE01-1F2E62D62489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72874" y="5666064"/>
            <a:ext cx="2602978" cy="7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9"/>
    </p:custDataLst>
    <p:extLst>
      <p:ext uri="{BB962C8B-B14F-4D97-AF65-F5344CB8AC3E}">
        <p14:creationId xmlns:p14="http://schemas.microsoft.com/office/powerpoint/2010/main" val="406829965"/>
      </p:ext>
    </p:ext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8434" name="Rectangle 2" descr="Large confetti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647700" y="1828800"/>
            <a:ext cx="7848600" cy="25146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20000"/>
              </a:lnSpc>
            </a:pPr>
            <a:r>
              <a:rPr lang="en-US"/>
              <a:t>Development and Evolution of a CSM to Inform Bioremediation Design and Expectations</a:t>
            </a:r>
          </a:p>
        </p:txBody>
      </p:sp>
    </p:spTree>
    <p:custDataLst>
      <p:tags r:id="rId3"/>
    </p:custDataLst>
    <p:extLst>
      <p:ext uri="{BB962C8B-B14F-4D97-AF65-F5344CB8AC3E}">
        <p14:creationId xmlns:p14="http://schemas.microsoft.com/office/powerpoint/2010/main" val="2501165920"/>
      </p:ext>
    </p:extLst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0" name="Title 19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0" y="714014"/>
            <a:ext cx="3885873" cy="1143000"/>
          </a:xfrm>
        </p:spPr>
        <p:txBody>
          <a:bodyPr>
            <a:normAutofit/>
          </a:bodyPr>
          <a:lstStyle/>
          <a:p>
            <a:pPr algn="ctr"/>
            <a:r>
              <a:rPr lang="en-US" sz="3600"/>
              <a:t>Bioremediation </a:t>
            </a:r>
            <a:br>
              <a:rPr lang="en-US" sz="3600"/>
            </a:br>
            <a:r>
              <a:rPr lang="en-US" sz="3600"/>
              <a:t>Area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CE6E2B9-7BAF-4099-BAD6-811C70AD706E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3885874" y="59455"/>
            <a:ext cx="5181926" cy="3885551"/>
            <a:chOff x="-2547684" y="1888489"/>
            <a:chExt cx="5181926" cy="388555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0A6D7D4-BE11-441E-B47A-F8CAC6F55B89}"/>
                </a:ext>
              </a:extLst>
            </p:cNvPr>
            <p:cNvGrpSpPr/>
            <p:nvPr/>
          </p:nvGrpSpPr>
          <p:grpSpPr>
            <a:xfrm>
              <a:off x="-2547684" y="1888489"/>
              <a:ext cx="5181926" cy="3885551"/>
              <a:chOff x="3904320" y="2835593"/>
              <a:chExt cx="5181926" cy="3885551"/>
            </a:xfrm>
          </p:grpSpPr>
          <p:pic>
            <p:nvPicPr>
              <p:cNvPr id="17" name="Picture 5" descr="p74br 053">
                <a:extLst>
                  <a:ext uri="{FF2B5EF4-FFF2-40B4-BE49-F238E27FC236}">
                    <a16:creationId xmlns:a16="http://schemas.microsoft.com/office/drawing/2014/main" id="{7AD56B73-F82C-4BDE-B865-C941D8EC6A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/>
              <a:stretch>
                <a:fillRect/>
              </a:stretch>
            </p:blipFill>
            <p:spPr bwMode="auto">
              <a:xfrm>
                <a:off x="3904320" y="2835593"/>
                <a:ext cx="5181926" cy="3885551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</a:ln>
            </p:spPr>
          </p:pic>
          <p:sp>
            <p:nvSpPr>
              <p:cNvPr id="18" name="Text Box 6">
                <a:extLst>
                  <a:ext uri="{FF2B5EF4-FFF2-40B4-BE49-F238E27FC236}">
                    <a16:creationId xmlns:a16="http://schemas.microsoft.com/office/drawing/2014/main" id="{A1DF1CD0-52E1-46AA-A1F3-32AE492F5F5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48140" y="6106468"/>
                <a:ext cx="2225289" cy="46166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>
                    <a:solidFill>
                      <a:srgbClr val="FFFF00"/>
                    </a:solidFill>
                  </a:rPr>
                  <a:t>15BR – Pumping</a:t>
                </a:r>
              </a:p>
            </p:txBody>
          </p:sp>
          <p:sp>
            <p:nvSpPr>
              <p:cNvPr id="19" name="Text Box 7">
                <a:extLst>
                  <a:ext uri="{FF2B5EF4-FFF2-40B4-BE49-F238E27FC236}">
                    <a16:creationId xmlns:a16="http://schemas.microsoft.com/office/drawing/2014/main" id="{8694F8B6-2094-4FAE-951B-BFFF79F533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24716" y="4191422"/>
                <a:ext cx="829073" cy="46166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>
                    <a:solidFill>
                      <a:srgbClr val="FFFF00"/>
                    </a:solidFill>
                  </a:rPr>
                  <a:t>71BR</a:t>
                </a:r>
              </a:p>
            </p:txBody>
          </p:sp>
          <p:sp>
            <p:nvSpPr>
              <p:cNvPr id="21" name="Text Box 9">
                <a:extLst>
                  <a:ext uri="{FF2B5EF4-FFF2-40B4-BE49-F238E27FC236}">
                    <a16:creationId xmlns:a16="http://schemas.microsoft.com/office/drawing/2014/main" id="{C1AF759B-E9CA-4808-AF50-F6C878FB2C4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79527" y="3630525"/>
                <a:ext cx="829073" cy="46166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>
                    <a:solidFill>
                      <a:srgbClr val="FFFF00"/>
                    </a:solidFill>
                  </a:rPr>
                  <a:t>73BR</a:t>
                </a:r>
              </a:p>
            </p:txBody>
          </p:sp>
          <p:sp>
            <p:nvSpPr>
              <p:cNvPr id="22" name="Text Box 10">
                <a:extLst>
                  <a:ext uri="{FF2B5EF4-FFF2-40B4-BE49-F238E27FC236}">
                    <a16:creationId xmlns:a16="http://schemas.microsoft.com/office/drawing/2014/main" id="{C99EAD1B-A41F-4EBC-8CAE-2B1B40ECD8B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22679" y="2966425"/>
                <a:ext cx="829073" cy="46166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>
                    <a:solidFill>
                      <a:srgbClr val="FFFF00"/>
                    </a:solidFill>
                  </a:rPr>
                  <a:t>36BR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4DD3899-2374-40C9-A834-897DEBF330B8}"/>
                  </a:ext>
                </a:extLst>
              </p:cNvPr>
              <p:cNvSpPr txBox="1"/>
              <p:nvPr/>
            </p:nvSpPr>
            <p:spPr>
              <a:xfrm>
                <a:off x="4227472" y="4246493"/>
                <a:ext cx="77726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chemeClr val="bg1"/>
                    </a:solidFill>
                  </a:rPr>
                  <a:t>10 m</a:t>
                </a:r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B87A50DB-7E11-40EE-866F-18F5F6F900B6}"/>
                  </a:ext>
                </a:extLst>
              </p:cNvPr>
              <p:cNvCxnSpPr/>
              <p:nvPr/>
            </p:nvCxnSpPr>
            <p:spPr>
              <a:xfrm>
                <a:off x="4146282" y="4545891"/>
                <a:ext cx="777261" cy="0"/>
              </a:xfrm>
              <a:prstGeom prst="line">
                <a:avLst/>
              </a:prstGeom>
              <a:ln w="508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6262B9E-15EA-449F-88F2-9448508D4C60}"/>
                </a:ext>
              </a:extLst>
            </p:cNvPr>
            <p:cNvCxnSpPr/>
            <p:nvPr/>
          </p:nvCxnSpPr>
          <p:spPr>
            <a:xfrm flipH="1">
              <a:off x="-1567849" y="2536404"/>
              <a:ext cx="0" cy="142306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083CC83-C256-43C1-B9CF-6262CE517E0A}"/>
                </a:ext>
              </a:extLst>
            </p:cNvPr>
            <p:cNvCxnSpPr/>
            <p:nvPr/>
          </p:nvCxnSpPr>
          <p:spPr>
            <a:xfrm flipH="1">
              <a:off x="-327288" y="3076002"/>
              <a:ext cx="0" cy="142306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BF3204F-8EBE-423A-8672-D1EF282416FB}"/>
                </a:ext>
              </a:extLst>
            </p:cNvPr>
            <p:cNvCxnSpPr/>
            <p:nvPr/>
          </p:nvCxnSpPr>
          <p:spPr>
            <a:xfrm flipH="1">
              <a:off x="218123" y="3634830"/>
              <a:ext cx="0" cy="142306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9A045A2-4819-45B8-BAED-7A6AAAB5C37B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 rot="1468430">
              <a:off x="529770" y="4996434"/>
              <a:ext cx="192760" cy="18609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 descr="D:\Tiedeman\NAWC\InSituTestFacility\MapsCrossSections\GeologyBackground\15-36.xsect.NewGeology.Packers.TCE.pn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 bwMode="auto">
          <a:xfrm>
            <a:off x="53006" y="2108811"/>
            <a:ext cx="6085820" cy="4689734"/>
          </a:xfrm>
          <a:prstGeom prst="rect">
            <a:avLst/>
          </a:prstGeom>
          <a:noFill/>
        </p:spPr>
      </p:pic>
      <p:grpSp>
        <p:nvGrpSpPr>
          <p:cNvPr id="10247" name="Group 15"/>
          <p:cNvGrpSpPr/>
          <p:nvPr>
            <p:custDataLst>
              <p:tags r:id="rId9"/>
            </p:custDataLst>
          </p:nvPr>
        </p:nvGrpSpPr>
        <p:grpSpPr>
          <a:xfrm>
            <a:off x="206726" y="2081355"/>
            <a:ext cx="5037080" cy="3560994"/>
            <a:chOff x="912" y="775"/>
            <a:chExt cx="3244" cy="2248"/>
          </a:xfrm>
        </p:grpSpPr>
        <p:sp>
          <p:nvSpPr>
            <p:cNvPr id="10249" name="AutoShape 7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912" y="1200"/>
              <a:ext cx="446" cy="1823"/>
            </a:xfrm>
            <a:prstGeom prst="downArrow">
              <a:avLst>
                <a:gd name="adj1" fmla="val 25694"/>
                <a:gd name="adj2" fmla="val 31280"/>
              </a:avLst>
            </a:prstGeom>
            <a:solidFill>
              <a:srgbClr val="CC0000"/>
            </a:solidFill>
            <a:ln w="19050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0" name="Text Box 8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981" y="775"/>
              <a:ext cx="603" cy="25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rgbClr val="CC0000"/>
                  </a:solidFill>
                </a:rPr>
                <a:t>Inject</a:t>
              </a:r>
            </a:p>
          </p:txBody>
        </p:sp>
        <p:sp>
          <p:nvSpPr>
            <p:cNvPr id="10251" name="AutoShape 9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flipV="1">
              <a:off x="3456" y="1296"/>
              <a:ext cx="432" cy="738"/>
            </a:xfrm>
            <a:prstGeom prst="downArrow">
              <a:avLst>
                <a:gd name="adj1" fmla="val 26389"/>
                <a:gd name="adj2" fmla="val 40541"/>
              </a:avLst>
            </a:prstGeom>
            <a:solidFill>
              <a:srgbClr val="0000CC"/>
            </a:solidFill>
            <a:ln w="19050">
              <a:solidFill>
                <a:schemeClr val="tx1"/>
              </a:solidFill>
              <a:miter lim="800000"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10252" name="Text Box 10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620" y="835"/>
              <a:ext cx="536" cy="25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en-US" sz="2000" b="1">
                  <a:solidFill>
                    <a:srgbClr val="0000CC"/>
                  </a:solidFill>
                </a:rPr>
                <a:t>Pump</a:t>
              </a:r>
            </a:p>
          </p:txBody>
        </p:sp>
        <p:sp>
          <p:nvSpPr>
            <p:cNvPr id="10253" name="Text Box 11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960" y="1714"/>
              <a:ext cx="754" cy="64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en-US" sz="2000" b="1">
                  <a:solidFill>
                    <a:srgbClr val="CC0000"/>
                  </a:solidFill>
                </a:rPr>
                <a:t>Electron Donor &amp;</a:t>
              </a:r>
            </a:p>
            <a:p>
              <a:r>
                <a:rPr lang="en-US" sz="2000" b="1">
                  <a:solidFill>
                    <a:srgbClr val="CC0000"/>
                  </a:solidFill>
                </a:rPr>
                <a:t>Microbes</a:t>
              </a:r>
            </a:p>
          </p:txBody>
        </p:sp>
      </p:grpSp>
      <p:sp>
        <p:nvSpPr>
          <p:cNvPr id="35" name="Text Box 13">
            <a:extLst>
              <a:ext uri="{FF2B5EF4-FFF2-40B4-BE49-F238E27FC236}">
                <a16:creationId xmlns:a16="http://schemas.microsoft.com/office/drawing/2014/main" id="{B6D55395-50CC-4857-A153-8ED5CDB833F1}"/>
              </a:ext>
            </a:extLst>
          </p:cNvPr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1371600" y="4834402"/>
            <a:ext cx="3774706" cy="847725"/>
          </a:xfrm>
          <a:prstGeom prst="rect">
            <a:avLst/>
          </a:prstGeom>
          <a:solidFill>
            <a:srgbClr val="FFFFCC"/>
          </a:solidFill>
          <a:ln w="25400">
            <a:solidFill>
              <a:schemeClr val="tx1"/>
            </a:solidFill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lang="en-US" altLang="en-US" sz="2400" b="1">
                <a:solidFill>
                  <a:srgbClr val="0000FF"/>
                </a:solidFill>
              </a:rPr>
              <a:t>TCE</a:t>
            </a:r>
            <a:r>
              <a:rPr lang="en-US" altLang="en-US" sz="2400"/>
              <a:t> </a:t>
            </a:r>
            <a:r>
              <a:rPr lang="en-US" altLang="en-US" sz="2400">
                <a:sym typeface="Wingdings" panose="05000000000000000000" pitchFamily="2" charset="2"/>
              </a:rPr>
              <a:t> </a:t>
            </a:r>
            <a:r>
              <a:rPr lang="en-US" altLang="en-US" sz="2400" b="1">
                <a:solidFill>
                  <a:srgbClr val="0000FF"/>
                </a:solidFill>
                <a:sym typeface="Wingdings" panose="05000000000000000000" pitchFamily="2" charset="2"/>
              </a:rPr>
              <a:t>DCE</a:t>
            </a:r>
            <a:r>
              <a:rPr lang="en-US" altLang="en-US" sz="2400">
                <a:sym typeface="Wingdings" panose="05000000000000000000" pitchFamily="2" charset="2"/>
              </a:rPr>
              <a:t>  </a:t>
            </a:r>
            <a:r>
              <a:rPr lang="en-US" altLang="en-US" sz="2400" b="1">
                <a:solidFill>
                  <a:srgbClr val="0000FF"/>
                </a:solidFill>
                <a:sym typeface="Wingdings" panose="05000000000000000000" pitchFamily="2" charset="2"/>
              </a:rPr>
              <a:t>VC</a:t>
            </a:r>
            <a:r>
              <a:rPr lang="en-US" altLang="en-US" sz="2400">
                <a:sym typeface="Wingdings" panose="05000000000000000000" pitchFamily="2" charset="2"/>
              </a:rPr>
              <a:t>  </a:t>
            </a:r>
            <a:r>
              <a:rPr lang="en-US" altLang="en-US" sz="2400" b="1">
                <a:solidFill>
                  <a:srgbClr val="0000FF"/>
                </a:solidFill>
                <a:sym typeface="Wingdings" panose="05000000000000000000" pitchFamily="2" charset="2"/>
              </a:rPr>
              <a:t>Ethene</a:t>
            </a:r>
            <a:br>
              <a:rPr lang="en-US" altLang="en-US" sz="2400" b="1">
                <a:solidFill>
                  <a:srgbClr val="0000FF"/>
                </a:solidFill>
                <a:sym typeface="Wingdings" panose="05000000000000000000" pitchFamily="2" charset="2"/>
              </a:rPr>
            </a:br>
            <a:r>
              <a:rPr lang="en-US" altLang="en-US" sz="2400"/>
              <a:t>3 Cl</a:t>
            </a:r>
            <a:r>
              <a:rPr lang="en-US" altLang="en-US" sz="3200" baseline="30000"/>
              <a:t>-</a:t>
            </a:r>
            <a:r>
              <a:rPr lang="en-US" altLang="en-US" sz="2400"/>
              <a:t>     2 Cl</a:t>
            </a:r>
            <a:r>
              <a:rPr lang="en-US" altLang="en-US" sz="3200" baseline="30000"/>
              <a:t>-</a:t>
            </a:r>
            <a:r>
              <a:rPr lang="en-US" altLang="en-US" sz="2400"/>
              <a:t>     1 Cl</a:t>
            </a:r>
            <a:r>
              <a:rPr lang="en-US" altLang="en-US" sz="3200" baseline="30000"/>
              <a:t>-</a:t>
            </a:r>
            <a:r>
              <a:rPr lang="en-US" altLang="en-US" sz="2400"/>
              <a:t>      0 Cl</a:t>
            </a:r>
            <a:r>
              <a:rPr lang="en-US" altLang="en-US" sz="3200" baseline="30000"/>
              <a:t>-   </a:t>
            </a:r>
          </a:p>
        </p:txBody>
      </p:sp>
    </p:spTree>
    <p:custDataLst>
      <p:tags r:id="rId1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262595" name="Rectangle 3" descr="Large confetti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157077" y="728581"/>
            <a:ext cx="9067800" cy="685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b"/>
          <a:lstStyle/>
          <a:p>
            <a:pPr algn="ctr"/>
            <a:r>
              <a:rPr lang="en-US" sz="3600">
                <a:solidFill>
                  <a:schemeClr val="tx2"/>
                </a:solidFill>
                <a:latin typeface="Calibri" panose="020f0502020204030204" pitchFamily="34" charset="0"/>
              </a:rPr>
              <a:t>Bioremediation Design and Expectations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FB411ECC-EFBD-4C56-A115-37C397959505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>
          <a:xfrm>
            <a:off x="29246" y="1812924"/>
            <a:ext cx="3094038" cy="4689733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SzTx/>
              <a:buNone/>
            </a:pPr>
            <a:r>
              <a:rPr lang="en-US" altLang="en-US" sz="2400"/>
              <a:t>Questions related to hydrogeology:</a:t>
            </a:r>
          </a:p>
          <a:p>
            <a:pPr>
              <a:spcBef>
                <a:spcPct val="50000"/>
              </a:spcBef>
              <a:buSzTx/>
            </a:pPr>
            <a:r>
              <a:rPr lang="en-US" altLang="en-US" sz="2400"/>
              <a:t>Transport paths between 36BR and 15BR?</a:t>
            </a:r>
          </a:p>
          <a:p>
            <a:pPr>
              <a:spcBef>
                <a:spcPct val="50000"/>
              </a:spcBef>
              <a:buSzTx/>
            </a:pPr>
            <a:r>
              <a:rPr lang="en-US" altLang="en-US" sz="2400"/>
              <a:t>Amendment volume to inject?</a:t>
            </a:r>
          </a:p>
          <a:p>
            <a:pPr>
              <a:spcBef>
                <a:spcPct val="50000"/>
              </a:spcBef>
              <a:buSzTx/>
            </a:pPr>
            <a:r>
              <a:rPr lang="en-US" altLang="en-US" sz="2400"/>
              <a:t>Pumping rate at extraction well?</a:t>
            </a:r>
          </a:p>
          <a:p>
            <a:pPr>
              <a:spcBef>
                <a:spcPct val="50000"/>
              </a:spcBef>
              <a:buSzTx/>
            </a:pPr>
            <a:r>
              <a:rPr lang="en-US" altLang="en-US" sz="2400"/>
              <a:t>Where to expect treatment?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F4F04D1-CFF1-4655-8EF4-90B3A9A563DE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3123284" y="1786547"/>
            <a:ext cx="5908047" cy="4051906"/>
            <a:chOff x="740276" y="1377271"/>
            <a:chExt cx="7635256" cy="523647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8EFF3F5-64FC-4FF5-A267-70EBD4C4D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276" y="1377271"/>
              <a:ext cx="7635256" cy="5236475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CED4102-EA7A-4F22-A1DD-2BA5A2A9A4C1}"/>
                </a:ext>
              </a:extLst>
            </p:cNvPr>
            <p:cNvGrpSpPr/>
            <p:nvPr/>
          </p:nvGrpSpPr>
          <p:grpSpPr>
            <a:xfrm>
              <a:off x="2108641" y="3048000"/>
              <a:ext cx="5049509" cy="2510386"/>
              <a:chOff x="2108641" y="3048000"/>
              <a:chExt cx="5049509" cy="2510386"/>
            </a:xfrm>
          </p:grpSpPr>
          <p:sp>
            <p:nvSpPr>
              <p:cNvPr id="21" name="Freeform 13">
                <a:extLst>
                  <a:ext uri="{FF2B5EF4-FFF2-40B4-BE49-F238E27FC236}">
                    <a16:creationId xmlns:a16="http://schemas.microsoft.com/office/drawing/2014/main" id="{EDE3141C-1C2C-4DC0-80A1-D8BC7E75756C}"/>
                  </a:ext>
                </a:extLst>
              </p:cNvPr>
              <p:cNvSpPr/>
              <p:nvPr/>
            </p:nvSpPr>
            <p:spPr bwMode="auto">
              <a:xfrm>
                <a:off x="2108641" y="3197718"/>
                <a:ext cx="4716164" cy="2360668"/>
              </a:xfrm>
              <a:custGeom>
                <a:gdLst>
                  <a:gd name="connsiteX0" fmla="*/ 0 w 11074"/>
                  <a:gd name="connsiteY0" fmla="*/ 11023 h 11023"/>
                  <a:gd name="connsiteX1" fmla="*/ 3871 w 11074"/>
                  <a:gd name="connsiteY1" fmla="*/ 8970 h 11023"/>
                  <a:gd name="connsiteX2" fmla="*/ 5478 w 11074"/>
                  <a:gd name="connsiteY2" fmla="*/ 7990 h 11023"/>
                  <a:gd name="connsiteX3" fmla="*/ 5473 w 11074"/>
                  <a:gd name="connsiteY3" fmla="*/ 6471 h 11023"/>
                  <a:gd name="connsiteX4" fmla="*/ 5608 w 11074"/>
                  <a:gd name="connsiteY4" fmla="*/ 5005 h 11023"/>
                  <a:gd name="connsiteX5" fmla="*/ 6716 w 11074"/>
                  <a:gd name="connsiteY5" fmla="*/ 3978 h 11023"/>
                  <a:gd name="connsiteX6" fmla="*/ 8132 w 11074"/>
                  <a:gd name="connsiteY6" fmla="*/ 2865 h 11023"/>
                  <a:gd name="connsiteX7" fmla="*/ 9483 w 11074"/>
                  <a:gd name="connsiteY7" fmla="*/ 1662 h 11023"/>
                  <a:gd name="connsiteX8" fmla="*/ 11074 w 11074"/>
                  <a:gd name="connsiteY8" fmla="*/ 0 h 11023"/>
                  <a:gd name="connsiteX9" fmla="*/ 11074 w 11074"/>
                  <a:gd name="connsiteY9" fmla="*/ 0 h 11023"/>
                  <a:gd name="connsiteX10" fmla="*/ 10000 w 10000"/>
                  <a:gd name="connsiteY10" fmla="*/ 0 h 10000"/>
                  <a:gd name="connsiteX11" fmla="*/ 10000 w 10000"/>
                  <a:gd name="connsiteY11" fmla="*/ 0 h 10000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74" h="11023">
                    <a:moveTo>
                      <a:pt x="0" y="11023"/>
                    </a:moveTo>
                    <a:cubicBezTo>
                      <a:pt x="1618" y="10131"/>
                      <a:pt x="2958" y="9475"/>
                      <a:pt x="3871" y="8970"/>
                    </a:cubicBezTo>
                    <a:cubicBezTo>
                      <a:pt x="4784" y="8465"/>
                      <a:pt x="5459" y="7995"/>
                      <a:pt x="5478" y="7990"/>
                    </a:cubicBezTo>
                    <a:cubicBezTo>
                      <a:pt x="5497" y="7985"/>
                      <a:pt x="5503" y="6777"/>
                      <a:pt x="5473" y="6471"/>
                    </a:cubicBezTo>
                    <a:cubicBezTo>
                      <a:pt x="5441" y="6166"/>
                      <a:pt x="5566" y="5092"/>
                      <a:pt x="5608" y="5005"/>
                    </a:cubicBezTo>
                    <a:cubicBezTo>
                      <a:pt x="5650" y="4918"/>
                      <a:pt x="6296" y="4335"/>
                      <a:pt x="6716" y="3978"/>
                    </a:cubicBezTo>
                    <a:cubicBezTo>
                      <a:pt x="7136" y="3621"/>
                      <a:pt x="7756" y="3189"/>
                      <a:pt x="8132" y="2865"/>
                    </a:cubicBezTo>
                    <a:cubicBezTo>
                      <a:pt x="8593" y="2479"/>
                      <a:pt x="8993" y="2140"/>
                      <a:pt x="9483" y="1662"/>
                    </a:cubicBezTo>
                    <a:cubicBezTo>
                      <a:pt x="9729" y="1356"/>
                      <a:pt x="10921" y="213"/>
                      <a:pt x="11074" y="0"/>
                    </a:cubicBezTo>
                  </a:path>
                </a:pathLst>
              </a:custGeom>
              <a:noFill/>
              <a:ln w="57150" cap="flat" cmpd="sng">
                <a:solidFill>
                  <a:srgbClr val="CC0000"/>
                </a:solidFill>
                <a:prstDash val="solid"/>
                <a:rou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CC"/>
                  </a:solidFill>
                </a:endParaRPr>
              </a:p>
            </p:txBody>
          </p:sp>
          <p:sp>
            <p:nvSpPr>
              <p:cNvPr id="22" name="Line 24">
                <a:extLst>
                  <a:ext uri="{FF2B5EF4-FFF2-40B4-BE49-F238E27FC236}">
                    <a16:creationId xmlns:a16="http://schemas.microsoft.com/office/drawing/2014/main" id="{0DCDF4B1-4A18-4D05-8B38-EB9D1A18F5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979418" y="3499967"/>
                <a:ext cx="344043" cy="142320"/>
              </a:xfrm>
              <a:custGeom>
                <a:gdLst>
                  <a:gd name="connsiteX0" fmla="*/ 0 w 333600"/>
                  <a:gd name="connsiteY0" fmla="*/ 0 h 138000"/>
                  <a:gd name="connsiteX1" fmla="*/ 333600 w 333600"/>
                  <a:gd name="connsiteY1" fmla="*/ 138000 h 138000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3600" h="138000">
                    <a:moveTo>
                      <a:pt x="0" y="0"/>
                    </a:moveTo>
                    <a:cubicBezTo>
                      <a:pt x="101600" y="50800"/>
                      <a:pt x="232000" y="87200"/>
                      <a:pt x="333600" y="138000"/>
                    </a:cubicBezTo>
                  </a:path>
                </a:pathLst>
              </a:custGeom>
              <a:noFill/>
              <a:ln w="57150">
                <a:solidFill>
                  <a:srgbClr val="CC0000"/>
                </a:solidFill>
                <a:round/>
                <a:tailEnd type="stealth" w="lg" len="lg"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CC"/>
                  </a:solidFill>
                </a:endParaRPr>
              </a:p>
            </p:txBody>
          </p:sp>
          <p:sp>
            <p:nvSpPr>
              <p:cNvPr id="23" name="Line 26">
                <a:extLst>
                  <a:ext uri="{FF2B5EF4-FFF2-40B4-BE49-F238E27FC236}">
                    <a16:creationId xmlns:a16="http://schemas.microsoft.com/office/drawing/2014/main" id="{548AAE0C-B439-4616-9C12-8FE3D57C9F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668667" y="4024365"/>
                <a:ext cx="314341" cy="157171"/>
              </a:xfrm>
              <a:prstGeom prst="line">
                <a:avLst/>
              </a:prstGeom>
              <a:noFill/>
              <a:ln w="57150">
                <a:solidFill>
                  <a:srgbClr val="CC0000"/>
                </a:solidFill>
                <a:round/>
                <a:tailEnd type="stealth" w="lg" len="lg"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CC"/>
                  </a:solidFill>
                </a:endParaRPr>
              </a:p>
            </p:txBody>
          </p:sp>
          <p:sp>
            <p:nvSpPr>
              <p:cNvPr id="24" name="Line 27">
                <a:extLst>
                  <a:ext uri="{FF2B5EF4-FFF2-40B4-BE49-F238E27FC236}">
                    <a16:creationId xmlns:a16="http://schemas.microsoft.com/office/drawing/2014/main" id="{13BB979B-2A94-4736-818F-C1E17B3B99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21270187" flipV="1">
                <a:off x="6641240" y="3048000"/>
                <a:ext cx="516910" cy="216551"/>
              </a:xfrm>
              <a:prstGeom prst="line">
                <a:avLst/>
              </a:prstGeom>
              <a:noFill/>
              <a:ln w="57150">
                <a:solidFill>
                  <a:srgbClr val="CC0000"/>
                </a:solidFill>
                <a:round/>
                <a:tailEnd type="stealth" w="lg" len="lg"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CC"/>
                  </a:solidFill>
                </a:endParaRPr>
              </a:p>
            </p:txBody>
          </p:sp>
          <p:sp>
            <p:nvSpPr>
              <p:cNvPr id="25" name="Line 29">
                <a:extLst>
                  <a:ext uri="{FF2B5EF4-FFF2-40B4-BE49-F238E27FC236}">
                    <a16:creationId xmlns:a16="http://schemas.microsoft.com/office/drawing/2014/main" id="{46329958-B6DF-485C-9254-17C3FE6866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21669" flipV="1">
                <a:off x="3145369" y="5173533"/>
                <a:ext cx="316528" cy="145208"/>
              </a:xfrm>
              <a:prstGeom prst="line">
                <a:avLst/>
              </a:prstGeom>
              <a:noFill/>
              <a:ln w="57150">
                <a:solidFill>
                  <a:srgbClr val="CC0000"/>
                </a:solidFill>
                <a:round/>
                <a:tailEnd type="stealth" w="lg" len="lg"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CC"/>
                  </a:solidFill>
                </a:endParaRPr>
              </a:p>
            </p:txBody>
          </p:sp>
          <p:sp>
            <p:nvSpPr>
              <p:cNvPr id="26" name="Line 30">
                <a:extLst>
                  <a:ext uri="{FF2B5EF4-FFF2-40B4-BE49-F238E27FC236}">
                    <a16:creationId xmlns:a16="http://schemas.microsoft.com/office/drawing/2014/main" id="{886E6D42-2C42-489E-A0FD-F97D39AB9C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21669" flipV="1">
                <a:off x="2485344" y="5335130"/>
                <a:ext cx="314341" cy="157171"/>
              </a:xfrm>
              <a:prstGeom prst="line">
                <a:avLst/>
              </a:prstGeom>
              <a:noFill/>
              <a:ln w="57150">
                <a:solidFill>
                  <a:srgbClr val="CC0000"/>
                </a:solidFill>
                <a:round/>
                <a:tailEnd type="stealth" w="lg" len="lg"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CC"/>
                  </a:solidFill>
                </a:endParaRPr>
              </a:p>
            </p:txBody>
          </p:sp>
          <p:sp>
            <p:nvSpPr>
              <p:cNvPr id="27" name="Line 26">
                <a:extLst>
                  <a:ext uri="{FF2B5EF4-FFF2-40B4-BE49-F238E27FC236}">
                    <a16:creationId xmlns:a16="http://schemas.microsoft.com/office/drawing/2014/main" id="{E5353E5B-999F-472C-82E7-73BC07E849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91924" y="4592827"/>
                <a:ext cx="314341" cy="157171"/>
              </a:xfrm>
              <a:prstGeom prst="line">
                <a:avLst/>
              </a:prstGeom>
              <a:noFill/>
              <a:ln w="57150">
                <a:solidFill>
                  <a:srgbClr val="CC0000"/>
                </a:solidFill>
                <a:round/>
                <a:tailEnd type="stealth" w="lg" len="lg"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CC"/>
                  </a:solidFill>
                </a:endParaRPr>
              </a:p>
            </p:txBody>
          </p:sp>
          <p:sp>
            <p:nvSpPr>
              <p:cNvPr id="28" name="Freeform 18">
                <a:extLst>
                  <a:ext uri="{FF2B5EF4-FFF2-40B4-BE49-F238E27FC236}">
                    <a16:creationId xmlns:a16="http://schemas.microsoft.com/office/drawing/2014/main" id="{7860C7F6-371B-4764-BC1C-86B81DBE844C}"/>
                  </a:ext>
                </a:extLst>
              </p:cNvPr>
              <p:cNvSpPr/>
              <p:nvPr/>
            </p:nvSpPr>
            <p:spPr bwMode="auto">
              <a:xfrm>
                <a:off x="3517778" y="4239013"/>
                <a:ext cx="1023576" cy="964168"/>
              </a:xfrm>
              <a:custGeom>
                <a:gdLst>
                  <a:gd name="connsiteX0" fmla="*/ 0 w 11950"/>
                  <a:gd name="connsiteY0" fmla="*/ 10787 h 10787"/>
                  <a:gd name="connsiteX1" fmla="*/ 661 w 11950"/>
                  <a:gd name="connsiteY1" fmla="*/ 3663 h 10787"/>
                  <a:gd name="connsiteX2" fmla="*/ 4399 w 11950"/>
                  <a:gd name="connsiteY2" fmla="*/ 2617 h 10787"/>
                  <a:gd name="connsiteX3" fmla="*/ 11950 w 11950"/>
                  <a:gd name="connsiteY3" fmla="*/ 0 h 10787"/>
                  <a:gd name="connsiteX4" fmla="*/ 13271 w 13271"/>
                  <a:gd name="connsiteY4" fmla="*/ 0 h 27105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950" h="10787">
                    <a:moveTo>
                      <a:pt x="0" y="10787"/>
                    </a:moveTo>
                    <a:cubicBezTo>
                      <a:pt x="1835" y="9908"/>
                      <a:pt x="261" y="4278"/>
                      <a:pt x="661" y="3663"/>
                    </a:cubicBezTo>
                    <a:cubicBezTo>
                      <a:pt x="1060" y="3047"/>
                      <a:pt x="3955" y="2777"/>
                      <a:pt x="4399" y="2617"/>
                    </a:cubicBezTo>
                    <a:cubicBezTo>
                      <a:pt x="4844" y="2458"/>
                      <a:pt x="9952" y="850"/>
                      <a:pt x="11950" y="0"/>
                    </a:cubicBezTo>
                  </a:path>
                </a:pathLst>
              </a:custGeom>
              <a:noFill/>
              <a:ln w="57150" cap="flat" cmpd="sng">
                <a:solidFill>
                  <a:srgbClr val="CC0000"/>
                </a:solidFill>
                <a:prstDash val="solid"/>
                <a:rou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CC"/>
                  </a:solidFill>
                </a:endParaRPr>
              </a:p>
            </p:txBody>
          </p:sp>
          <p:sp>
            <p:nvSpPr>
              <p:cNvPr id="29" name="Text Box 31">
                <a:extLst>
                  <a:ext uri="{FF2B5EF4-FFF2-40B4-BE49-F238E27FC236}">
                    <a16:creationId xmlns:a16="http://schemas.microsoft.com/office/drawing/2014/main" id="{294C1657-0DA1-4E91-8681-A131D6B55E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36828" y="4546422"/>
                <a:ext cx="372218" cy="461665"/>
              </a:xfrm>
              <a:prstGeom prst="rect">
                <a:avLst/>
              </a:prstGeom>
              <a:noFill/>
              <a:ln w="25400">
                <a:noFill/>
                <a:miter lim="800000"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400" b="1">
                    <a:solidFill>
                      <a:srgbClr val="C00000"/>
                    </a:solidFill>
                    <a:latin typeface="Arial"/>
                  </a:rPr>
                  <a:t>?</a:t>
                </a:r>
              </a:p>
            </p:txBody>
          </p:sp>
          <p:sp>
            <p:nvSpPr>
              <p:cNvPr id="30" name="Text Box 31">
                <a:extLst>
                  <a:ext uri="{FF2B5EF4-FFF2-40B4-BE49-F238E27FC236}">
                    <a16:creationId xmlns:a16="http://schemas.microsoft.com/office/drawing/2014/main" id="{AE5BCB58-E3B5-4C6B-AD61-EF5AD71C8B9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38131" y="4330294"/>
                <a:ext cx="372218" cy="461665"/>
              </a:xfrm>
              <a:prstGeom prst="rect">
                <a:avLst/>
              </a:prstGeom>
              <a:noFill/>
              <a:ln w="25400">
                <a:noFill/>
                <a:miter lim="800000"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400" b="1">
                    <a:solidFill>
                      <a:srgbClr val="C00000"/>
                    </a:solidFill>
                    <a:latin typeface="Arial"/>
                  </a:rPr>
                  <a:t>?</a:t>
                </a:r>
              </a:p>
            </p:txBody>
          </p:sp>
          <p:sp>
            <p:nvSpPr>
              <p:cNvPr id="31" name="Freeform 18">
                <a:extLst>
                  <a:ext uri="{FF2B5EF4-FFF2-40B4-BE49-F238E27FC236}">
                    <a16:creationId xmlns:a16="http://schemas.microsoft.com/office/drawing/2014/main" id="{7B7341AE-62C6-4420-848B-D1FF99BB1E4F}"/>
                  </a:ext>
                </a:extLst>
              </p:cNvPr>
              <p:cNvSpPr/>
              <p:nvPr/>
            </p:nvSpPr>
            <p:spPr bwMode="auto">
              <a:xfrm>
                <a:off x="4325094" y="3613784"/>
                <a:ext cx="1738855" cy="1358880"/>
              </a:xfrm>
              <a:custGeom>
                <a:gdLst>
                  <a:gd name="connsiteX0" fmla="*/ 0 w 48608"/>
                  <a:gd name="connsiteY0" fmla="*/ 18135 h 18135"/>
                  <a:gd name="connsiteX1" fmla="*/ 42049 w 48608"/>
                  <a:gd name="connsiteY1" fmla="*/ 9229 h 18135"/>
                  <a:gd name="connsiteX2" fmla="*/ 39658 w 48608"/>
                  <a:gd name="connsiteY2" fmla="*/ 1756 h 18135"/>
                  <a:gd name="connsiteX3" fmla="*/ 48608 w 48608"/>
                  <a:gd name="connsiteY3" fmla="*/ 0 h 18135"/>
                  <a:gd name="connsiteX4" fmla="*/ 13271 w 13271"/>
                  <a:gd name="connsiteY4" fmla="*/ 0 h 27105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8" h="18135">
                    <a:moveTo>
                      <a:pt x="0" y="18135"/>
                    </a:moveTo>
                    <a:cubicBezTo>
                      <a:pt x="-48" y="18134"/>
                      <a:pt x="41785" y="10645"/>
                      <a:pt x="42049" y="9229"/>
                    </a:cubicBezTo>
                    <a:cubicBezTo>
                      <a:pt x="42313" y="7813"/>
                      <a:pt x="39098" y="2150"/>
                      <a:pt x="39658" y="1756"/>
                    </a:cubicBezTo>
                    <a:cubicBezTo>
                      <a:pt x="40218" y="1362"/>
                      <a:pt x="47545" y="191"/>
                      <a:pt x="48608" y="0"/>
                    </a:cubicBezTo>
                  </a:path>
                </a:pathLst>
              </a:custGeom>
              <a:noFill/>
              <a:ln w="57150" cap="flat" cmpd="sng">
                <a:solidFill>
                  <a:srgbClr val="CC0000"/>
                </a:solidFill>
                <a:prstDash val="solid"/>
                <a:rou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CC"/>
                  </a:solidFill>
                </a:endParaRPr>
              </a:p>
            </p:txBody>
          </p:sp>
          <p:sp>
            <p:nvSpPr>
              <p:cNvPr id="32" name="Text Box 31">
                <a:extLst>
                  <a:ext uri="{FF2B5EF4-FFF2-40B4-BE49-F238E27FC236}">
                    <a16:creationId xmlns:a16="http://schemas.microsoft.com/office/drawing/2014/main" id="{C4E1FECA-E815-4AF4-A2F7-CEED808EE59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36088" y="3756104"/>
                <a:ext cx="372218" cy="461665"/>
              </a:xfrm>
              <a:prstGeom prst="rect">
                <a:avLst/>
              </a:prstGeom>
              <a:noFill/>
              <a:ln w="25400">
                <a:noFill/>
                <a:miter lim="800000"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400" b="1">
                    <a:solidFill>
                      <a:srgbClr val="C00000"/>
                    </a:solidFill>
                    <a:latin typeface="Arial"/>
                  </a:rPr>
                  <a:t>?</a:t>
                </a:r>
              </a:p>
            </p:txBody>
          </p:sp>
        </p:grpSp>
        <p:sp>
          <p:nvSpPr>
            <p:cNvPr id="33" name="Text Box 8">
              <a:extLst>
                <a:ext uri="{FF2B5EF4-FFF2-40B4-BE49-F238E27FC236}">
                  <a16:creationId xmlns:a16="http://schemas.microsoft.com/office/drawing/2014/main" id="{08896B45-5101-486C-B669-99377416B82B}"/>
                </a:ext>
              </a:extLst>
            </p:cNvPr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1711923" y="1822952"/>
              <a:ext cx="900598" cy="421620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</a:ln>
          </p:spPr>
          <p:txBody>
            <a:bodyPr wrap="square" lIns="9144" tIns="9144" rIns="9144" bIns="9144">
              <a:spAutoFit/>
            </a:bodyPr>
            <a:lstStyle/>
            <a:p>
              <a:r>
                <a:rPr lang="en-US" sz="2000" b="1">
                  <a:solidFill>
                    <a:srgbClr val="CC0000"/>
                  </a:solidFill>
                </a:rPr>
                <a:t>Inject</a:t>
              </a:r>
            </a:p>
          </p:txBody>
        </p:sp>
        <p:sp>
          <p:nvSpPr>
            <p:cNvPr id="34" name="Text Box 10">
              <a:extLst>
                <a:ext uri="{FF2B5EF4-FFF2-40B4-BE49-F238E27FC236}">
                  <a16:creationId xmlns:a16="http://schemas.microsoft.com/office/drawing/2014/main" id="{596F62DB-1DBC-40E9-BDF3-10AF3414276A}"/>
                </a:ext>
              </a:extLst>
            </p:cNvPr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879350" y="1910880"/>
              <a:ext cx="900596" cy="421620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</a:ln>
          </p:spPr>
          <p:txBody>
            <a:bodyPr wrap="square" lIns="9144" tIns="9144" rIns="9144" bIns="9144">
              <a:spAutoFit/>
            </a:bodyPr>
            <a:lstStyle/>
            <a:p>
              <a:r>
                <a:rPr lang="en-US" sz="2000" b="1">
                  <a:solidFill>
                    <a:srgbClr val="0000CC"/>
                  </a:solidFill>
                </a:rPr>
                <a:t>Pump</a:t>
              </a:r>
            </a:p>
          </p:txBody>
        </p:sp>
      </p:grpSp>
    </p:spTree>
    <p:custDataLst>
      <p:tags r:id="rId8"/>
    </p:custDataLst>
    <p:extLst>
      <p:ext uri="{BB962C8B-B14F-4D97-AF65-F5344CB8AC3E}">
        <p14:creationId xmlns:p14="http://schemas.microsoft.com/office/powerpoint/2010/main" val="1308410558"/>
      </p:ext>
    </p:extLst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227778" name="Rectangle 2" descr="Large confetti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>
          <a:xfrm>
            <a:off x="-576896" y="647699"/>
            <a:ext cx="9546215" cy="1295400"/>
          </a:xfrm>
        </p:spPr>
        <p:txBody>
          <a:bodyPr/>
          <a:lstStyle/>
          <a:p>
            <a:pPr algn="ctr"/>
            <a:r>
              <a:rPr lang="en-US" sz="3600"/>
              <a:t>Hydrogeologic Investigation to Guide Bioremediation Design</a:t>
            </a:r>
          </a:p>
        </p:txBody>
      </p:sp>
      <p:sp>
        <p:nvSpPr>
          <p:cNvPr id="1227779" name="Rectangle 3"/>
          <p:cNvSpPr>
            <a:spLocks noGrp="1" noChangeArrowheads="1"/>
          </p:cNvSpPr>
          <p:nvPr>
            <p:ph type="body" sz="half" idx="1"/>
            <p:custDataLst>
              <p:tags r:id="rId4"/>
            </p:custDataLst>
          </p:nvPr>
        </p:nvSpPr>
        <p:spPr>
          <a:xfrm>
            <a:off x="111763" y="2572935"/>
            <a:ext cx="3603354" cy="2672334"/>
          </a:xfrm>
          <a:noFill/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2400"/>
              <a:t>Single- &amp; cross-hole</a:t>
            </a:r>
            <a:br>
              <a:rPr lang="en-US" sz="2400"/>
            </a:br>
            <a:r>
              <a:rPr lang="en-US" sz="2400"/>
              <a:t>hydraulic tests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2400"/>
              <a:t>Cross-hole tracer test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2400"/>
              <a:t>Flow &amp; transport</a:t>
            </a:r>
            <a:br>
              <a:rPr lang="en-US" sz="2400"/>
            </a:br>
            <a:r>
              <a:rPr lang="en-US" sz="2400"/>
              <a:t>modeling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B8214B5-2616-4874-8FF1-01DA5BAC7229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3775848" y="2322441"/>
            <a:ext cx="5181926" cy="3885551"/>
            <a:chOff x="-2547684" y="1888489"/>
            <a:chExt cx="5181926" cy="3885551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11287BF-4289-439C-A8F0-55130B6FAC75}"/>
                </a:ext>
              </a:extLst>
            </p:cNvPr>
            <p:cNvGrpSpPr/>
            <p:nvPr/>
          </p:nvGrpSpPr>
          <p:grpSpPr>
            <a:xfrm>
              <a:off x="-2547684" y="1888489"/>
              <a:ext cx="5181926" cy="3885551"/>
              <a:chOff x="3904320" y="2835593"/>
              <a:chExt cx="5181926" cy="3885551"/>
            </a:xfrm>
          </p:grpSpPr>
          <p:pic>
            <p:nvPicPr>
              <p:cNvPr id="30" name="Picture 5" descr="p74br 053">
                <a:extLst>
                  <a:ext uri="{FF2B5EF4-FFF2-40B4-BE49-F238E27FC236}">
                    <a16:creationId xmlns:a16="http://schemas.microsoft.com/office/drawing/2014/main" id="{4312D948-9B39-491A-B3C4-FB5B7DFF82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tretch>
                <a:fillRect/>
              </a:stretch>
            </p:blipFill>
            <p:spPr bwMode="auto">
              <a:xfrm>
                <a:off x="3904320" y="2835593"/>
                <a:ext cx="5181926" cy="3885551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</a:ln>
            </p:spPr>
          </p:pic>
          <p:sp>
            <p:nvSpPr>
              <p:cNvPr id="31" name="Text Box 6">
                <a:extLst>
                  <a:ext uri="{FF2B5EF4-FFF2-40B4-BE49-F238E27FC236}">
                    <a16:creationId xmlns:a16="http://schemas.microsoft.com/office/drawing/2014/main" id="{4DD93D28-7A65-4396-B158-F7BDFA9FE4C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48140" y="6106468"/>
                <a:ext cx="2225289" cy="46166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>
                    <a:solidFill>
                      <a:srgbClr val="FFFF00"/>
                    </a:solidFill>
                  </a:rPr>
                  <a:t>15BR – Pumping</a:t>
                </a:r>
              </a:p>
            </p:txBody>
          </p:sp>
          <p:sp>
            <p:nvSpPr>
              <p:cNvPr id="32" name="Text Box 7">
                <a:extLst>
                  <a:ext uri="{FF2B5EF4-FFF2-40B4-BE49-F238E27FC236}">
                    <a16:creationId xmlns:a16="http://schemas.microsoft.com/office/drawing/2014/main" id="{7E98C395-DCBC-441A-B832-BA543F8056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24716" y="4191422"/>
                <a:ext cx="829073" cy="46166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>
                    <a:solidFill>
                      <a:srgbClr val="FFFF00"/>
                    </a:solidFill>
                  </a:rPr>
                  <a:t>71BR</a:t>
                </a:r>
              </a:p>
            </p:txBody>
          </p:sp>
          <p:sp>
            <p:nvSpPr>
              <p:cNvPr id="33" name="Text Box 9">
                <a:extLst>
                  <a:ext uri="{FF2B5EF4-FFF2-40B4-BE49-F238E27FC236}">
                    <a16:creationId xmlns:a16="http://schemas.microsoft.com/office/drawing/2014/main" id="{5C795083-4967-47ED-B2B2-66420848B84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79527" y="3630525"/>
                <a:ext cx="829073" cy="46166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>
                    <a:solidFill>
                      <a:srgbClr val="FFFF00"/>
                    </a:solidFill>
                  </a:rPr>
                  <a:t>73BR</a:t>
                </a:r>
              </a:p>
            </p:txBody>
          </p:sp>
          <p:sp>
            <p:nvSpPr>
              <p:cNvPr id="34" name="Text Box 10">
                <a:extLst>
                  <a:ext uri="{FF2B5EF4-FFF2-40B4-BE49-F238E27FC236}">
                    <a16:creationId xmlns:a16="http://schemas.microsoft.com/office/drawing/2014/main" id="{89D760FF-6535-4158-A980-91655FAB191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22679" y="2966425"/>
                <a:ext cx="2154757" cy="46166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>
                    <a:solidFill>
                      <a:srgbClr val="FFFF00"/>
                    </a:solidFill>
                  </a:rPr>
                  <a:t>36BR - Injection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EC8FF70-29E5-478E-AB77-096A8DBCBA51}"/>
                  </a:ext>
                </a:extLst>
              </p:cNvPr>
              <p:cNvSpPr txBox="1"/>
              <p:nvPr/>
            </p:nvSpPr>
            <p:spPr>
              <a:xfrm>
                <a:off x="4227472" y="4246493"/>
                <a:ext cx="77726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chemeClr val="bg1"/>
                    </a:solidFill>
                  </a:rPr>
                  <a:t>10 m</a:t>
                </a:r>
              </a:p>
            </p:txBody>
          </p: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659A1850-1281-4F6C-B5A2-CDC0F4704430}"/>
                  </a:ext>
                </a:extLst>
              </p:cNvPr>
              <p:cNvCxnSpPr/>
              <p:nvPr/>
            </p:nvCxnSpPr>
            <p:spPr>
              <a:xfrm>
                <a:off x="4146282" y="4545891"/>
                <a:ext cx="777261" cy="0"/>
              </a:xfrm>
              <a:prstGeom prst="line">
                <a:avLst/>
              </a:prstGeom>
              <a:ln w="508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154312A-56BE-4A29-95E7-8E4ECD165E6E}"/>
                </a:ext>
              </a:extLst>
            </p:cNvPr>
            <p:cNvCxnSpPr/>
            <p:nvPr/>
          </p:nvCxnSpPr>
          <p:spPr>
            <a:xfrm flipH="1">
              <a:off x="-1567849" y="2536404"/>
              <a:ext cx="0" cy="142306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764D811-CD0F-458D-847A-D0FCEFF68EEE}"/>
                </a:ext>
              </a:extLst>
            </p:cNvPr>
            <p:cNvCxnSpPr/>
            <p:nvPr/>
          </p:nvCxnSpPr>
          <p:spPr>
            <a:xfrm flipH="1">
              <a:off x="-327288" y="3076002"/>
              <a:ext cx="0" cy="142306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9E59303-3583-4D7F-967B-D7D8A8E98781}"/>
                </a:ext>
              </a:extLst>
            </p:cNvPr>
            <p:cNvCxnSpPr/>
            <p:nvPr/>
          </p:nvCxnSpPr>
          <p:spPr>
            <a:xfrm flipH="1">
              <a:off x="218123" y="3634830"/>
              <a:ext cx="0" cy="142306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6718423-E05D-45F3-BA22-064FFD4C6F26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 rot="1468430">
              <a:off x="529770" y="4996434"/>
              <a:ext cx="192760" cy="18609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3">
            <a:extLst>
              <a:ext uri="{FF2B5EF4-FFF2-40B4-BE49-F238E27FC236}">
                <a16:creationId xmlns:a16="http://schemas.microsoft.com/office/drawing/2014/main" id="{1F7530FA-10A1-4ED8-9B96-1EF4A01C0677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>
          <a:xfrm>
            <a:off x="102220" y="5794840"/>
            <a:ext cx="3793854" cy="1177887"/>
          </a:xfrm>
          <a:prstGeom prst="rect">
            <a:avLst/>
          </a:prstGeom>
          <a:noFill/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sz="1800" i="1"/>
              <a:t>Results will be shown along transect between 36BR and 15BR. In reality, flow and transport are 3D.</a:t>
            </a:r>
          </a:p>
        </p:txBody>
      </p:sp>
    </p:spTree>
    <p:custDataLst>
      <p:tags r:id="rId9"/>
    </p:custDataLst>
    <p:extLst>
      <p:ext uri="{BB962C8B-B14F-4D97-AF65-F5344CB8AC3E}">
        <p14:creationId xmlns:p14="http://schemas.microsoft.com/office/powerpoint/2010/main" val="4135367167"/>
      </p:ext>
    </p:extLst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124" name="Picture 4" descr="D:\Tiedeman\NAWC\InSituTestFacility\MapsCrossSections\DipSection2008BA_crtApr2016_Transmissivity_smallerFile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6803" y="1419619"/>
            <a:ext cx="8077994" cy="5220181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1874" name="Rectangle 2" descr="Large confetti"/>
          <p:cNvSpPr>
            <a:spLocks noGrp="1" noChangeArrowheads="1"/>
          </p:cNvSpPr>
          <p:nvPr>
            <p:ph type="title"/>
            <p:custDataLst>
              <p:tags r:id="rId4"/>
            </p:custDataLst>
          </p:nvPr>
        </p:nvSpPr>
        <p:spPr>
          <a:xfrm>
            <a:off x="1374667" y="1154823"/>
            <a:ext cx="7620397" cy="609600"/>
          </a:xfrm>
        </p:spPr>
        <p:txBody>
          <a:bodyPr>
            <a:noAutofit/>
          </a:bodyPr>
          <a:lstStyle/>
          <a:p>
            <a:pPr algn="ctr"/>
            <a:r>
              <a:rPr lang="en-US" sz="3600"/>
              <a:t>Single-Hole Hydraulic Testing:</a:t>
            </a:r>
            <a:br>
              <a:rPr lang="en-US" sz="3600"/>
            </a:br>
            <a:r>
              <a:rPr lang="en-US" sz="3600"/>
              <a:t>Transmissivity Estimates</a:t>
            </a:r>
          </a:p>
        </p:txBody>
      </p:sp>
      <p:grpSp>
        <p:nvGrpSpPr>
          <p:cNvPr id="1231897" name="Group 25"/>
          <p:cNvGrpSpPr/>
          <p:nvPr>
            <p:custDataLst>
              <p:tags r:id="rId5"/>
            </p:custDataLst>
          </p:nvPr>
        </p:nvGrpSpPr>
        <p:grpSpPr>
          <a:xfrm>
            <a:off x="1828800" y="3101974"/>
            <a:ext cx="7200900" cy="3679826"/>
            <a:chOff x="1152" y="1934"/>
            <a:chExt cx="4536" cy="2318"/>
          </a:xfrm>
        </p:grpSpPr>
        <p:sp>
          <p:nvSpPr>
            <p:cNvPr id="1231885" name="Text Box 13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936" y="3186"/>
              <a:ext cx="1752" cy="1066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marL="169863" indent="-169863"/>
              <a:r>
                <a:rPr lang="en-US" sz="2400"/>
                <a:t>Conclusion:</a:t>
              </a:r>
            </a:p>
            <a:p>
              <a:pPr marL="169863" indent="-169863">
                <a:buFontTx/>
                <a:buChar char="•"/>
              </a:pPr>
              <a:r>
                <a:rPr lang="en-US" sz="2000"/>
                <a:t>Along beds connecting 36BR &amp; 15BR:</a:t>
              </a:r>
              <a:br>
                <a:rPr lang="en-US" sz="2000"/>
              </a:br>
              <a:r>
                <a:rPr lang="en-US" sz="2000"/>
                <a:t>Low K down-dip</a:t>
              </a:r>
              <a:br>
                <a:rPr lang="en-US" sz="2000"/>
              </a:br>
              <a:r>
                <a:rPr lang="en-US" sz="2000"/>
                <a:t>High K up-dip</a:t>
              </a:r>
            </a:p>
          </p:txBody>
        </p:sp>
        <p:sp>
          <p:nvSpPr>
            <p:cNvPr id="1231887" name="Text Box 15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1152" y="3144"/>
              <a:ext cx="576" cy="254"/>
            </a:xfrm>
            <a:prstGeom prst="rect">
              <a:avLst/>
            </a:prstGeom>
            <a:solidFill>
              <a:srgbClr val="FFFF99"/>
            </a:solidFill>
            <a:ln w="6350">
              <a:solidFill>
                <a:schemeClr val="tx1"/>
              </a:solidFill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>
                  <a:solidFill>
                    <a:srgbClr val="0000CC"/>
                  </a:solidFill>
                </a:rPr>
                <a:t>~low K</a:t>
              </a:r>
            </a:p>
          </p:txBody>
        </p:sp>
        <p:sp>
          <p:nvSpPr>
            <p:cNvPr id="1231889" name="Text Box 17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736" y="2473"/>
              <a:ext cx="538" cy="254"/>
            </a:xfrm>
            <a:prstGeom prst="rect">
              <a:avLst/>
            </a:prstGeom>
            <a:solidFill>
              <a:srgbClr val="FFFF99"/>
            </a:solidFill>
            <a:ln w="6350">
              <a:solidFill>
                <a:schemeClr val="tx1"/>
              </a:solidFill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>
                  <a:solidFill>
                    <a:srgbClr val="CC0000"/>
                  </a:solidFill>
                </a:rPr>
                <a:t>high K</a:t>
              </a:r>
            </a:p>
          </p:txBody>
        </p:sp>
        <p:sp>
          <p:nvSpPr>
            <p:cNvPr id="1231891" name="Text Box 19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141" y="2940"/>
              <a:ext cx="499" cy="254"/>
            </a:xfrm>
            <a:prstGeom prst="rect">
              <a:avLst/>
            </a:prstGeom>
            <a:solidFill>
              <a:srgbClr val="FFFF99"/>
            </a:solidFill>
            <a:ln w="6350">
              <a:solidFill>
                <a:schemeClr val="tx1"/>
              </a:solidFill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>
                  <a:solidFill>
                    <a:srgbClr val="0000CC"/>
                  </a:solidFill>
                </a:rPr>
                <a:t>low K</a:t>
              </a:r>
            </a:p>
          </p:txBody>
        </p:sp>
        <p:sp>
          <p:nvSpPr>
            <p:cNvPr id="1231896" name="Text Box 24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792" y="1934"/>
              <a:ext cx="533" cy="254"/>
            </a:xfrm>
            <a:prstGeom prst="rect">
              <a:avLst/>
            </a:prstGeom>
            <a:solidFill>
              <a:srgbClr val="FFFF99"/>
            </a:solidFill>
            <a:ln w="6350">
              <a:solidFill>
                <a:schemeClr val="tx1"/>
              </a:solidFill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>
                  <a:solidFill>
                    <a:srgbClr val="CC0000"/>
                  </a:solidFill>
                </a:rPr>
                <a:t>high K</a:t>
              </a:r>
            </a:p>
          </p:txBody>
        </p:sp>
      </p:grpSp>
    </p:spTree>
    <p:custDataLst>
      <p:tags r:id="rId11"/>
    </p:custDataLst>
    <p:extLst>
      <p:ext uri="{BB962C8B-B14F-4D97-AF65-F5344CB8AC3E}">
        <p14:creationId xmlns:p14="http://schemas.microsoft.com/office/powerpoint/2010/main" val="37952146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6146" name="Picture 2" descr="D:\Tiedeman\NAWC\InSituTestFacility\MapsCrossSections\DipSection2008BA_crtApr2016_PackersOnly_smallerFile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533400" y="1219200"/>
            <a:ext cx="8440601" cy="5455849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3922" name="Rectangle 2" descr="Large confetti"/>
          <p:cNvSpPr>
            <a:spLocks noGrp="1" noChangeArrowheads="1"/>
          </p:cNvSpPr>
          <p:nvPr>
            <p:ph type="title"/>
            <p:custDataLst>
              <p:tags r:id="rId4"/>
            </p:custDataLst>
          </p:nvPr>
        </p:nvSpPr>
        <p:spPr>
          <a:xfrm>
            <a:off x="1787707" y="1013454"/>
            <a:ext cx="6972474" cy="609600"/>
          </a:xfrm>
        </p:spPr>
        <p:txBody>
          <a:bodyPr>
            <a:noAutofit/>
          </a:bodyPr>
          <a:lstStyle/>
          <a:p>
            <a:pPr algn="ctr"/>
            <a:r>
              <a:rPr lang="en-US" sz="3600"/>
              <a:t>Cross-Hole Aquifer Testing:</a:t>
            </a:r>
            <a:br>
              <a:rPr lang="en-US" sz="3600"/>
            </a:br>
            <a:r>
              <a:rPr lang="en-US" sz="3600"/>
              <a:t>Identifying Hydraulic Connections</a:t>
            </a:r>
          </a:p>
        </p:txBody>
      </p:sp>
      <p:sp>
        <p:nvSpPr>
          <p:cNvPr id="1233928" name="AutoShape 8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604181" y="2911087"/>
            <a:ext cx="228600" cy="609600"/>
          </a:xfrm>
          <a:prstGeom prst="roundRect">
            <a:avLst>
              <a:gd name="adj" fmla="val 16667"/>
            </a:avLst>
          </a:prstGeom>
          <a:solidFill>
            <a:srgbClr val="0000FF">
              <a:alpha val="39999"/>
            </a:srgbClr>
          </a:solidFill>
          <a:ln w="38100">
            <a:solidFill>
              <a:srgbClr val="0000FF"/>
            </a:solidFill>
            <a:rou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33962" name="Group 42"/>
          <p:cNvGrpSpPr/>
          <p:nvPr>
            <p:custDataLst>
              <p:tags r:id="rId6"/>
            </p:custDataLst>
          </p:nvPr>
        </p:nvGrpSpPr>
        <p:grpSpPr>
          <a:xfrm>
            <a:off x="1643244" y="3855649"/>
            <a:ext cx="3398838" cy="1927225"/>
            <a:chOff x="1459" y="2352"/>
            <a:chExt cx="2141" cy="1214"/>
          </a:xfrm>
        </p:grpSpPr>
        <p:sp>
          <p:nvSpPr>
            <p:cNvPr id="1233929" name="AutoShape 9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597" y="3120"/>
              <a:ext cx="192" cy="96"/>
            </a:xfrm>
            <a:prstGeom prst="roundRect">
              <a:avLst>
                <a:gd name="adj" fmla="val 16667"/>
              </a:avLst>
            </a:prstGeom>
            <a:solidFill>
              <a:srgbClr val="FF3300">
                <a:alpha val="61000"/>
              </a:srgbClr>
            </a:solidFill>
            <a:ln w="57150">
              <a:solidFill>
                <a:srgbClr val="FF0000"/>
              </a:solidFill>
              <a:rou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3931" name="AutoShape 11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408" y="2352"/>
              <a:ext cx="192" cy="96"/>
            </a:xfrm>
            <a:prstGeom prst="roundRect">
              <a:avLst>
                <a:gd name="adj" fmla="val 16667"/>
              </a:avLst>
            </a:prstGeom>
            <a:solidFill>
              <a:srgbClr val="FF3300">
                <a:alpha val="61000"/>
              </a:srgbClr>
            </a:solidFill>
            <a:ln w="57150">
              <a:solidFill>
                <a:srgbClr val="FF0000"/>
              </a:solidFill>
              <a:rou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3932" name="AutoShape 12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408" y="2551"/>
              <a:ext cx="192" cy="144"/>
            </a:xfrm>
            <a:prstGeom prst="roundRect">
              <a:avLst>
                <a:gd name="adj" fmla="val 16667"/>
              </a:avLst>
            </a:prstGeom>
            <a:solidFill>
              <a:srgbClr val="FF3300">
                <a:alpha val="61000"/>
              </a:srgbClr>
            </a:solidFill>
            <a:ln w="57150">
              <a:solidFill>
                <a:srgbClr val="FF0000"/>
              </a:solidFill>
              <a:rou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3948" name="AutoShape 28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1459" y="3374"/>
              <a:ext cx="192" cy="192"/>
            </a:xfrm>
            <a:prstGeom prst="roundRect">
              <a:avLst>
                <a:gd name="adj" fmla="val 16667"/>
              </a:avLst>
            </a:prstGeom>
            <a:solidFill>
              <a:srgbClr val="FF3300">
                <a:alpha val="61000"/>
              </a:srgbClr>
            </a:solidFill>
            <a:ln w="57150">
              <a:solidFill>
                <a:srgbClr val="FF0000"/>
              </a:solidFill>
              <a:rou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33956" name="Text Box 36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283470" y="4446609"/>
            <a:ext cx="3476712" cy="2308324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</a:ln>
          <a:effectLst/>
        </p:spPr>
        <p:txBody>
          <a:bodyPr wrap="square">
            <a:spAutoFit/>
          </a:bodyPr>
          <a:lstStyle/>
          <a:p>
            <a:pPr marL="169863" indent="-169863"/>
            <a:r>
              <a:rPr lang="en-US" sz="2400"/>
              <a:t>Conclusions:</a:t>
            </a:r>
          </a:p>
          <a:p>
            <a:pPr marL="169863" indent="-169863">
              <a:buFontTx/>
              <a:buChar char="•"/>
            </a:pPr>
            <a:r>
              <a:rPr lang="en-US" sz="2000"/>
              <a:t>Primary flow paths are along bedding plane fractures in </a:t>
            </a:r>
            <a:br>
              <a:rPr lang="en-US" sz="2000"/>
            </a:br>
            <a:r>
              <a:rPr lang="en-US" sz="2000"/>
              <a:t>2 or 3 mudstone beds.</a:t>
            </a:r>
          </a:p>
          <a:p>
            <a:pPr marL="169863" indent="-169863">
              <a:buFontTx/>
              <a:buChar char="•"/>
            </a:pPr>
            <a:r>
              <a:rPr lang="en-US" sz="2000"/>
              <a:t>Hydraulically active cross-bed fractures lie between 73BR and 71BR.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B3496E-2219-4E64-B70B-C1538BA7366E}"/>
              </a:ext>
            </a:extLst>
          </p:cNvPr>
          <p:cNvGrpSpPr/>
          <p:nvPr>
            <p:custDataLst>
              <p:tags r:id="rId12"/>
            </p:custDataLst>
          </p:nvPr>
        </p:nvGrpSpPr>
        <p:grpSpPr>
          <a:xfrm>
            <a:off x="1787707" y="3202639"/>
            <a:ext cx="4896237" cy="2434186"/>
            <a:chOff x="1787707" y="3202639"/>
            <a:chExt cx="4896237" cy="2434186"/>
          </a:xfrm>
        </p:grpSpPr>
        <p:sp>
          <p:nvSpPr>
            <p:cNvPr id="1233933" name="Freeform 13"/>
            <p:cNvSpPr/>
            <p:nvPr>
              <p:custDataLst>
                <p:tags r:id="rId13"/>
              </p:custDataLst>
            </p:nvPr>
          </p:nvSpPr>
          <p:spPr bwMode="auto">
            <a:xfrm>
              <a:off x="1787707" y="3560246"/>
              <a:ext cx="4129502" cy="2076579"/>
            </a:xfrm>
            <a:custGeom>
              <a:gdLst>
                <a:gd name="connsiteX0" fmla="*/ 0 w 8996"/>
                <a:gd name="connsiteY0" fmla="*/ 9796 h 9796"/>
                <a:gd name="connsiteX1" fmla="*/ 4368 w 8996"/>
                <a:gd name="connsiteY1" fmla="*/ 7175 h 9796"/>
                <a:gd name="connsiteX2" fmla="*/ 4866 w 8996"/>
                <a:gd name="connsiteY2" fmla="*/ 6815 h 9796"/>
                <a:gd name="connsiteX3" fmla="*/ 4700 w 8996"/>
                <a:gd name="connsiteY3" fmla="*/ 5377 h 9796"/>
                <a:gd name="connsiteX4" fmla="*/ 4700 w 8996"/>
                <a:gd name="connsiteY4" fmla="*/ 5018 h 9796"/>
                <a:gd name="connsiteX5" fmla="*/ 5032 w 8996"/>
                <a:gd name="connsiteY5" fmla="*/ 4658 h 9796"/>
                <a:gd name="connsiteX6" fmla="*/ 5861 w 8996"/>
                <a:gd name="connsiteY6" fmla="*/ 3940 h 9796"/>
                <a:gd name="connsiteX7" fmla="*/ 6692 w 8996"/>
                <a:gd name="connsiteY7" fmla="*/ 3221 h 9796"/>
                <a:gd name="connsiteX8" fmla="*/ 7356 w 8996"/>
                <a:gd name="connsiteY8" fmla="*/ 2502 h 9796"/>
                <a:gd name="connsiteX9" fmla="*/ 8311 w 8996"/>
                <a:gd name="connsiteY9" fmla="*/ 1559 h 9796"/>
                <a:gd name="connsiteX10" fmla="*/ 8451 w 8996"/>
                <a:gd name="connsiteY10" fmla="*/ 583 h 9796"/>
                <a:gd name="connsiteX11" fmla="*/ 8996 w 8996"/>
                <a:gd name="connsiteY11" fmla="*/ 0 h 9796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996" h="9796">
                  <a:moveTo>
                    <a:pt x="0" y="9796"/>
                  </a:moveTo>
                  <a:lnTo>
                    <a:pt x="4368" y="7175"/>
                  </a:lnTo>
                  <a:cubicBezTo>
                    <a:pt x="5177" y="6681"/>
                    <a:pt x="4810" y="7115"/>
                    <a:pt x="4866" y="6815"/>
                  </a:cubicBezTo>
                  <a:cubicBezTo>
                    <a:pt x="4922" y="6516"/>
                    <a:pt x="4727" y="5677"/>
                    <a:pt x="4700" y="5377"/>
                  </a:cubicBezTo>
                  <a:cubicBezTo>
                    <a:pt x="4672" y="5078"/>
                    <a:pt x="4645" y="5138"/>
                    <a:pt x="4700" y="5018"/>
                  </a:cubicBezTo>
                  <a:cubicBezTo>
                    <a:pt x="4755" y="4898"/>
                    <a:pt x="4838" y="4838"/>
                    <a:pt x="5032" y="4658"/>
                  </a:cubicBezTo>
                  <a:cubicBezTo>
                    <a:pt x="5226" y="4479"/>
                    <a:pt x="5586" y="4179"/>
                    <a:pt x="5861" y="3940"/>
                  </a:cubicBezTo>
                  <a:cubicBezTo>
                    <a:pt x="6138" y="3700"/>
                    <a:pt x="6443" y="3460"/>
                    <a:pt x="6692" y="3221"/>
                  </a:cubicBezTo>
                  <a:cubicBezTo>
                    <a:pt x="6941" y="2981"/>
                    <a:pt x="7086" y="2779"/>
                    <a:pt x="7356" y="2502"/>
                  </a:cubicBezTo>
                  <a:cubicBezTo>
                    <a:pt x="7626" y="2226"/>
                    <a:pt x="8129" y="1879"/>
                    <a:pt x="8311" y="1559"/>
                  </a:cubicBezTo>
                  <a:cubicBezTo>
                    <a:pt x="8494" y="1239"/>
                    <a:pt x="8229" y="882"/>
                    <a:pt x="8451" y="583"/>
                  </a:cubicBezTo>
                  <a:cubicBezTo>
                    <a:pt x="8672" y="283"/>
                    <a:pt x="8858" y="209"/>
                    <a:pt x="8996" y="0"/>
                  </a:cubicBezTo>
                </a:path>
              </a:pathLst>
            </a:custGeom>
            <a:noFill/>
            <a:ln w="57150" cap="flat" cmpd="sng">
              <a:solidFill>
                <a:srgbClr val="CC0000"/>
              </a:solidFill>
              <a:prstDash val="solid"/>
              <a:rou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CC"/>
                </a:solidFill>
              </a:endParaRPr>
            </a:p>
          </p:txBody>
        </p:sp>
        <p:sp>
          <p:nvSpPr>
            <p:cNvPr id="1233938" name="Freeform 18"/>
            <p:cNvSpPr/>
            <p:nvPr>
              <p:custDataLst>
                <p:tags r:id="rId14"/>
              </p:custDataLst>
            </p:nvPr>
          </p:nvSpPr>
          <p:spPr bwMode="auto">
            <a:xfrm>
              <a:off x="4875324" y="3318599"/>
              <a:ext cx="1555212" cy="725393"/>
            </a:xfrm>
            <a:custGeom>
              <a:gdLst>
                <a:gd name="connsiteX0" fmla="*/ 0 w 17008"/>
                <a:gd name="connsiteY0" fmla="*/ 18425 h 18425"/>
                <a:gd name="connsiteX1" fmla="*/ 4842 w 17008"/>
                <a:gd name="connsiteY1" fmla="*/ 13533 h 18425"/>
                <a:gd name="connsiteX2" fmla="*/ 6824 w 17008"/>
                <a:gd name="connsiteY2" fmla="*/ 11231 h 18425"/>
                <a:gd name="connsiteX3" fmla="*/ 12820 w 17008"/>
                <a:gd name="connsiteY3" fmla="*/ 5091 h 18425"/>
                <a:gd name="connsiteX4" fmla="*/ 17008 w 17008"/>
                <a:gd name="connsiteY4" fmla="*/ 0 h 18425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08" h="18425">
                  <a:moveTo>
                    <a:pt x="0" y="18425"/>
                  </a:moveTo>
                  <a:cubicBezTo>
                    <a:pt x="1667" y="16490"/>
                    <a:pt x="3705" y="14732"/>
                    <a:pt x="4842" y="13533"/>
                  </a:cubicBezTo>
                  <a:cubicBezTo>
                    <a:pt x="5979" y="12334"/>
                    <a:pt x="5494" y="12638"/>
                    <a:pt x="6824" y="11231"/>
                  </a:cubicBezTo>
                  <a:cubicBezTo>
                    <a:pt x="8154" y="9824"/>
                    <a:pt x="11005" y="6963"/>
                    <a:pt x="12820" y="5091"/>
                  </a:cubicBezTo>
                  <a:cubicBezTo>
                    <a:pt x="14872" y="2487"/>
                    <a:pt x="15901" y="1700"/>
                    <a:pt x="17008" y="0"/>
                  </a:cubicBezTo>
                </a:path>
              </a:pathLst>
            </a:custGeom>
            <a:noFill/>
            <a:ln w="57150" cap="flat" cmpd="sng">
              <a:solidFill>
                <a:srgbClr val="CC0000"/>
              </a:solidFill>
              <a:prstDash val="solid"/>
              <a:rou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CC"/>
                </a:solidFill>
              </a:endParaRPr>
            </a:p>
          </p:txBody>
        </p:sp>
        <p:sp>
          <p:nvSpPr>
            <p:cNvPr id="1233944" name="Line 24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V="1">
              <a:off x="5202908" y="3746225"/>
              <a:ext cx="333600" cy="138000"/>
            </a:xfrm>
            <a:custGeom>
              <a:gdLst>
                <a:gd name="connsiteX0" fmla="*/ 0 w 333600"/>
                <a:gd name="connsiteY0" fmla="*/ 0 h 138000"/>
                <a:gd name="connsiteX1" fmla="*/ 333600 w 333600"/>
                <a:gd name="connsiteY1" fmla="*/ 138000 h 13800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3600" h="138000">
                  <a:moveTo>
                    <a:pt x="0" y="0"/>
                  </a:moveTo>
                  <a:cubicBezTo>
                    <a:pt x="101600" y="50800"/>
                    <a:pt x="232000" y="87200"/>
                    <a:pt x="333600" y="138000"/>
                  </a:cubicBezTo>
                </a:path>
              </a:pathLst>
            </a:custGeom>
            <a:noFill/>
            <a:ln w="57150">
              <a:solidFill>
                <a:srgbClr val="CC0000"/>
              </a:solidFill>
              <a:round/>
              <a:tailEnd type="stealth" w="lg" len="lg"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CC"/>
                </a:solidFill>
              </a:endParaRPr>
            </a:p>
          </p:txBody>
        </p:sp>
        <p:sp>
          <p:nvSpPr>
            <p:cNvPr id="1233946" name="Line 26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V="1">
              <a:off x="4188005" y="4354125"/>
              <a:ext cx="304800" cy="152400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tailEnd type="stealth" w="lg" len="lg"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CC"/>
                </a:solidFill>
              </a:endParaRPr>
            </a:p>
          </p:txBody>
        </p:sp>
        <p:sp>
          <p:nvSpPr>
            <p:cNvPr id="1233947" name="Line 27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rot="21270187" flipV="1">
              <a:off x="6182724" y="3202639"/>
              <a:ext cx="501220" cy="209978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tailEnd type="stealth" w="lg" len="lg"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CC"/>
                </a:solidFill>
              </a:endParaRPr>
            </a:p>
          </p:txBody>
        </p:sp>
        <p:sp>
          <p:nvSpPr>
            <p:cNvPr id="1233949" name="Line 29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rot="621669" flipV="1">
              <a:off x="2979918" y="5201850"/>
              <a:ext cx="304800" cy="152400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tailEnd type="stealth" w="lg" len="lg"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CC"/>
                </a:solidFill>
              </a:endParaRPr>
            </a:p>
          </p:txBody>
        </p:sp>
        <p:sp>
          <p:nvSpPr>
            <p:cNvPr id="1233950" name="Line 30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rot="621669" flipV="1">
              <a:off x="2157593" y="5401875"/>
              <a:ext cx="304800" cy="152400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tailEnd type="stealth" w="lg" len="lg"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CC"/>
                </a:solidFill>
              </a:endParaRPr>
            </a:p>
          </p:txBody>
        </p:sp>
        <p:sp>
          <p:nvSpPr>
            <p:cNvPr id="1233951" name="Text Box 31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3648255" y="4616063"/>
              <a:ext cx="323850" cy="366713"/>
            </a:xfrm>
            <a:prstGeom prst="rect">
              <a:avLst/>
            </a:prstGeom>
            <a:noFill/>
            <a:ln w="25400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b="1">
                  <a:solidFill>
                    <a:srgbClr val="C00000"/>
                  </a:solidFill>
                  <a:latin typeface="Arial"/>
                </a:rPr>
                <a:t>?</a:t>
              </a:r>
            </a:p>
          </p:txBody>
        </p:sp>
        <p:sp>
          <p:nvSpPr>
            <p:cNvPr id="28" name="Freeform 18"/>
            <p:cNvSpPr/>
            <p:nvPr>
              <p:custDataLst>
                <p:tags r:id="rId21"/>
              </p:custDataLst>
            </p:nvPr>
          </p:nvSpPr>
          <p:spPr bwMode="auto">
            <a:xfrm rot="18825580" flipH="1">
              <a:off x="3832145" y="4062797"/>
              <a:ext cx="1070854" cy="428172"/>
            </a:xfrm>
            <a:custGeom>
              <a:gdLst>
                <a:gd name="connsiteX0" fmla="*/ 0 w 10814"/>
                <a:gd name="connsiteY0" fmla="*/ 11102 h 11102"/>
                <a:gd name="connsiteX1" fmla="*/ 5741 w 10814"/>
                <a:gd name="connsiteY1" fmla="*/ 4320 h 11102"/>
                <a:gd name="connsiteX2" fmla="*/ 7739 w 10814"/>
                <a:gd name="connsiteY2" fmla="*/ 1659 h 11102"/>
                <a:gd name="connsiteX3" fmla="*/ 9538 w 10814"/>
                <a:gd name="connsiteY3" fmla="*/ 56 h 11102"/>
                <a:gd name="connsiteX4" fmla="*/ 10814 w 10814"/>
                <a:gd name="connsiteY4" fmla="*/ 4399 h 1110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14" h="11102">
                  <a:moveTo>
                    <a:pt x="0" y="11102"/>
                  </a:moveTo>
                  <a:cubicBezTo>
                    <a:pt x="1539" y="9127"/>
                    <a:pt x="4202" y="6297"/>
                    <a:pt x="5741" y="4320"/>
                  </a:cubicBezTo>
                  <a:cubicBezTo>
                    <a:pt x="6254" y="3661"/>
                    <a:pt x="7106" y="2369"/>
                    <a:pt x="7739" y="1659"/>
                  </a:cubicBezTo>
                  <a:cubicBezTo>
                    <a:pt x="8372" y="948"/>
                    <a:pt x="9024" y="-273"/>
                    <a:pt x="9538" y="56"/>
                  </a:cubicBezTo>
                  <a:cubicBezTo>
                    <a:pt x="10051" y="385"/>
                    <a:pt x="10301" y="2585"/>
                    <a:pt x="10814" y="4399"/>
                  </a:cubicBezTo>
                </a:path>
              </a:pathLst>
            </a:custGeom>
            <a:noFill/>
            <a:ln w="57150" cap="flat" cmpd="sng">
              <a:solidFill>
                <a:srgbClr val="CC0000"/>
              </a:solidFill>
              <a:prstDash val="solid"/>
              <a:rou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CC"/>
                </a:solidFill>
              </a:endParaRPr>
            </a:p>
          </p:txBody>
        </p:sp>
        <p:sp>
          <p:nvSpPr>
            <p:cNvPr id="29" name="Line 26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 flipV="1">
              <a:off x="4401841" y="4072875"/>
              <a:ext cx="304800" cy="152400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tailEnd type="stealth" w="lg" len="lg"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CC"/>
                </a:solidFill>
              </a:endParaRPr>
            </a:p>
          </p:txBody>
        </p:sp>
        <p:sp>
          <p:nvSpPr>
            <p:cNvPr id="30" name="Text Box 31"/>
            <p:cNvSpPr txBox="1"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3656193" y="4247762"/>
              <a:ext cx="323850" cy="366713"/>
            </a:xfrm>
            <a:prstGeom prst="rect">
              <a:avLst/>
            </a:prstGeom>
            <a:noFill/>
            <a:ln w="25400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b="1">
                  <a:solidFill>
                    <a:srgbClr val="C00000"/>
                  </a:solidFill>
                  <a:latin typeface="Arial"/>
                </a:rPr>
                <a:t>?</a:t>
              </a:r>
            </a:p>
          </p:txBody>
        </p:sp>
        <p:sp>
          <p:nvSpPr>
            <p:cNvPr id="31" name="Text Box 31"/>
            <p:cNvSpPr txBox="1"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5593359" y="3706162"/>
              <a:ext cx="323850" cy="366713"/>
            </a:xfrm>
            <a:prstGeom prst="rect">
              <a:avLst/>
            </a:prstGeom>
            <a:noFill/>
            <a:ln w="25400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b="1">
                  <a:solidFill>
                    <a:srgbClr val="C00000"/>
                  </a:solidFill>
                  <a:latin typeface="Arial"/>
                </a:rPr>
                <a:t>?</a:t>
              </a:r>
            </a:p>
          </p:txBody>
        </p:sp>
      </p:grpSp>
      <p:sp>
        <p:nvSpPr>
          <p:cNvPr id="24" name="Text Box 10">
            <a:extLst>
              <a:ext uri="{FF2B5EF4-FFF2-40B4-BE49-F238E27FC236}">
                <a16:creationId xmlns:a16="http://schemas.microsoft.com/office/drawing/2014/main" id="{7A1B2203-B9A8-4777-8391-44BF09FA8048}"/>
              </a:ext>
            </a:extLst>
          </p:cNvPr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6121191" y="2457472"/>
            <a:ext cx="1143315" cy="326243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</a:ln>
        </p:spPr>
        <p:txBody>
          <a:bodyPr wrap="square" lIns="9144" tIns="9144" rIns="9144" bIns="9144">
            <a:spAutoFit/>
          </a:bodyPr>
          <a:lstStyle/>
          <a:p>
            <a:r>
              <a:rPr lang="en-US" sz="2000" b="1">
                <a:solidFill>
                  <a:srgbClr val="0000CC"/>
                </a:solidFill>
              </a:rPr>
              <a:t>Shutdown</a:t>
            </a:r>
          </a:p>
        </p:txBody>
      </p:sp>
    </p:spTree>
    <p:custDataLst>
      <p:tags r:id="rId26"/>
    </p:custDataLst>
    <p:extLst>
      <p:ext uri="{BB962C8B-B14F-4D97-AF65-F5344CB8AC3E}">
        <p14:creationId xmlns:p14="http://schemas.microsoft.com/office/powerpoint/2010/main" val="7506083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395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3" name="Picture 2" descr="D:\Tiedeman\NAWC\InSituTestFacility\MapsCrossSections\DipSection2008BA_crtApr2016_PackersOnly_smallerFile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519" y="1097351"/>
            <a:ext cx="8440601" cy="5455849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4946" name="Rectangle 2" descr="Large confetti"/>
          <p:cNvSpPr>
            <a:spLocks noGrp="1" noChangeArrowheads="1"/>
          </p:cNvSpPr>
          <p:nvPr>
            <p:ph type="title"/>
            <p:custDataLst>
              <p:tags r:id="rId4"/>
            </p:custDataLst>
          </p:nvPr>
        </p:nvSpPr>
        <p:spPr>
          <a:xfrm>
            <a:off x="-18170" y="498906"/>
            <a:ext cx="9067800" cy="609600"/>
          </a:xfrm>
        </p:spPr>
        <p:txBody>
          <a:bodyPr>
            <a:noAutofit/>
          </a:bodyPr>
          <a:lstStyle/>
          <a:p>
            <a:pPr algn="ctr"/>
            <a:r>
              <a:rPr lang="en-US" sz="3600"/>
              <a:t>Cross-Hole Tracer Testing: Transport Properties</a:t>
            </a:r>
          </a:p>
        </p:txBody>
      </p:sp>
      <p:sp>
        <p:nvSpPr>
          <p:cNvPr id="1234950" name="AutoShap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315200" y="2743200"/>
            <a:ext cx="228600" cy="609600"/>
          </a:xfrm>
          <a:prstGeom prst="roundRect">
            <a:avLst>
              <a:gd name="adj" fmla="val 16667"/>
            </a:avLst>
          </a:prstGeom>
          <a:solidFill>
            <a:srgbClr val="0000FF">
              <a:alpha val="39999"/>
            </a:srgbClr>
          </a:solidFill>
          <a:ln w="38100">
            <a:solidFill>
              <a:srgbClr val="0000FF"/>
            </a:solidFill>
            <a:rou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34961" name="AutoShape 1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286000" y="5356860"/>
            <a:ext cx="304800" cy="304800"/>
          </a:xfrm>
          <a:prstGeom prst="roundRect">
            <a:avLst>
              <a:gd name="adj" fmla="val 16667"/>
            </a:avLst>
          </a:prstGeom>
          <a:solidFill>
            <a:srgbClr val="FF3300">
              <a:alpha val="61000"/>
            </a:srgbClr>
          </a:solidFill>
          <a:ln w="57150">
            <a:solidFill>
              <a:srgbClr val="FF0000"/>
            </a:solidFill>
            <a:rou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34966" name="AutoShape 22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209800" y="1752600"/>
            <a:ext cx="457200" cy="3429000"/>
          </a:xfrm>
          <a:prstGeom prst="downArrow">
            <a:avLst>
              <a:gd name="adj1" fmla="val 25694"/>
              <a:gd name="adj2" fmla="val 54845"/>
            </a:avLst>
          </a:prstGeom>
          <a:solidFill>
            <a:srgbClr val="CC0000"/>
          </a:solidFill>
          <a:ln w="25400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34967" name="Text Box 2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734807" y="4931910"/>
            <a:ext cx="1234200" cy="92333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rgbClr val="CC0000"/>
                </a:solidFill>
              </a:rPr>
              <a:t>Inject</a:t>
            </a:r>
            <a:br>
              <a:rPr lang="en-US" sz="1800" b="1">
                <a:solidFill>
                  <a:srgbClr val="CC0000"/>
                </a:solidFill>
              </a:rPr>
            </a:br>
            <a:r>
              <a:rPr lang="en-US" sz="1800" b="1">
                <a:solidFill>
                  <a:srgbClr val="CC0000"/>
                </a:solidFill>
              </a:rPr>
              <a:t>3700 mg/L Bromide</a:t>
            </a:r>
          </a:p>
        </p:txBody>
      </p:sp>
      <p:sp>
        <p:nvSpPr>
          <p:cNvPr id="1234968" name="AutoShape 2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 flipV="1">
            <a:off x="7200900" y="1470660"/>
            <a:ext cx="457200" cy="1211580"/>
          </a:xfrm>
          <a:prstGeom prst="downArrow">
            <a:avLst>
              <a:gd name="adj1" fmla="val 25694"/>
              <a:gd name="adj2" fmla="val 50000"/>
            </a:avLst>
          </a:prstGeom>
          <a:solidFill>
            <a:srgbClr val="0000CC"/>
          </a:solidFill>
          <a:ln w="25400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34969" name="Text Box 25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469812" y="2824240"/>
            <a:ext cx="751755" cy="366713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rgbClr val="0000CC"/>
                </a:solidFill>
              </a:rPr>
              <a:t>Pump</a:t>
            </a:r>
          </a:p>
        </p:txBody>
      </p:sp>
      <p:sp>
        <p:nvSpPr>
          <p:cNvPr id="1234971" name="Text Box 27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82114" y="4239413"/>
            <a:ext cx="4191000" cy="2308324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</a:ln>
          <a:effectLst/>
        </p:spPr>
        <p:txBody>
          <a:bodyPr>
            <a:spAutoFit/>
          </a:bodyPr>
          <a:lstStyle/>
          <a:p>
            <a:pPr marL="169863" indent="-169863"/>
            <a:r>
              <a:rPr lang="en-US" sz="2400"/>
              <a:t>Conclusions:</a:t>
            </a:r>
          </a:p>
          <a:p>
            <a:pPr marL="169863" indent="-169863">
              <a:buFontTx/>
              <a:buChar char="•"/>
            </a:pPr>
            <a:r>
              <a:rPr lang="en-US" sz="2000"/>
              <a:t>Huge dilution at pumped well:</a:t>
            </a:r>
            <a:br>
              <a:rPr lang="en-US" sz="2000"/>
            </a:br>
            <a:r>
              <a:rPr lang="en-US" sz="2000"/>
              <a:t>Only small amount of pumped water comes from the region between 36BR &amp; 15BR.</a:t>
            </a:r>
          </a:p>
          <a:p>
            <a:pPr marL="169863" indent="-169863">
              <a:buFontTx/>
              <a:buChar char="•"/>
            </a:pPr>
            <a:r>
              <a:rPr lang="en-US" sz="2000"/>
              <a:t>Large percentage of bromide mass still in aquifer after 5 months.</a:t>
            </a:r>
          </a:p>
        </p:txBody>
      </p:sp>
      <p:pic>
        <p:nvPicPr>
          <p:cNvPr id="1234970" name="Picture 26" descr="BromideBthruCurve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 bwMode="auto">
          <a:xfrm>
            <a:off x="4615709" y="2556352"/>
            <a:ext cx="4343400" cy="4122737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</a:ln>
        </p:spPr>
      </p:pic>
    </p:spTree>
    <p:custDataLst>
      <p:tags r:id="rId14"/>
    </p:custDataLst>
    <p:extLst>
      <p:ext uri="{BB962C8B-B14F-4D97-AF65-F5344CB8AC3E}">
        <p14:creationId xmlns:p14="http://schemas.microsoft.com/office/powerpoint/2010/main" val="35207532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497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7170" name="Picture 2" descr="D:\Tiedeman\NAWC\InSituTestFacility\MapsCrossSections\DipSection2008BA_crtApr2016_Bromide6months_smallerFile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1255713"/>
            <a:ext cx="8229600" cy="5322887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8018" name="Rectangle 2" descr="Large confetti"/>
          <p:cNvSpPr>
            <a:spLocks noGrp="1" noChangeArrowheads="1"/>
          </p:cNvSpPr>
          <p:nvPr>
            <p:ph type="title"/>
            <p:custDataLst>
              <p:tags r:id="rId4"/>
            </p:custDataLst>
          </p:nvPr>
        </p:nvSpPr>
        <p:spPr>
          <a:xfrm>
            <a:off x="1916584" y="611344"/>
            <a:ext cx="5181600" cy="609600"/>
          </a:xfrm>
        </p:spPr>
        <p:txBody>
          <a:bodyPr>
            <a:noAutofit/>
          </a:bodyPr>
          <a:lstStyle/>
          <a:p>
            <a:pPr algn="ctr"/>
            <a:r>
              <a:rPr lang="en-US" sz="3600"/>
              <a:t>Strong Tracer Retention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E160459-3571-4B2B-A330-B4F20295C9CC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2092008" y="4186239"/>
            <a:ext cx="6854411" cy="2373311"/>
            <a:chOff x="2092008" y="4186239"/>
            <a:chExt cx="6854411" cy="2373311"/>
          </a:xfrm>
        </p:grpSpPr>
        <p:sp>
          <p:nvSpPr>
            <p:cNvPr id="7" name="Text Box 5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019800" y="4789835"/>
              <a:ext cx="2926619" cy="1769715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</a:ln>
          </p:spPr>
          <p:txBody>
            <a:bodyPr wrap="square">
              <a:spAutoFit/>
            </a:bodyPr>
            <a:lstStyle/>
            <a:p>
              <a:pPr marL="169863" indent="-169863"/>
              <a:r>
                <a:rPr lang="en-US" sz="2400"/>
                <a:t>Conclusion:</a:t>
              </a:r>
            </a:p>
            <a:p>
              <a:pPr marL="169863" indent="-169863">
                <a:spcBef>
                  <a:spcPts val="600"/>
                </a:spcBef>
                <a:buFontTx/>
                <a:buChar char="•"/>
              </a:pPr>
              <a:r>
                <a:rPr lang="en-US" sz="2000"/>
                <a:t>Most of mass is in downdip region </a:t>
              </a:r>
              <a:r>
                <a:rPr lang="en-US" sz="2000">
                  <a:sym typeface="Wingdings" panose="05000000000000000000" pitchFamily="2" charset="2"/>
                </a:rPr>
                <a:t>where</a:t>
              </a:r>
              <a:br>
                <a:rPr lang="en-US" sz="2000"/>
              </a:br>
              <a:r>
                <a:rPr lang="en-US" sz="2000"/>
                <a:t>low-K rocks/fractures strongly retain tracer.</a:t>
              </a:r>
            </a:p>
          </p:txBody>
        </p:sp>
        <p:sp>
          <p:nvSpPr>
            <p:cNvPr id="8" name="Oval 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20878764">
              <a:off x="2092008" y="4186239"/>
              <a:ext cx="3463045" cy="1774825"/>
            </a:xfrm>
            <a:prstGeom prst="ellipse">
              <a:avLst/>
            </a:prstGeom>
            <a:noFill/>
            <a:ln w="57150">
              <a:solidFill>
                <a:srgbClr val="CC0000"/>
              </a:solidFill>
              <a:round/>
            </a:ln>
          </p:spPr>
          <p:txBody>
            <a:bodyPr wrap="none" anchor="ctr"/>
            <a:lstStyle/>
            <a:p>
              <a:endParaRPr lang="en-US">
                <a:solidFill>
                  <a:srgbClr val="0000CC"/>
                </a:solidFill>
              </a:endParaRPr>
            </a:p>
          </p:txBody>
        </p:sp>
      </p:grpSp>
      <p:sp>
        <p:nvSpPr>
          <p:cNvPr id="9" name="Text Box 25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28600" y="1524000"/>
            <a:ext cx="1582279" cy="1200329"/>
          </a:xfrm>
          <a:prstGeom prst="rect">
            <a:avLst/>
          </a:prstGeom>
          <a:solidFill>
            <a:srgbClr val="FFFFCC"/>
          </a:solidFill>
          <a:ln w="25400">
            <a:solidFill>
              <a:schemeClr val="tx1"/>
            </a:solidFill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lang="en-US" sz="2400"/>
              <a:t>6 months after tracer injection</a:t>
            </a:r>
          </a:p>
        </p:txBody>
      </p:sp>
    </p:spTree>
    <p:custDataLst>
      <p:tags r:id="rId9"/>
    </p:custDataLst>
    <p:extLst>
      <p:ext uri="{BB962C8B-B14F-4D97-AF65-F5344CB8AC3E}">
        <p14:creationId xmlns:p14="http://schemas.microsoft.com/office/powerpoint/2010/main" val="41656006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246210" name="Rectangle 2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8793" y="1905000"/>
            <a:ext cx="6245807" cy="510540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2400"/>
              <a:t>Field characterization: </a:t>
            </a:r>
            <a:r>
              <a:rPr lang="en-US" sz="2400" i="1"/>
              <a:t>Qualitative</a:t>
            </a:r>
            <a:r>
              <a:rPr lang="en-US" sz="2400"/>
              <a:t> info about flow and transport paths and tracer behavior.</a:t>
            </a:r>
          </a:p>
          <a:p>
            <a:pPr>
              <a:spcBef>
                <a:spcPts val="1200"/>
              </a:spcBef>
            </a:pPr>
            <a:r>
              <a:rPr lang="en-US" sz="2400">
                <a:sym typeface="Wingdings" panose="05000000000000000000" pitchFamily="2" charset="2"/>
              </a:rPr>
              <a:t>No info about distribution and magnitude of </a:t>
            </a:r>
            <a:r>
              <a:rPr lang="en-US" sz="2400" b="1">
                <a:sym typeface="Wingdings" panose="05000000000000000000" pitchFamily="2" charset="2"/>
              </a:rPr>
              <a:t>groundwater fluxes </a:t>
            </a:r>
            <a:r>
              <a:rPr lang="en-US" sz="2400">
                <a:sym typeface="Wingdings" panose="05000000000000000000" pitchFamily="2" charset="2"/>
              </a:rPr>
              <a:t>between 36BR and 15BR, which </a:t>
            </a:r>
            <a:r>
              <a:rPr lang="en-US" sz="2400" i="1">
                <a:sym typeface="Wingdings" panose="05000000000000000000" pitchFamily="2" charset="2"/>
              </a:rPr>
              <a:t>strongly control amendment transport</a:t>
            </a:r>
            <a:r>
              <a:rPr lang="en-US" sz="2400">
                <a:sym typeface="Wingdings" panose="05000000000000000000" pitchFamily="2" charset="2"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en-US" sz="2400">
                <a:sym typeface="Wingdings" panose="05000000000000000000" pitchFamily="2" charset="2"/>
              </a:rPr>
              <a:t>Flow modeling provides fluxes.</a:t>
            </a:r>
          </a:p>
          <a:p>
            <a:pPr>
              <a:spcBef>
                <a:spcPts val="1200"/>
              </a:spcBef>
            </a:pPr>
            <a:r>
              <a:rPr lang="en-US" sz="2400">
                <a:sym typeface="Wingdings" panose="05000000000000000000" pitchFamily="2" charset="2"/>
              </a:rPr>
              <a:t>Bromide transport modeling uses these fluxes to simulate time-varying tracer distribution, which informs the expected advective transport of injected amendments. </a:t>
            </a:r>
          </a:p>
        </p:txBody>
      </p:sp>
      <p:sp>
        <p:nvSpPr>
          <p:cNvPr id="56" name="Title 55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19099" y="634612"/>
            <a:ext cx="8569569" cy="1143000"/>
          </a:xfrm>
        </p:spPr>
        <p:txBody>
          <a:bodyPr>
            <a:noAutofit/>
          </a:bodyPr>
          <a:lstStyle/>
          <a:p>
            <a:r>
              <a:rPr lang="en-US" sz="3600"/>
              <a:t>Important Component of Hydrogeologic CSM:</a:t>
            </a:r>
            <a:br>
              <a:rPr lang="en-US" sz="3600"/>
            </a:br>
            <a:r>
              <a:rPr lang="en-US" sz="3600"/>
              <a:t>Flow and Transport Modeling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079E23-05AA-46EE-A856-7E1466ADBE6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171862" y="1462181"/>
            <a:ext cx="2816807" cy="21687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659F34-CEFF-4C21-817A-DCC634F5DD4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134100" y="4038126"/>
            <a:ext cx="3009900" cy="2367788"/>
          </a:xfrm>
          <a:prstGeom prst="rect">
            <a:avLst/>
          </a:prstGeom>
        </p:spPr>
      </p:pic>
    </p:spTree>
    <p:custDataLst>
      <p:tags r:id="rId8"/>
    </p:custDataLst>
    <p:extLst>
      <p:ext uri="{BB962C8B-B14F-4D97-AF65-F5344CB8AC3E}">
        <p14:creationId xmlns:p14="http://schemas.microsoft.com/office/powerpoint/2010/main" val="30693347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2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2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2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6210" grpId="0" uiExpand="1" build="p" bldLvl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B690A99-85A0-462E-95AA-3F041489CE8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920066" y="0"/>
            <a:ext cx="4223934" cy="2769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itle 55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21691" y="1137571"/>
            <a:ext cx="4949097" cy="699966"/>
          </a:xfrm>
        </p:spPr>
        <p:txBody>
          <a:bodyPr>
            <a:noAutofit/>
          </a:bodyPr>
          <a:lstStyle/>
          <a:p>
            <a:pPr algn="ctr"/>
            <a:r>
              <a:rPr lang="en-US" sz="3600"/>
              <a:t>Model Representation of Hydraulic Conductivity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891A26-3F05-4116-886B-545900DC31F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68553" y="1971583"/>
            <a:ext cx="33909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/>
              <a:t>Informed by geology and hydraulic &amp; tracer testing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CAB4418-A146-40AA-B957-576A5A02AF36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252824" y="3178725"/>
            <a:ext cx="3343552" cy="3653783"/>
            <a:chOff x="252824" y="3178725"/>
            <a:chExt cx="3343552" cy="3653783"/>
          </a:xfrm>
        </p:grpSpPr>
        <p:grpSp>
          <p:nvGrpSpPr>
            <p:cNvPr id="19" name="Group 18"/>
            <p:cNvGrpSpPr/>
            <p:nvPr/>
          </p:nvGrpSpPr>
          <p:grpSpPr>
            <a:xfrm>
              <a:off x="252824" y="3609373"/>
              <a:ext cx="3240325" cy="3183338"/>
              <a:chOff x="20947" y="2575775"/>
              <a:chExt cx="3881437" cy="3813175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20947" y="2575775"/>
                <a:ext cx="3881437" cy="3813175"/>
                <a:chOff x="20947" y="2575775"/>
                <a:chExt cx="3881437" cy="3813175"/>
              </a:xfrm>
            </p:grpSpPr>
            <p:pic>
              <p:nvPicPr>
                <p:cNvPr id="2055" name="Picture 7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20947" y="2575775"/>
                  <a:ext cx="3881437" cy="381317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054" name="Picture 6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3200400" y="3581400"/>
                  <a:ext cx="639081" cy="22098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" name="TextBox 2"/>
                <p:cNvSpPr txBox="1"/>
                <p:nvPr/>
              </p:nvSpPr>
              <p:spPr>
                <a:xfrm>
                  <a:off x="934394" y="4174586"/>
                  <a:ext cx="1553567" cy="4424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>
                      <a:solidFill>
                        <a:schemeClr val="tx1"/>
                      </a:solidFill>
                    </a:rPr>
                    <a:t>Low-K Zone</a:t>
                  </a:r>
                </a:p>
              </p:txBody>
            </p:sp>
          </p:grpSp>
          <p:sp>
            <p:nvSpPr>
              <p:cNvPr id="18" name="Rectangle 17"/>
              <p:cNvSpPr/>
              <p:nvPr/>
            </p:nvSpPr>
            <p:spPr>
              <a:xfrm>
                <a:off x="459499" y="3276600"/>
                <a:ext cx="835901" cy="372348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42FAA9B5-E88E-42EC-A861-47CBC6248AB0}"/>
                </a:ext>
              </a:extLst>
            </p:cNvPr>
            <p:cNvCxnSpPr/>
            <p:nvPr/>
          </p:nvCxnSpPr>
          <p:spPr>
            <a:xfrm flipH="1" flipV="1">
              <a:off x="618939" y="3518792"/>
              <a:ext cx="159443" cy="67564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784D0A0-AD18-4A1A-9A68-C607C814DDD1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277274" y="3178725"/>
              <a:ext cx="14762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Injection Well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AC3E736-4DDC-4CF2-A96B-2E9B644D7873}"/>
                </a:ext>
              </a:extLst>
            </p:cNvPr>
            <p:cNvSpPr txBox="1"/>
            <p:nvPr>
              <p:custDataLst>
                <p:tags r:id="rId9"/>
              </p:custDataLst>
            </p:nvPr>
          </p:nvSpPr>
          <p:spPr>
            <a:xfrm>
              <a:off x="1618399" y="6463176"/>
              <a:ext cx="19779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Lower Model Layer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8EC2C451-C9AC-45BE-AA9B-2778A033CB8A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979" y="43889"/>
            <a:ext cx="3925238" cy="269203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5A524C37-E260-4025-9ABA-6ABE6D75CB4F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5041499" y="123274"/>
            <a:ext cx="304966" cy="2588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AFD2867-8E2B-40BB-BDB5-563DBE21D532}"/>
              </a:ext>
            </a:extLst>
          </p:cNvPr>
          <p:cNvGrpSpPr/>
          <p:nvPr>
            <p:custDataLst>
              <p:tags r:id="rId13"/>
            </p:custDataLst>
          </p:nvPr>
        </p:nvGrpSpPr>
        <p:grpSpPr>
          <a:xfrm>
            <a:off x="4608062" y="845820"/>
            <a:ext cx="4322578" cy="1759680"/>
            <a:chOff x="4608062" y="845820"/>
            <a:chExt cx="4322578" cy="1759680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C39F5719-DDA4-43C5-ADAC-378ED5AFC046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5341620" y="845820"/>
              <a:ext cx="3589020" cy="1470660"/>
            </a:xfrm>
            <a:custGeom>
              <a:gdLst>
                <a:gd name="connsiteX0" fmla="*/ 0 w 3589020"/>
                <a:gd name="connsiteY0" fmla="*/ 1470660 h 1470660"/>
                <a:gd name="connsiteX1" fmla="*/ 1082040 w 3589020"/>
                <a:gd name="connsiteY1" fmla="*/ 1158240 h 1470660"/>
                <a:gd name="connsiteX2" fmla="*/ 1409700 w 3589020"/>
                <a:gd name="connsiteY2" fmla="*/ 1082040 h 1470660"/>
                <a:gd name="connsiteX3" fmla="*/ 2141220 w 3589020"/>
                <a:gd name="connsiteY3" fmla="*/ 792480 h 1470660"/>
                <a:gd name="connsiteX4" fmla="*/ 3589020 w 3589020"/>
                <a:gd name="connsiteY4" fmla="*/ 0 h 147066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9020" h="1470660">
                  <a:moveTo>
                    <a:pt x="0" y="1470660"/>
                  </a:moveTo>
                  <a:lnTo>
                    <a:pt x="1082040" y="1158240"/>
                  </a:lnTo>
                  <a:cubicBezTo>
                    <a:pt x="1316990" y="1093470"/>
                    <a:pt x="1233170" y="1143000"/>
                    <a:pt x="1409700" y="1082040"/>
                  </a:cubicBezTo>
                  <a:cubicBezTo>
                    <a:pt x="1586230" y="1021080"/>
                    <a:pt x="1778000" y="972820"/>
                    <a:pt x="2141220" y="792480"/>
                  </a:cubicBezTo>
                  <a:cubicBezTo>
                    <a:pt x="2504440" y="612140"/>
                    <a:pt x="3046730" y="306070"/>
                    <a:pt x="3589020" y="0"/>
                  </a:cubicBezTo>
                </a:path>
              </a:pathLst>
            </a:cu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ABA992C-926E-459C-8DCC-FCCEB301A772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5346465" y="1784984"/>
              <a:ext cx="1828800" cy="531495"/>
            </a:xfrm>
            <a:custGeom>
              <a:gdLst>
                <a:gd name="connsiteX0" fmla="*/ 0 w 1828800"/>
                <a:gd name="connsiteY0" fmla="*/ 531495 h 531495"/>
                <a:gd name="connsiteX1" fmla="*/ 1082040 w 1828800"/>
                <a:gd name="connsiteY1" fmla="*/ 219075 h 531495"/>
                <a:gd name="connsiteX2" fmla="*/ 1828800 w 1828800"/>
                <a:gd name="connsiteY2" fmla="*/ 0 h 531495"/>
                <a:gd name="connsiteX3" fmla="*/ 2141220 w 2141220"/>
                <a:gd name="connsiteY3" fmla="*/ 0 h 678180"/>
                <a:gd name="connsiteX4" fmla="*/ 3589020 w 3589020"/>
                <a:gd name="connsiteY4" fmla="*/ 0 h 147066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28800" h="531495">
                  <a:moveTo>
                    <a:pt x="0" y="531495"/>
                  </a:moveTo>
                  <a:lnTo>
                    <a:pt x="1082040" y="219075"/>
                  </a:lnTo>
                  <a:cubicBezTo>
                    <a:pt x="1386840" y="130493"/>
                    <a:pt x="1652270" y="60960"/>
                    <a:pt x="1828800" y="0"/>
                  </a:cubicBezTo>
                </a:path>
              </a:pathLst>
            </a:cu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DC41DEB-59F3-4DA2-A891-6BD0E9DE6E0B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 rot="20643730">
              <a:off x="4608062" y="2236168"/>
              <a:ext cx="7620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Lower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2EEF2B8-1C02-40FA-BDB8-CD356D2BB3F8}"/>
              </a:ext>
            </a:extLst>
          </p:cNvPr>
          <p:cNvGrpSpPr/>
          <p:nvPr>
            <p:custDataLst>
              <p:tags r:id="rId17"/>
            </p:custDataLst>
          </p:nvPr>
        </p:nvGrpSpPr>
        <p:grpSpPr>
          <a:xfrm>
            <a:off x="4634080" y="556733"/>
            <a:ext cx="4261946" cy="1685925"/>
            <a:chOff x="4634080" y="556733"/>
            <a:chExt cx="4261946" cy="1685925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F6DE619-B626-4FAE-81CE-E412558A8095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5307006" y="556733"/>
              <a:ext cx="3589020" cy="1470660"/>
            </a:xfrm>
            <a:custGeom>
              <a:gdLst>
                <a:gd name="connsiteX0" fmla="*/ 0 w 3589020"/>
                <a:gd name="connsiteY0" fmla="*/ 1470660 h 1470660"/>
                <a:gd name="connsiteX1" fmla="*/ 1082040 w 3589020"/>
                <a:gd name="connsiteY1" fmla="*/ 1158240 h 1470660"/>
                <a:gd name="connsiteX2" fmla="*/ 1409700 w 3589020"/>
                <a:gd name="connsiteY2" fmla="*/ 1082040 h 1470660"/>
                <a:gd name="connsiteX3" fmla="*/ 2141220 w 3589020"/>
                <a:gd name="connsiteY3" fmla="*/ 792480 h 1470660"/>
                <a:gd name="connsiteX4" fmla="*/ 3589020 w 3589020"/>
                <a:gd name="connsiteY4" fmla="*/ 0 h 147066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9020" h="1470660">
                  <a:moveTo>
                    <a:pt x="0" y="1470660"/>
                  </a:moveTo>
                  <a:lnTo>
                    <a:pt x="1082040" y="1158240"/>
                  </a:lnTo>
                  <a:cubicBezTo>
                    <a:pt x="1316990" y="1093470"/>
                    <a:pt x="1233170" y="1143000"/>
                    <a:pt x="1409700" y="1082040"/>
                  </a:cubicBezTo>
                  <a:cubicBezTo>
                    <a:pt x="1586230" y="1021080"/>
                    <a:pt x="1778000" y="972820"/>
                    <a:pt x="2141220" y="792480"/>
                  </a:cubicBezTo>
                  <a:cubicBezTo>
                    <a:pt x="2504440" y="612140"/>
                    <a:pt x="3046730" y="306070"/>
                    <a:pt x="3589020" y="0"/>
                  </a:cubicBezTo>
                </a:path>
              </a:pathLst>
            </a:custGeom>
            <a:noFill/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B56B670-152E-421F-AB68-476EE8BC15D0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6935374" y="556733"/>
              <a:ext cx="1950720" cy="1005840"/>
            </a:xfrm>
            <a:custGeom>
              <a:gdLst>
                <a:gd name="connsiteX0" fmla="*/ 0 w 1950720"/>
                <a:gd name="connsiteY0" fmla="*/ 1005840 h 1005840"/>
                <a:gd name="connsiteX1" fmla="*/ 502920 w 1950720"/>
                <a:gd name="connsiteY1" fmla="*/ 792480 h 1005840"/>
                <a:gd name="connsiteX2" fmla="*/ 1950720 w 1950720"/>
                <a:gd name="connsiteY2" fmla="*/ 0 h 1005840"/>
                <a:gd name="connsiteX3" fmla="*/ 2506980 w 2506980"/>
                <a:gd name="connsiteY3" fmla="*/ 0 h 1158240"/>
                <a:gd name="connsiteX4" fmla="*/ 3589020 w 3589020"/>
                <a:gd name="connsiteY4" fmla="*/ 0 h 147066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50720" h="1005840">
                  <a:moveTo>
                    <a:pt x="0" y="1005840"/>
                  </a:moveTo>
                  <a:cubicBezTo>
                    <a:pt x="176530" y="944880"/>
                    <a:pt x="177800" y="960120"/>
                    <a:pt x="502920" y="792480"/>
                  </a:cubicBezTo>
                  <a:cubicBezTo>
                    <a:pt x="828040" y="624840"/>
                    <a:pt x="1408430" y="306070"/>
                    <a:pt x="1950720" y="0"/>
                  </a:cubicBezTo>
                </a:path>
              </a:pathLst>
            </a:cu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E9821F9-3A46-4EBC-A219-A8A3D685C068}"/>
                </a:ext>
              </a:extLst>
            </p:cNvPr>
            <p:cNvSpPr txBox="1"/>
            <p:nvPr>
              <p:custDataLst>
                <p:tags r:id="rId20"/>
              </p:custDataLst>
            </p:nvPr>
          </p:nvSpPr>
          <p:spPr>
            <a:xfrm rot="20643730">
              <a:off x="4634080" y="1873326"/>
              <a:ext cx="7713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Upper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B54EDDE-A269-48C2-866D-7EDF8B587B84}"/>
              </a:ext>
            </a:extLst>
          </p:cNvPr>
          <p:cNvGrpSpPr/>
          <p:nvPr>
            <p:custDataLst>
              <p:tags r:id="rId21"/>
            </p:custDataLst>
          </p:nvPr>
        </p:nvGrpSpPr>
        <p:grpSpPr>
          <a:xfrm>
            <a:off x="2924733" y="3141506"/>
            <a:ext cx="3280217" cy="3266425"/>
            <a:chOff x="2924733" y="3141506"/>
            <a:chExt cx="3280217" cy="3266425"/>
          </a:xfrm>
        </p:grpSpPr>
        <p:grpSp>
          <p:nvGrpSpPr>
            <p:cNvPr id="12" name="Group 11"/>
            <p:cNvGrpSpPr/>
            <p:nvPr/>
          </p:nvGrpSpPr>
          <p:grpSpPr>
            <a:xfrm>
              <a:off x="2924733" y="3141506"/>
              <a:ext cx="3280217" cy="3231781"/>
              <a:chOff x="2743200" y="2587625"/>
              <a:chExt cx="3870325" cy="3813175"/>
            </a:xfrm>
          </p:grpSpPr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743200" y="2587625"/>
                <a:ext cx="3870325" cy="381317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5" name="Picture 6"/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912984" y="3505200"/>
                <a:ext cx="639081" cy="2209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4386419" y="3667780"/>
                <a:ext cx="109998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>
                    <a:solidFill>
                      <a:schemeClr val="tx1"/>
                    </a:solidFill>
                  </a:rPr>
                  <a:t>Cross-Bed</a:t>
                </a:r>
              </a:p>
              <a:p>
                <a:r>
                  <a:rPr lang="en-US" b="1">
                    <a:solidFill>
                      <a:schemeClr val="tx1"/>
                    </a:solidFill>
                  </a:rPr>
                  <a:t>Fractures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66EE42E-D8E2-4DFE-847A-394DC517B081}"/>
                </a:ext>
              </a:extLst>
            </p:cNvPr>
            <p:cNvSpPr txBox="1"/>
            <p:nvPr>
              <p:custDataLst>
                <p:tags r:id="rId24"/>
              </p:custDataLst>
            </p:nvPr>
          </p:nvSpPr>
          <p:spPr>
            <a:xfrm>
              <a:off x="4126345" y="6038599"/>
              <a:ext cx="20626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Middle Model Layer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32BFE66-010B-458D-BA85-D290E7F5CA7A}"/>
              </a:ext>
            </a:extLst>
          </p:cNvPr>
          <p:cNvGrpSpPr/>
          <p:nvPr>
            <p:custDataLst>
              <p:tags r:id="rId25"/>
            </p:custDataLst>
          </p:nvPr>
        </p:nvGrpSpPr>
        <p:grpSpPr>
          <a:xfrm>
            <a:off x="4596409" y="692952"/>
            <a:ext cx="4332164" cy="1730617"/>
            <a:chOff x="4596409" y="692952"/>
            <a:chExt cx="4332164" cy="1730617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D370A24-823F-4F81-9AB1-3840A65609B9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5339553" y="692952"/>
              <a:ext cx="3589020" cy="1470660"/>
            </a:xfrm>
            <a:custGeom>
              <a:gdLst>
                <a:gd name="connsiteX0" fmla="*/ 0 w 3589020"/>
                <a:gd name="connsiteY0" fmla="*/ 1470660 h 1470660"/>
                <a:gd name="connsiteX1" fmla="*/ 1082040 w 3589020"/>
                <a:gd name="connsiteY1" fmla="*/ 1158240 h 1470660"/>
                <a:gd name="connsiteX2" fmla="*/ 1409700 w 3589020"/>
                <a:gd name="connsiteY2" fmla="*/ 1082040 h 1470660"/>
                <a:gd name="connsiteX3" fmla="*/ 2141220 w 3589020"/>
                <a:gd name="connsiteY3" fmla="*/ 792480 h 1470660"/>
                <a:gd name="connsiteX4" fmla="*/ 3589020 w 3589020"/>
                <a:gd name="connsiteY4" fmla="*/ 0 h 147066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9020" h="1470660">
                  <a:moveTo>
                    <a:pt x="0" y="1470660"/>
                  </a:moveTo>
                  <a:lnTo>
                    <a:pt x="1082040" y="1158240"/>
                  </a:lnTo>
                  <a:cubicBezTo>
                    <a:pt x="1316990" y="1093470"/>
                    <a:pt x="1233170" y="1143000"/>
                    <a:pt x="1409700" y="1082040"/>
                  </a:cubicBezTo>
                  <a:cubicBezTo>
                    <a:pt x="1586230" y="1021080"/>
                    <a:pt x="1778000" y="972820"/>
                    <a:pt x="2141220" y="792480"/>
                  </a:cubicBezTo>
                  <a:cubicBezTo>
                    <a:pt x="2504440" y="612140"/>
                    <a:pt x="3046730" y="306070"/>
                    <a:pt x="3589020" y="0"/>
                  </a:cubicBezTo>
                </a:path>
              </a:pathLst>
            </a:custGeom>
            <a:noFill/>
            <a:ln w="2032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6DE53B4-3670-4F47-9A4D-3BDFD77B4221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 rot="20778961">
              <a:off x="7058552" y="1543103"/>
              <a:ext cx="76200" cy="236220"/>
            </a:xfrm>
            <a:custGeom>
              <a:gdLst>
                <a:gd name="connsiteX0" fmla="*/ 0 w 0"/>
                <a:gd name="connsiteY0" fmla="*/ 0 h 228600"/>
                <a:gd name="connsiteX1" fmla="*/ 0 w 0"/>
                <a:gd name="connsiteY1" fmla="*/ 228600 h 228600"/>
                <a:gd name="connsiteX2" fmla="*/ 0 w 0"/>
                <a:gd name="connsiteY2" fmla="*/ 228600 h 22860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h="228600">
                  <a:moveTo>
                    <a:pt x="0" y="0"/>
                  </a:moveTo>
                  <a:lnTo>
                    <a:pt x="0" y="228600"/>
                  </a:lnTo>
                  <a:lnTo>
                    <a:pt x="0" y="228600"/>
                  </a:lnTo>
                </a:path>
              </a:pathLst>
            </a:cu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22E5777-CE78-40E8-BBD9-4F1586A809A4}"/>
                </a:ext>
              </a:extLst>
            </p:cNvPr>
            <p:cNvSpPr txBox="1"/>
            <p:nvPr>
              <p:custDataLst>
                <p:tags r:id="rId28"/>
              </p:custDataLst>
            </p:nvPr>
          </p:nvSpPr>
          <p:spPr>
            <a:xfrm rot="20643730">
              <a:off x="4596409" y="2054237"/>
              <a:ext cx="8467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Middle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C793FF8-22E2-48C1-B4FA-2B9BF18352CC}"/>
              </a:ext>
            </a:extLst>
          </p:cNvPr>
          <p:cNvGrpSpPr/>
          <p:nvPr>
            <p:custDataLst>
              <p:tags r:id="rId29"/>
            </p:custDataLst>
          </p:nvPr>
        </p:nvGrpSpPr>
        <p:grpSpPr>
          <a:xfrm>
            <a:off x="5639500" y="2869974"/>
            <a:ext cx="3499882" cy="3106743"/>
            <a:chOff x="5639500" y="2869974"/>
            <a:chExt cx="3499882" cy="3106743"/>
          </a:xfrm>
        </p:grpSpPr>
        <p:grpSp>
          <p:nvGrpSpPr>
            <p:cNvPr id="28" name="Group 27"/>
            <p:cNvGrpSpPr/>
            <p:nvPr/>
          </p:nvGrpSpPr>
          <p:grpSpPr>
            <a:xfrm>
              <a:off x="5639500" y="2873414"/>
              <a:ext cx="3102563" cy="3047999"/>
              <a:chOff x="5186363" y="3044824"/>
              <a:chExt cx="3881437" cy="3813175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5186363" y="3044824"/>
                <a:ext cx="3881437" cy="3813175"/>
                <a:chOff x="5186363" y="2587624"/>
                <a:chExt cx="3881437" cy="3813175"/>
              </a:xfrm>
            </p:grpSpPr>
            <p:pic>
              <p:nvPicPr>
                <p:cNvPr id="2058" name="Picture 10"/>
                <p:cNvPicPr>
                  <a:picLocks noChangeAspect="1" noChangeArrowheads="1"/>
                </p:cNvPicPr>
                <p:nvPr/>
              </p:nvPicPr>
              <p:blipFill>
                <a:blip r:embed="rId3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5186363" y="2587624"/>
                  <a:ext cx="3881437" cy="381317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2" name="Picture 6"/>
                <p:cNvPicPr>
                  <a:picLocks noChangeAspect="1" noChangeArrowheads="1"/>
                </p:cNvPicPr>
                <p:nvPr/>
              </p:nvPicPr>
              <p:blipFill>
                <a:blip r:embed="rId3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8423003" y="3517162"/>
                  <a:ext cx="639081" cy="22098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2" name="Rectangle 21"/>
                <p:cNvSpPr/>
                <p:nvPr/>
              </p:nvSpPr>
              <p:spPr>
                <a:xfrm>
                  <a:off x="7696200" y="2895600"/>
                  <a:ext cx="609600" cy="381000"/>
                </a:xfrm>
                <a:prstGeom prst="rect">
                  <a:avLst/>
                </a:prstGeom>
                <a:noFill/>
                <a:ln w="38100"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3" name="TextBox 32"/>
              <p:cNvSpPr txBox="1"/>
              <p:nvPr/>
            </p:nvSpPr>
            <p:spPr>
              <a:xfrm>
                <a:off x="6705599" y="3952259"/>
                <a:ext cx="1305165" cy="307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>
                    <a:solidFill>
                      <a:schemeClr val="tx1"/>
                    </a:solidFill>
                  </a:rPr>
                  <a:t>High-K Zone</a:t>
                </a: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F4F90D5-2758-4211-8179-282EF2EB7ADD}"/>
                </a:ext>
              </a:extLst>
            </p:cNvPr>
            <p:cNvSpPr txBox="1"/>
            <p:nvPr>
              <p:custDataLst>
                <p:tags r:id="rId32"/>
              </p:custDataLst>
            </p:nvPr>
          </p:nvSpPr>
          <p:spPr>
            <a:xfrm>
              <a:off x="8124361" y="2869974"/>
              <a:ext cx="101502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</a:rPr>
                <a:t>Pumping</a:t>
              </a:r>
              <a:br>
                <a:rPr lang="en-US">
                  <a:solidFill>
                    <a:srgbClr val="0000FF"/>
                  </a:solidFill>
                </a:rPr>
              </a:br>
              <a:r>
                <a:rPr lang="en-US">
                  <a:solidFill>
                    <a:srgbClr val="0000FF"/>
                  </a:solidFill>
                </a:rPr>
                <a:t>Well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A833ECF-451B-40B9-9BDC-4F05481E60DE}"/>
                </a:ext>
              </a:extLst>
            </p:cNvPr>
            <p:cNvSpPr txBox="1"/>
            <p:nvPr>
              <p:custDataLst>
                <p:tags r:id="rId33"/>
              </p:custDataLst>
            </p:nvPr>
          </p:nvSpPr>
          <p:spPr>
            <a:xfrm>
              <a:off x="6785638" y="5607385"/>
              <a:ext cx="19873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Upper Model Layer</a:t>
              </a:r>
            </a:p>
          </p:txBody>
        </p:sp>
      </p:grpSp>
    </p:spTree>
    <p:custDataLst>
      <p:tags r:id="rId34"/>
    </p:custDataLst>
    <p:extLst>
      <p:ext uri="{BB962C8B-B14F-4D97-AF65-F5344CB8AC3E}">
        <p14:creationId xmlns:p14="http://schemas.microsoft.com/office/powerpoint/2010/main" val="489621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215490" name="Picture 2" descr="epa_seal">
            <a:extLst>
              <a:ext uri="{FF2B5EF4-FFF2-40B4-BE49-F238E27FC236}">
                <a16:creationId xmlns:a16="http://schemas.microsoft.com/office/drawing/2014/main" id="{264B4B85-7137-4D8D-9834-22BF60E896B6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0594" y="3748982"/>
            <a:ext cx="1681867" cy="16818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5491" name="Picture 3" descr="USGS">
            <a:extLst>
              <a:ext uri="{FF2B5EF4-FFF2-40B4-BE49-F238E27FC236}">
                <a16:creationId xmlns:a16="http://schemas.microsoft.com/office/drawing/2014/main" id="{13B6F7C6-60A8-4504-9130-170CEE8685FB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9545" y="2091978"/>
            <a:ext cx="2438400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5492" name="Picture 4">
            <a:extLst>
              <a:ext uri="{FF2B5EF4-FFF2-40B4-BE49-F238E27FC236}">
                <a16:creationId xmlns:a16="http://schemas.microsoft.com/office/drawing/2014/main" id="{B71C2D54-42B4-4D8B-9931-7F03A68360BD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63983" y="3748982"/>
            <a:ext cx="1681867" cy="16818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5493" name="Picture 5" descr="SERDP-colorlogo">
            <a:extLst>
              <a:ext uri="{FF2B5EF4-FFF2-40B4-BE49-F238E27FC236}">
                <a16:creationId xmlns:a16="http://schemas.microsoft.com/office/drawing/2014/main" id="{ECA287AD-FDA7-410D-BF14-1C481F119C91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9045" y="4007840"/>
            <a:ext cx="4238636" cy="13849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5494" name="Text Box 6">
            <a:extLst>
              <a:ext uri="{FF2B5EF4-FFF2-40B4-BE49-F238E27FC236}">
                <a16:creationId xmlns:a16="http://schemas.microsoft.com/office/drawing/2014/main" id="{40731886-4EFA-4159-BC7F-6067677E6365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124200" y="1760379"/>
            <a:ext cx="6096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tx1"/>
                </a:solidFill>
              </a:rPr>
              <a:t>Toxic Substances Hydrology Program</a:t>
            </a:r>
            <a:br>
              <a:rPr lang="en-US" altLang="en-US" sz="2400">
                <a:solidFill>
                  <a:schemeClr val="tx1"/>
                </a:solidFill>
              </a:rPr>
            </a:br>
            <a:r>
              <a:rPr lang="en-US" altLang="en-US" sz="2400">
                <a:solidFill>
                  <a:schemeClr val="tx1"/>
                </a:solidFill>
              </a:rPr>
              <a:t>New Jersey Water Science Center</a:t>
            </a:r>
            <a:br>
              <a:rPr lang="en-US" altLang="en-US" sz="2400">
                <a:solidFill>
                  <a:schemeClr val="tx1"/>
                </a:solidFill>
              </a:rPr>
            </a:br>
            <a:r>
              <a:rPr lang="en-US" altLang="en-US" sz="2400">
                <a:solidFill>
                  <a:schemeClr val="tx1"/>
                </a:solidFill>
              </a:rPr>
              <a:t>Earth System Processes Division</a:t>
            </a:r>
            <a:br>
              <a:rPr lang="en-US" altLang="en-US" sz="2400"/>
            </a:br>
            <a:r>
              <a:rPr lang="en-US" altLang="en-US" sz="2400"/>
              <a:t>National Innovation Center</a:t>
            </a: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1215495" name="Rectangle 7">
            <a:extLst>
              <a:ext uri="{FF2B5EF4-FFF2-40B4-BE49-F238E27FC236}">
                <a16:creationId xmlns:a16="http://schemas.microsoft.com/office/drawing/2014/main" id="{60E3976D-00BF-4C5B-A73A-DC2B1CD1276C}"/>
              </a:ext>
            </a:extLst>
          </p:cNvPr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143000" y="571996"/>
            <a:ext cx="4685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400">
                <a:solidFill>
                  <a:schemeClr val="tx2"/>
                </a:solidFill>
              </a:rPr>
              <a:t>Acknowledgements</a:t>
            </a:r>
          </a:p>
        </p:txBody>
      </p:sp>
    </p:spTree>
    <p:custDataLst>
      <p:tags r:id="rId12"/>
    </p:custDataLst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CAB4418-A146-40AA-B957-576A5A02AF3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252824" y="2448518"/>
            <a:ext cx="5104548" cy="4517231"/>
            <a:chOff x="252824" y="3609373"/>
            <a:chExt cx="3752894" cy="3321095"/>
          </a:xfrm>
        </p:grpSpPr>
        <p:grpSp>
          <p:nvGrpSpPr>
            <p:cNvPr id="10" name="Group 9"/>
            <p:cNvGrpSpPr/>
            <p:nvPr/>
          </p:nvGrpSpPr>
          <p:grpSpPr>
            <a:xfrm>
              <a:off x="252824" y="3609373"/>
              <a:ext cx="3240325" cy="3183338"/>
              <a:chOff x="20947" y="2575775"/>
              <a:chExt cx="3881437" cy="3813175"/>
            </a:xfrm>
          </p:grpSpPr>
          <p:pic>
            <p:nvPicPr>
              <p:cNvPr id="2055" name="Picture 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0947" y="2575775"/>
                <a:ext cx="3881437" cy="381317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54" name="Picture 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200400" y="3581400"/>
                <a:ext cx="639081" cy="2209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934394" y="4174586"/>
                <a:ext cx="1142192" cy="3252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>
                    <a:solidFill>
                      <a:schemeClr val="tx1"/>
                    </a:solidFill>
                  </a:rPr>
                  <a:t>Low-K Zone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AC3E736-4DDC-4CF2-A96B-2E9B644D7873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>
            <a:xfrm>
              <a:off x="2027741" y="6561136"/>
              <a:ext cx="19779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Lower Model Layer</a:t>
              </a:r>
            </a:p>
          </p:txBody>
        </p:sp>
      </p:grpSp>
      <p:sp>
        <p:nvSpPr>
          <p:cNvPr id="44" name="Up Arrow 11">
            <a:extLst>
              <a:ext uri="{FF2B5EF4-FFF2-40B4-BE49-F238E27FC236}">
                <a16:creationId xmlns:a16="http://schemas.microsoft.com/office/drawing/2014/main" id="{DB24752E-CA51-4E07-80F9-1658B7AAA9EE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 rot="3412924">
            <a:off x="2021269" y="3597947"/>
            <a:ext cx="221630" cy="500719"/>
          </a:xfrm>
          <a:prstGeom prst="upArrow">
            <a:avLst/>
          </a:prstGeom>
          <a:solidFill>
            <a:srgbClr val="CC00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Up Arrow 25">
            <a:extLst>
              <a:ext uri="{FF2B5EF4-FFF2-40B4-BE49-F238E27FC236}">
                <a16:creationId xmlns:a16="http://schemas.microsoft.com/office/drawing/2014/main" id="{129AD7AD-F175-4ED5-AD09-7C9FD33750E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 rot="8866571">
            <a:off x="1689177" y="2584530"/>
            <a:ext cx="719190" cy="838200"/>
          </a:xfrm>
          <a:prstGeom prst="upArrow">
            <a:avLst/>
          </a:prstGeom>
          <a:solidFill>
            <a:srgbClr val="EC1A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24F3CF8-9A4B-45A1-AA00-7E680328ACA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397139" y="3793465"/>
            <a:ext cx="1444626" cy="1569660"/>
          </a:xfrm>
          <a:prstGeom prst="rect">
            <a:avLst/>
          </a:prstGeom>
          <a:solidFill>
            <a:srgbClr val="FFFFFF">
              <a:alpha val="94902"/>
            </a:srgb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CC00CC"/>
                </a:solidFill>
              </a:rPr>
              <a:t>4% of flux</a:t>
            </a:r>
            <a:br>
              <a:rPr lang="en-US" sz="2400" b="1">
                <a:solidFill>
                  <a:srgbClr val="CC00CC"/>
                </a:solidFill>
              </a:rPr>
            </a:br>
            <a:r>
              <a:rPr lang="en-US" sz="2400" b="1">
                <a:solidFill>
                  <a:srgbClr val="CC00CC"/>
                </a:solidFill>
              </a:rPr>
              <a:t>entering</a:t>
            </a:r>
            <a:br>
              <a:rPr lang="en-US" sz="2400" b="1">
                <a:solidFill>
                  <a:srgbClr val="CC00CC"/>
                </a:solidFill>
              </a:rPr>
            </a:br>
            <a:r>
              <a:rPr lang="en-US" sz="2400" b="1">
                <a:solidFill>
                  <a:srgbClr val="CC00CC"/>
                </a:solidFill>
              </a:rPr>
              <a:t>cross-bed</a:t>
            </a:r>
            <a:br>
              <a:rPr lang="en-US" sz="2400" b="1">
                <a:solidFill>
                  <a:srgbClr val="CC00CC"/>
                </a:solidFill>
              </a:rPr>
            </a:br>
            <a:r>
              <a:rPr lang="en-US" sz="2400" b="1">
                <a:solidFill>
                  <a:srgbClr val="CC00CC"/>
                </a:solidFill>
              </a:rPr>
              <a:t>fracture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C3380E1-AFCF-403E-96CB-82B67589213E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84991" y="1683704"/>
            <a:ext cx="2737281" cy="830997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CC00CC"/>
                </a:solidFill>
              </a:rPr>
              <a:t>96% of flux entering</a:t>
            </a:r>
            <a:br>
              <a:rPr lang="en-US" sz="2400" b="1">
                <a:solidFill>
                  <a:srgbClr val="CC00CC"/>
                </a:solidFill>
              </a:rPr>
            </a:br>
            <a:r>
              <a:rPr lang="en-US" sz="2400" b="1">
                <a:solidFill>
                  <a:srgbClr val="CC00CC"/>
                </a:solidFill>
              </a:rPr>
              <a:t>cross-bed fracture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DAC4A7D-40DF-4973-8D57-1D92CFDF66B1}"/>
              </a:ext>
            </a:extLst>
          </p:cNvPr>
          <p:cNvCxnSpPr/>
          <p:nvPr>
            <p:custDataLst>
              <p:tags r:id="rId10"/>
            </p:custDataLst>
          </p:nvPr>
        </p:nvCxnSpPr>
        <p:spPr>
          <a:xfrm>
            <a:off x="2200275" y="3448050"/>
            <a:ext cx="346391" cy="364465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itle 55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408843" y="614432"/>
            <a:ext cx="4516315" cy="699966"/>
          </a:xfrm>
        </p:spPr>
        <p:txBody>
          <a:bodyPr>
            <a:noAutofit/>
          </a:bodyPr>
          <a:lstStyle/>
          <a:p>
            <a:pPr algn="ctr"/>
            <a:r>
              <a:rPr lang="en-US" sz="3600"/>
              <a:t>Groundwater Fluxes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99B7986-FD23-4788-BAB5-88F5439FCD0F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4965837" y="882778"/>
            <a:ext cx="4223934" cy="2769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8408204-2BD8-4C6C-9777-24CCD8CA82A8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750" y="926667"/>
            <a:ext cx="3925238" cy="2692039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FC2F2FEA-0B1D-46E1-B04D-8ABDEEF03164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5087270" y="1006052"/>
            <a:ext cx="304966" cy="2588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7C6B9B7-DDF3-46E9-9E6A-8FBABEB477DA}"/>
              </a:ext>
            </a:extLst>
          </p:cNvPr>
          <p:cNvGrpSpPr/>
          <p:nvPr>
            <p:custDataLst>
              <p:tags r:id="rId16"/>
            </p:custDataLst>
          </p:nvPr>
        </p:nvGrpSpPr>
        <p:grpSpPr>
          <a:xfrm>
            <a:off x="4653833" y="1728598"/>
            <a:ext cx="4322578" cy="1759680"/>
            <a:chOff x="4608062" y="845820"/>
            <a:chExt cx="4322578" cy="1759680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EEA52CA-3176-47FE-A8F0-3F19F23406E3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5341620" y="845820"/>
              <a:ext cx="3589020" cy="1470660"/>
            </a:xfrm>
            <a:custGeom>
              <a:gdLst>
                <a:gd name="connsiteX0" fmla="*/ 0 w 3589020"/>
                <a:gd name="connsiteY0" fmla="*/ 1470660 h 1470660"/>
                <a:gd name="connsiteX1" fmla="*/ 1082040 w 3589020"/>
                <a:gd name="connsiteY1" fmla="*/ 1158240 h 1470660"/>
                <a:gd name="connsiteX2" fmla="*/ 1409700 w 3589020"/>
                <a:gd name="connsiteY2" fmla="*/ 1082040 h 1470660"/>
                <a:gd name="connsiteX3" fmla="*/ 2141220 w 3589020"/>
                <a:gd name="connsiteY3" fmla="*/ 792480 h 1470660"/>
                <a:gd name="connsiteX4" fmla="*/ 3589020 w 3589020"/>
                <a:gd name="connsiteY4" fmla="*/ 0 h 147066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9020" h="1470660">
                  <a:moveTo>
                    <a:pt x="0" y="1470660"/>
                  </a:moveTo>
                  <a:lnTo>
                    <a:pt x="1082040" y="1158240"/>
                  </a:lnTo>
                  <a:cubicBezTo>
                    <a:pt x="1316990" y="1093470"/>
                    <a:pt x="1233170" y="1143000"/>
                    <a:pt x="1409700" y="1082040"/>
                  </a:cubicBezTo>
                  <a:cubicBezTo>
                    <a:pt x="1586230" y="1021080"/>
                    <a:pt x="1778000" y="972820"/>
                    <a:pt x="2141220" y="792480"/>
                  </a:cubicBezTo>
                  <a:cubicBezTo>
                    <a:pt x="2504440" y="612140"/>
                    <a:pt x="3046730" y="306070"/>
                    <a:pt x="3589020" y="0"/>
                  </a:cubicBezTo>
                </a:path>
              </a:pathLst>
            </a:cu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7A4B920-E68E-4E35-8FA2-B209A1278F08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5346465" y="1784984"/>
              <a:ext cx="1828800" cy="531495"/>
            </a:xfrm>
            <a:custGeom>
              <a:gdLst>
                <a:gd name="connsiteX0" fmla="*/ 0 w 1828800"/>
                <a:gd name="connsiteY0" fmla="*/ 531495 h 531495"/>
                <a:gd name="connsiteX1" fmla="*/ 1082040 w 1828800"/>
                <a:gd name="connsiteY1" fmla="*/ 219075 h 531495"/>
                <a:gd name="connsiteX2" fmla="*/ 1828800 w 1828800"/>
                <a:gd name="connsiteY2" fmla="*/ 0 h 531495"/>
                <a:gd name="connsiteX3" fmla="*/ 2141220 w 2141220"/>
                <a:gd name="connsiteY3" fmla="*/ 0 h 678180"/>
                <a:gd name="connsiteX4" fmla="*/ 3589020 w 3589020"/>
                <a:gd name="connsiteY4" fmla="*/ 0 h 147066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28800" h="531495">
                  <a:moveTo>
                    <a:pt x="0" y="531495"/>
                  </a:moveTo>
                  <a:lnTo>
                    <a:pt x="1082040" y="219075"/>
                  </a:lnTo>
                  <a:cubicBezTo>
                    <a:pt x="1386840" y="130493"/>
                    <a:pt x="1652270" y="60960"/>
                    <a:pt x="1828800" y="0"/>
                  </a:cubicBezTo>
                </a:path>
              </a:pathLst>
            </a:cu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64C02A9-6C27-4CC6-B17B-D0FF51D4D3D3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 rot="20643730">
              <a:off x="4608062" y="2236168"/>
              <a:ext cx="7620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Lower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2793F9E-9B99-4C65-BB15-6E11EBB87E35}"/>
              </a:ext>
            </a:extLst>
          </p:cNvPr>
          <p:cNvGrpSpPr/>
          <p:nvPr>
            <p:custDataLst>
              <p:tags r:id="rId20"/>
            </p:custDataLst>
          </p:nvPr>
        </p:nvGrpSpPr>
        <p:grpSpPr>
          <a:xfrm>
            <a:off x="4679851" y="1439511"/>
            <a:ext cx="4261946" cy="1685925"/>
            <a:chOff x="4634080" y="556733"/>
            <a:chExt cx="4261946" cy="1685925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F88E6704-3933-47F3-A94F-00B31D1FF549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5307006" y="556733"/>
              <a:ext cx="3589020" cy="1470660"/>
            </a:xfrm>
            <a:custGeom>
              <a:gdLst>
                <a:gd name="connsiteX0" fmla="*/ 0 w 3589020"/>
                <a:gd name="connsiteY0" fmla="*/ 1470660 h 1470660"/>
                <a:gd name="connsiteX1" fmla="*/ 1082040 w 3589020"/>
                <a:gd name="connsiteY1" fmla="*/ 1158240 h 1470660"/>
                <a:gd name="connsiteX2" fmla="*/ 1409700 w 3589020"/>
                <a:gd name="connsiteY2" fmla="*/ 1082040 h 1470660"/>
                <a:gd name="connsiteX3" fmla="*/ 2141220 w 3589020"/>
                <a:gd name="connsiteY3" fmla="*/ 792480 h 1470660"/>
                <a:gd name="connsiteX4" fmla="*/ 3589020 w 3589020"/>
                <a:gd name="connsiteY4" fmla="*/ 0 h 147066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9020" h="1470660">
                  <a:moveTo>
                    <a:pt x="0" y="1470660"/>
                  </a:moveTo>
                  <a:lnTo>
                    <a:pt x="1082040" y="1158240"/>
                  </a:lnTo>
                  <a:cubicBezTo>
                    <a:pt x="1316990" y="1093470"/>
                    <a:pt x="1233170" y="1143000"/>
                    <a:pt x="1409700" y="1082040"/>
                  </a:cubicBezTo>
                  <a:cubicBezTo>
                    <a:pt x="1586230" y="1021080"/>
                    <a:pt x="1778000" y="972820"/>
                    <a:pt x="2141220" y="792480"/>
                  </a:cubicBezTo>
                  <a:cubicBezTo>
                    <a:pt x="2504440" y="612140"/>
                    <a:pt x="3046730" y="306070"/>
                    <a:pt x="3589020" y="0"/>
                  </a:cubicBezTo>
                </a:path>
              </a:pathLst>
            </a:custGeom>
            <a:noFill/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E345A6-B3E2-4CD2-94F8-31034A22C657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6935374" y="556733"/>
              <a:ext cx="1950720" cy="1005840"/>
            </a:xfrm>
            <a:custGeom>
              <a:gdLst>
                <a:gd name="connsiteX0" fmla="*/ 0 w 1950720"/>
                <a:gd name="connsiteY0" fmla="*/ 1005840 h 1005840"/>
                <a:gd name="connsiteX1" fmla="*/ 502920 w 1950720"/>
                <a:gd name="connsiteY1" fmla="*/ 792480 h 1005840"/>
                <a:gd name="connsiteX2" fmla="*/ 1950720 w 1950720"/>
                <a:gd name="connsiteY2" fmla="*/ 0 h 1005840"/>
                <a:gd name="connsiteX3" fmla="*/ 2506980 w 2506980"/>
                <a:gd name="connsiteY3" fmla="*/ 0 h 1158240"/>
                <a:gd name="connsiteX4" fmla="*/ 3589020 w 3589020"/>
                <a:gd name="connsiteY4" fmla="*/ 0 h 147066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50720" h="1005840">
                  <a:moveTo>
                    <a:pt x="0" y="1005840"/>
                  </a:moveTo>
                  <a:cubicBezTo>
                    <a:pt x="176530" y="944880"/>
                    <a:pt x="177800" y="960120"/>
                    <a:pt x="502920" y="792480"/>
                  </a:cubicBezTo>
                  <a:cubicBezTo>
                    <a:pt x="828040" y="624840"/>
                    <a:pt x="1408430" y="306070"/>
                    <a:pt x="1950720" y="0"/>
                  </a:cubicBezTo>
                </a:path>
              </a:pathLst>
            </a:cu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4DAB328-492D-4AC4-922E-0A0EA3E228E4}"/>
                </a:ext>
              </a:extLst>
            </p:cNvPr>
            <p:cNvSpPr txBox="1"/>
            <p:nvPr>
              <p:custDataLst>
                <p:tags r:id="rId23"/>
              </p:custDataLst>
            </p:nvPr>
          </p:nvSpPr>
          <p:spPr>
            <a:xfrm rot="20643730">
              <a:off x="4634080" y="1873326"/>
              <a:ext cx="7713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Upper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0E08F8D-0F9C-408A-B0B7-C59E37B23430}"/>
              </a:ext>
            </a:extLst>
          </p:cNvPr>
          <p:cNvGrpSpPr/>
          <p:nvPr>
            <p:custDataLst>
              <p:tags r:id="rId24"/>
            </p:custDataLst>
          </p:nvPr>
        </p:nvGrpSpPr>
        <p:grpSpPr>
          <a:xfrm>
            <a:off x="4642180" y="1575730"/>
            <a:ext cx="4332164" cy="1730617"/>
            <a:chOff x="4596409" y="692952"/>
            <a:chExt cx="4332164" cy="1730617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E8E926C-E896-4862-9EC0-DD9F76791AEF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5339553" y="692952"/>
              <a:ext cx="3589020" cy="1470660"/>
            </a:xfrm>
            <a:custGeom>
              <a:gdLst>
                <a:gd name="connsiteX0" fmla="*/ 0 w 3589020"/>
                <a:gd name="connsiteY0" fmla="*/ 1470660 h 1470660"/>
                <a:gd name="connsiteX1" fmla="*/ 1082040 w 3589020"/>
                <a:gd name="connsiteY1" fmla="*/ 1158240 h 1470660"/>
                <a:gd name="connsiteX2" fmla="*/ 1409700 w 3589020"/>
                <a:gd name="connsiteY2" fmla="*/ 1082040 h 1470660"/>
                <a:gd name="connsiteX3" fmla="*/ 2141220 w 3589020"/>
                <a:gd name="connsiteY3" fmla="*/ 792480 h 1470660"/>
                <a:gd name="connsiteX4" fmla="*/ 3589020 w 3589020"/>
                <a:gd name="connsiteY4" fmla="*/ 0 h 147066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9020" h="1470660">
                  <a:moveTo>
                    <a:pt x="0" y="1470660"/>
                  </a:moveTo>
                  <a:lnTo>
                    <a:pt x="1082040" y="1158240"/>
                  </a:lnTo>
                  <a:cubicBezTo>
                    <a:pt x="1316990" y="1093470"/>
                    <a:pt x="1233170" y="1143000"/>
                    <a:pt x="1409700" y="1082040"/>
                  </a:cubicBezTo>
                  <a:cubicBezTo>
                    <a:pt x="1586230" y="1021080"/>
                    <a:pt x="1778000" y="972820"/>
                    <a:pt x="2141220" y="792480"/>
                  </a:cubicBezTo>
                  <a:cubicBezTo>
                    <a:pt x="2504440" y="612140"/>
                    <a:pt x="3046730" y="306070"/>
                    <a:pt x="3589020" y="0"/>
                  </a:cubicBezTo>
                </a:path>
              </a:pathLst>
            </a:custGeom>
            <a:noFill/>
            <a:ln w="2032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3164B0A8-EA22-4C38-B81B-01D1B8295329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 rot="20778961">
              <a:off x="7058552" y="1543103"/>
              <a:ext cx="76200" cy="236220"/>
            </a:xfrm>
            <a:custGeom>
              <a:gdLst>
                <a:gd name="connsiteX0" fmla="*/ 0 w 0"/>
                <a:gd name="connsiteY0" fmla="*/ 0 h 228600"/>
                <a:gd name="connsiteX1" fmla="*/ 0 w 0"/>
                <a:gd name="connsiteY1" fmla="*/ 228600 h 228600"/>
                <a:gd name="connsiteX2" fmla="*/ 0 w 0"/>
                <a:gd name="connsiteY2" fmla="*/ 228600 h 22860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h="228600">
                  <a:moveTo>
                    <a:pt x="0" y="0"/>
                  </a:moveTo>
                  <a:lnTo>
                    <a:pt x="0" y="228600"/>
                  </a:lnTo>
                  <a:lnTo>
                    <a:pt x="0" y="228600"/>
                  </a:lnTo>
                </a:path>
              </a:pathLst>
            </a:cu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74EF71-A92B-4BDA-847C-41266E8E40B0}"/>
                </a:ext>
              </a:extLst>
            </p:cNvPr>
            <p:cNvSpPr txBox="1"/>
            <p:nvPr>
              <p:custDataLst>
                <p:tags r:id="rId27"/>
              </p:custDataLst>
            </p:nvPr>
          </p:nvSpPr>
          <p:spPr>
            <a:xfrm rot="20643730">
              <a:off x="4596409" y="2054237"/>
              <a:ext cx="8467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Middle</a:t>
              </a:r>
            </a:p>
          </p:txBody>
        </p:sp>
      </p:grpSp>
      <p:sp>
        <p:nvSpPr>
          <p:cNvPr id="60" name="Text Box 36">
            <a:extLst>
              <a:ext uri="{FF2B5EF4-FFF2-40B4-BE49-F238E27FC236}">
                <a16:creationId xmlns:a16="http://schemas.microsoft.com/office/drawing/2014/main" id="{3E346C95-AF2B-41D9-A9AE-C72B70402CC6}"/>
              </a:ext>
            </a:extLst>
          </p:cNvPr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5239753" y="4159177"/>
            <a:ext cx="3476712" cy="1631216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</a:ln>
          <a:effectLst/>
        </p:spPr>
        <p:txBody>
          <a:bodyPr wrap="square">
            <a:spAutoFit/>
          </a:bodyPr>
          <a:lstStyle/>
          <a:p>
            <a:pPr marL="169863" indent="-169863"/>
            <a:r>
              <a:rPr lang="en-US" sz="2800"/>
              <a:t>Conclusion:</a:t>
            </a:r>
          </a:p>
          <a:p>
            <a:pPr marL="169863" indent="-169863">
              <a:buFontTx/>
              <a:buChar char="•"/>
            </a:pPr>
            <a:r>
              <a:rPr lang="en-US" sz="2400"/>
              <a:t>Most of gw flux entering cross-bed fracture is from the high-K region</a:t>
            </a:r>
          </a:p>
        </p:txBody>
      </p:sp>
    </p:spTree>
    <p:custDataLst>
      <p:tags r:id="rId29"/>
    </p:custDataLst>
    <p:extLst>
      <p:ext uri="{BB962C8B-B14F-4D97-AF65-F5344CB8AC3E}">
        <p14:creationId xmlns:p14="http://schemas.microsoft.com/office/powerpoint/2010/main" val="31936334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1"/>
      <p:bldP spid="46" grpId="2"/>
      <p:bldP spid="47" grpId="3"/>
      <p:bldP spid="60" grpId="4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7" name="Group 6"/>
          <p:cNvGrpSpPr/>
          <p:nvPr>
            <p:custDataLst>
              <p:tags r:id="rId2"/>
            </p:custDataLst>
          </p:nvPr>
        </p:nvGrpSpPr>
        <p:grpSpPr>
          <a:xfrm>
            <a:off x="228600" y="2742199"/>
            <a:ext cx="3004193" cy="2951359"/>
            <a:chOff x="20947" y="2575775"/>
            <a:chExt cx="3881437" cy="3813175"/>
          </a:xfrm>
        </p:grpSpPr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947" y="2575775"/>
              <a:ext cx="3881437" cy="38131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200400" y="3581400"/>
              <a:ext cx="639081" cy="2209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/>
            <p:nvPr>
              <p:custDataLst>
                <p:tags r:id="rId5"/>
              </p:custDataLst>
            </p:nvPr>
          </p:nvSpPr>
          <p:spPr>
            <a:xfrm>
              <a:off x="934394" y="4174587"/>
              <a:ext cx="1675678" cy="4771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tx1"/>
                  </a:solidFill>
                </a:rPr>
                <a:t>Low-K Zone</a:t>
              </a:r>
            </a:p>
          </p:txBody>
        </p:sp>
      </p:grpSp>
      <p:pic>
        <p:nvPicPr>
          <p:cNvPr id="3075" name="Picture 3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1400" y="2311684"/>
            <a:ext cx="5334000" cy="42521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>
            <p:custDataLst>
              <p:tags r:id="rId8"/>
            </p:custDataLst>
          </p:nvPr>
        </p:nvSpPr>
        <p:spPr>
          <a:xfrm>
            <a:off x="4320814" y="1850019"/>
            <a:ext cx="3163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>
                <a:solidFill>
                  <a:schemeClr val="tx1"/>
                </a:solidFill>
              </a:rPr>
              <a:t>1.5 hrs: End of injection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24800" y="3018425"/>
            <a:ext cx="823520" cy="214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6764C4-5189-4012-AB64-85B2345F9BE0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1066800" y="5693558"/>
            <a:ext cx="146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K Distribution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20B5BE-EF5A-4A01-805D-6A9111387C58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5791200" y="6488668"/>
            <a:ext cx="1931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Bromide Transport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883B42-9607-405B-A5AF-FF23FA8BFEC9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4429126" y="5490263"/>
            <a:ext cx="1600200" cy="281887"/>
          </a:xfrm>
          <a:prstGeom prst="rect">
            <a:avLst/>
          </a:prstGeom>
          <a:solidFill>
            <a:srgbClr val="EBE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927A5023-04DD-4D86-9C1D-221E1687CDAC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419100" y="457200"/>
            <a:ext cx="8305800" cy="1143000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en-US" sz="3200"/>
              <a:t>Simulated Bromide Tracer Test: Insight Into Expected Amendment Transport</a:t>
            </a:r>
          </a:p>
        </p:txBody>
      </p:sp>
    </p:spTree>
    <p:custDataLst>
      <p:tags r:id="rId15"/>
    </p:custDataLst>
    <p:extLst>
      <p:ext uri="{BB962C8B-B14F-4D97-AF65-F5344CB8AC3E}">
        <p14:creationId xmlns:p14="http://schemas.microsoft.com/office/powerpoint/2010/main" val="2938036999"/>
      </p:ext>
    </p:extLst>
  </p:cSld>
  <p:clrMapOvr>
    <a:masterClrMapping/>
  </p:clrMapOvr>
  <p:transition/>
  <p:timing/>
</p:sld>
</file>

<file path=ppt/slides/slide2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098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99844" y="2315759"/>
            <a:ext cx="5315556" cy="42374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>
            <p:custDataLst>
              <p:tags r:id="rId4"/>
            </p:custDataLst>
          </p:nvPr>
        </p:nvGrpSpPr>
        <p:grpSpPr>
          <a:xfrm>
            <a:off x="247044" y="2760561"/>
            <a:ext cx="3004193" cy="2951359"/>
            <a:chOff x="20947" y="2575775"/>
            <a:chExt cx="3881437" cy="3813175"/>
          </a:xfrm>
        </p:grpSpPr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947" y="2575775"/>
              <a:ext cx="3881437" cy="38131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200400" y="3581400"/>
              <a:ext cx="639081" cy="2209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/>
            <p:nvPr>
              <p:custDataLst>
                <p:tags r:id="rId7"/>
              </p:custDataLst>
            </p:nvPr>
          </p:nvSpPr>
          <p:spPr>
            <a:xfrm>
              <a:off x="934394" y="4174587"/>
              <a:ext cx="1675678" cy="4771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tx1"/>
                  </a:solidFill>
                </a:rPr>
                <a:t>Low-K Zone</a:t>
              </a:r>
            </a:p>
          </p:txBody>
        </p:sp>
      </p:grpSp>
      <p:sp>
        <p:nvSpPr>
          <p:cNvPr id="5" name="TextBox 4"/>
          <p:cNvSpPr txBox="1"/>
          <p:nvPr>
            <p:custDataLst>
              <p:tags r:id="rId8"/>
            </p:custDataLst>
          </p:nvPr>
        </p:nvSpPr>
        <p:spPr>
          <a:xfrm>
            <a:off x="3904644" y="1868381"/>
            <a:ext cx="4389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>
                <a:solidFill>
                  <a:schemeClr val="tx1"/>
                </a:solidFill>
              </a:rPr>
              <a:t>10 hrs: Similar solute distribution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43244" y="3036787"/>
            <a:ext cx="823520" cy="214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5FF059D-D4D2-4851-9801-8A38758215BC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1066800" y="5693558"/>
            <a:ext cx="146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K Distribution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C42771-A2CE-4068-B7CB-86ED9CC65B7E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5791200" y="6488668"/>
            <a:ext cx="1931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Bromide Transport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D32F19-73ED-4D0D-9E57-6F33E432C108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4429126" y="5490263"/>
            <a:ext cx="1600200" cy="281887"/>
          </a:xfrm>
          <a:prstGeom prst="rect">
            <a:avLst/>
          </a:prstGeom>
          <a:solidFill>
            <a:srgbClr val="EBE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6E59ECF6-D19D-4092-87E0-F6084997BAA0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419100" y="457200"/>
            <a:ext cx="8305800" cy="1143000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en-US" sz="3200"/>
              <a:t>Simulated Bromide Tracer Test: Insight Into Expected Amendment Transport</a:t>
            </a:r>
          </a:p>
        </p:txBody>
      </p:sp>
    </p:spTree>
    <p:custDataLst>
      <p:tags r:id="rId15"/>
    </p:custDataLst>
    <p:extLst>
      <p:ext uri="{BB962C8B-B14F-4D97-AF65-F5344CB8AC3E}">
        <p14:creationId xmlns:p14="http://schemas.microsoft.com/office/powerpoint/2010/main" val="3711674659"/>
      </p:ext>
    </p:extLst>
  </p:cSld>
  <p:clrMapOvr>
    <a:masterClrMapping/>
  </p:clrMapOvr>
  <p:transition/>
  <p:timing/>
</p:sld>
</file>

<file path=ppt/slides/slide2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122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4741" y="2366665"/>
            <a:ext cx="5315556" cy="42374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>
            <p:custDataLst>
              <p:tags r:id="rId4"/>
            </p:custDataLst>
          </p:nvPr>
        </p:nvSpPr>
        <p:spPr>
          <a:xfrm>
            <a:off x="4205680" y="1648285"/>
            <a:ext cx="49668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>
                <a:solidFill>
                  <a:schemeClr val="tx1"/>
                </a:solidFill>
              </a:rPr>
              <a:t>100 hrs: Solute migrates thru cross-bed fracture and to pumping well</a:t>
            </a:r>
          </a:p>
        </p:txBody>
      </p:sp>
      <p:sp>
        <p:nvSpPr>
          <p:cNvPr id="6" name="Oval 5"/>
          <p:cNvSpPr/>
          <p:nvPr>
            <p:custDataLst>
              <p:tags r:id="rId5"/>
            </p:custDataLst>
          </p:nvPr>
        </p:nvSpPr>
        <p:spPr>
          <a:xfrm>
            <a:off x="6149341" y="2856019"/>
            <a:ext cx="914400" cy="838200"/>
          </a:xfrm>
          <a:prstGeom prst="ellipse">
            <a:avLst/>
          </a:prstGeom>
          <a:noFill/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>
            <p:custDataLst>
              <p:tags r:id="rId6"/>
            </p:custDataLst>
          </p:nvPr>
        </p:nvGrpSpPr>
        <p:grpSpPr>
          <a:xfrm>
            <a:off x="1063567" y="2139735"/>
            <a:ext cx="3004193" cy="2951358"/>
            <a:chOff x="5186363" y="3044824"/>
            <a:chExt cx="3881437" cy="3813175"/>
          </a:xfrm>
        </p:grpSpPr>
        <p:grpSp>
          <p:nvGrpSpPr>
            <p:cNvPr id="22" name="Group 21"/>
            <p:cNvGrpSpPr/>
            <p:nvPr/>
          </p:nvGrpSpPr>
          <p:grpSpPr>
            <a:xfrm>
              <a:off x="5186363" y="3044824"/>
              <a:ext cx="3881437" cy="3813175"/>
              <a:chOff x="5186363" y="2587624"/>
              <a:chExt cx="3881437" cy="3813175"/>
            </a:xfrm>
          </p:grpSpPr>
          <p:pic>
            <p:nvPicPr>
              <p:cNvPr id="24" name="Picture 10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186363" y="2587624"/>
                <a:ext cx="3881437" cy="381317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5" name="Picture 6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8423003" y="3517162"/>
                <a:ext cx="639081" cy="2209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3" name="TextBox 22"/>
            <p:cNvSpPr txBox="1"/>
            <p:nvPr>
              <p:custDataLst>
                <p:tags r:id="rId9"/>
              </p:custDataLst>
            </p:nvPr>
          </p:nvSpPr>
          <p:spPr>
            <a:xfrm>
              <a:off x="6705600" y="3952260"/>
              <a:ext cx="13051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tx1"/>
                  </a:solidFill>
                </a:rPr>
                <a:t>High-K Zone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D5B54B2-DAF3-4662-825E-161CFA750377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097955" y="5742289"/>
            <a:ext cx="146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K Distribution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74FF7A-BBD8-4322-90BA-A3D087B59C45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5791200" y="6525287"/>
            <a:ext cx="1931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Bromide Transport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0FD7984-5626-450B-8E83-9149D13C5732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6858000" y="4449476"/>
            <a:ext cx="1931619" cy="274924"/>
          </a:xfrm>
          <a:prstGeom prst="rect">
            <a:avLst/>
          </a:prstGeom>
          <a:solidFill>
            <a:srgbClr val="EBE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itle 3">
            <a:extLst>
              <a:ext uri="{FF2B5EF4-FFF2-40B4-BE49-F238E27FC236}">
                <a16:creationId xmlns:a16="http://schemas.microsoft.com/office/drawing/2014/main" id="{58CC966A-C7E4-44A6-996F-E80124771F29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419100" y="381000"/>
            <a:ext cx="8305800" cy="1143000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en-US" sz="3200"/>
              <a:t>Simulated Bromide Tracer Test: Insight Into Expected Amendment Transport</a:t>
            </a:r>
          </a:p>
        </p:txBody>
      </p:sp>
      <p:grpSp>
        <p:nvGrpSpPr>
          <p:cNvPr id="8" name="Group 7"/>
          <p:cNvGrpSpPr/>
          <p:nvPr>
            <p:custDataLst>
              <p:tags r:id="rId14"/>
            </p:custDataLst>
          </p:nvPr>
        </p:nvGrpSpPr>
        <p:grpSpPr>
          <a:xfrm>
            <a:off x="19957" y="3868429"/>
            <a:ext cx="3004193" cy="2959833"/>
            <a:chOff x="152400" y="2373312"/>
            <a:chExt cx="3004193" cy="2959833"/>
          </a:xfrm>
        </p:grpSpPr>
        <p:pic>
          <p:nvPicPr>
            <p:cNvPr id="15" name="Picture 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2400" y="2373312"/>
              <a:ext cx="3004193" cy="295983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>
              <p:custDataLst>
                <p:tags r:id="rId16"/>
              </p:custDataLst>
            </p:nvPr>
          </p:nvSpPr>
          <p:spPr>
            <a:xfrm>
              <a:off x="1186206" y="3223148"/>
              <a:ext cx="15826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tx1"/>
                  </a:solidFill>
                </a:rPr>
                <a:t>Cross-Bed</a:t>
              </a:r>
            </a:p>
            <a:p>
              <a:r>
                <a:rPr lang="en-US" b="1">
                  <a:solidFill>
                    <a:schemeClr val="tx1"/>
                  </a:solidFill>
                </a:rPr>
                <a:t>Fractures</a:t>
              </a:r>
            </a:p>
          </p:txBody>
        </p:sp>
      </p:grpSp>
    </p:spTree>
    <p:custDataLst>
      <p:tags r:id="rId17"/>
    </p:custDataLst>
    <p:extLst>
      <p:ext uri="{BB962C8B-B14F-4D97-AF65-F5344CB8AC3E}">
        <p14:creationId xmlns:p14="http://schemas.microsoft.com/office/powerpoint/2010/main" val="10228998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6147" name="Picture 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7648" y="1756304"/>
            <a:ext cx="5875469" cy="46837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2092117" y="47161"/>
            <a:ext cx="4191000" cy="1143000"/>
          </a:xfrm>
        </p:spPr>
        <p:txBody>
          <a:bodyPr>
            <a:normAutofit/>
          </a:bodyPr>
          <a:lstStyle/>
          <a:p>
            <a:r>
              <a:rPr lang="en-US" sz="3600"/>
              <a:t>Role of GW Fluxes</a:t>
            </a:r>
          </a:p>
        </p:txBody>
      </p:sp>
      <p:sp>
        <p:nvSpPr>
          <p:cNvPr id="12" name="Up Arrow 11"/>
          <p:cNvSpPr/>
          <p:nvPr>
            <p:custDataLst>
              <p:tags r:id="rId5"/>
            </p:custDataLst>
          </p:nvPr>
        </p:nvSpPr>
        <p:spPr>
          <a:xfrm rot="3412924">
            <a:off x="3160469" y="2907627"/>
            <a:ext cx="221630" cy="500719"/>
          </a:xfrm>
          <a:prstGeom prst="upArrow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Up Arrow 25"/>
          <p:cNvSpPr/>
          <p:nvPr>
            <p:custDataLst>
              <p:tags r:id="rId6"/>
            </p:custDataLst>
          </p:nvPr>
        </p:nvSpPr>
        <p:spPr>
          <a:xfrm rot="8866571">
            <a:off x="2828377" y="1894210"/>
            <a:ext cx="719190" cy="838200"/>
          </a:xfrm>
          <a:prstGeom prst="upArrow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>
            <p:custDataLst>
              <p:tags r:id="rId7"/>
            </p:custDataLst>
          </p:nvPr>
        </p:nvGrpSpPr>
        <p:grpSpPr>
          <a:xfrm>
            <a:off x="3626416" y="1755294"/>
            <a:ext cx="806631" cy="606347"/>
            <a:chOff x="3292364" y="1522990"/>
            <a:chExt cx="806631" cy="606347"/>
          </a:xfrm>
        </p:grpSpPr>
        <p:sp>
          <p:nvSpPr>
            <p:cNvPr id="14" name="TextBox 13"/>
            <p:cNvSpPr txBox="1"/>
            <p:nvPr>
              <p:custDataLst>
                <p:tags r:id="rId8"/>
              </p:custDataLst>
            </p:nvPr>
          </p:nvSpPr>
          <p:spPr>
            <a:xfrm>
              <a:off x="3292364" y="1522990"/>
              <a:ext cx="80663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800" b="1">
                  <a:solidFill>
                    <a:schemeClr val="tx1"/>
                  </a:solidFill>
                </a:rPr>
                <a:t>71BR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>
              <a:off x="3446585" y="1828084"/>
              <a:ext cx="59745" cy="30125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7433600-2792-4176-9817-B9B227BD19B6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852216" y="3120813"/>
            <a:ext cx="1132041" cy="1200329"/>
          </a:xfrm>
          <a:prstGeom prst="rect">
            <a:avLst/>
          </a:prstGeom>
          <a:solidFill>
            <a:srgbClr val="FFFFFF">
              <a:alpha val="94902"/>
            </a:srgb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CC00CC"/>
                </a:solidFill>
              </a:rPr>
              <a:t>4% of flux</a:t>
            </a:r>
            <a:br>
              <a:rPr lang="en-US" b="1">
                <a:solidFill>
                  <a:srgbClr val="CC00CC"/>
                </a:solidFill>
              </a:rPr>
            </a:br>
            <a:r>
              <a:rPr lang="en-US" b="1">
                <a:solidFill>
                  <a:srgbClr val="CC00CC"/>
                </a:solidFill>
              </a:rPr>
              <a:t>entering</a:t>
            </a:r>
            <a:br>
              <a:rPr lang="en-US" b="1">
                <a:solidFill>
                  <a:srgbClr val="CC00CC"/>
                </a:solidFill>
              </a:rPr>
            </a:br>
            <a:r>
              <a:rPr lang="en-US" b="1">
                <a:solidFill>
                  <a:srgbClr val="CC00CC"/>
                </a:solidFill>
              </a:rPr>
              <a:t>cross-bed</a:t>
            </a:r>
            <a:br>
              <a:rPr lang="en-US" b="1">
                <a:solidFill>
                  <a:srgbClr val="CC00CC"/>
                </a:solidFill>
              </a:rPr>
            </a:br>
            <a:r>
              <a:rPr lang="en-US" b="1">
                <a:solidFill>
                  <a:srgbClr val="CC00CC"/>
                </a:solidFill>
              </a:rPr>
              <a:t>fracture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1ECA74-1A77-4923-BABA-140F7603C85C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647374" y="1506870"/>
            <a:ext cx="2110242" cy="646331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CC00CC"/>
                </a:solidFill>
              </a:rPr>
              <a:t>96% of flux entering</a:t>
            </a:r>
            <a:br>
              <a:rPr lang="en-US" b="1">
                <a:solidFill>
                  <a:srgbClr val="CC00CC"/>
                </a:solidFill>
              </a:rPr>
            </a:br>
            <a:r>
              <a:rPr lang="en-US" b="1">
                <a:solidFill>
                  <a:srgbClr val="CC00CC"/>
                </a:solidFill>
              </a:rPr>
              <a:t>cross-bed fracture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687E85-9AC4-4D5D-B81E-B8E12AF9B0E8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4680404" y="1868716"/>
            <a:ext cx="67839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b="1">
                <a:solidFill>
                  <a:schemeClr val="tx1"/>
                </a:solidFill>
              </a:rPr>
              <a:t>15BR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EC8882D-BEB1-42CD-8576-49FBE26183F4}"/>
              </a:ext>
            </a:extLst>
          </p:cNvPr>
          <p:cNvCxnSpPr/>
          <p:nvPr>
            <p:custDataLst>
              <p:tags r:id="rId12"/>
            </p:custDataLst>
          </p:nvPr>
        </p:nvCxnSpPr>
        <p:spPr>
          <a:xfrm flipH="1">
            <a:off x="4477518" y="2058085"/>
            <a:ext cx="274097" cy="11658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Box 36">
            <a:extLst>
              <a:ext uri="{FF2B5EF4-FFF2-40B4-BE49-F238E27FC236}">
                <a16:creationId xmlns:a16="http://schemas.microsoft.com/office/drawing/2014/main" id="{001D3BC4-7784-4811-9A15-F2A287AE928B}"/>
              </a:ext>
            </a:extLst>
          </p:cNvPr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624091" y="2847693"/>
            <a:ext cx="4191001" cy="2462213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</a:ln>
          <a:effectLst/>
        </p:spPr>
        <p:txBody>
          <a:bodyPr wrap="square">
            <a:spAutoFit/>
          </a:bodyPr>
          <a:lstStyle/>
          <a:p>
            <a:pPr marL="169863" indent="-169863">
              <a:spcAft>
                <a:spcPts val="600"/>
              </a:spcAft>
            </a:pPr>
            <a:r>
              <a:rPr lang="en-US" sz="2400"/>
              <a:t>Conclusions:</a:t>
            </a:r>
          </a:p>
          <a:p>
            <a:pPr marL="169863" indent="-169863">
              <a:spcAft>
                <a:spcPts val="600"/>
              </a:spcAft>
              <a:buFontTx/>
              <a:buChar char="•"/>
            </a:pPr>
            <a:r>
              <a:rPr lang="en-US" sz="2000"/>
              <a:t>Because of retention in low-K zone and dilution in cross-bed fracture, tracer concentrations are lower downgradient of this fracture.</a:t>
            </a:r>
          </a:p>
          <a:p>
            <a:pPr marL="169863" indent="-169863">
              <a:spcAft>
                <a:spcPts val="600"/>
              </a:spcAft>
              <a:buFontTx/>
              <a:buChar char="•"/>
            </a:pPr>
            <a:r>
              <a:rPr lang="en-US" sz="2000" b="1"/>
              <a:t>Don’t expect high amendment concentrations at well 71BR.</a:t>
            </a:r>
          </a:p>
        </p:txBody>
      </p:sp>
    </p:spTree>
    <p:custDataLst>
      <p:tags r:id="rId14"/>
    </p:custDataLst>
    <p:extLst>
      <p:ext uri="{BB962C8B-B14F-4D97-AF65-F5344CB8AC3E}">
        <p14:creationId xmlns:p14="http://schemas.microsoft.com/office/powerpoint/2010/main" val="4335402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17B0A75-5922-416A-89F4-B47EA1B81C4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5806086" y="2805868"/>
            <a:ext cx="2736041" cy="2181109"/>
            <a:chOff x="5806086" y="2805868"/>
            <a:chExt cx="2736041" cy="2181109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806086" y="2805868"/>
              <a:ext cx="2736041" cy="218110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8BC0779-BFC5-49E3-9B75-15EFC71CDF4E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6245346" y="4389245"/>
              <a:ext cx="841254" cy="211371"/>
            </a:xfrm>
            <a:prstGeom prst="rect">
              <a:avLst/>
            </a:prstGeom>
            <a:solidFill>
              <a:srgbClr val="EBE0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Title 5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457200" y="682698"/>
            <a:ext cx="4975475" cy="1143000"/>
          </a:xfrm>
        </p:spPr>
        <p:txBody>
          <a:bodyPr>
            <a:normAutofit/>
          </a:bodyPr>
          <a:lstStyle/>
          <a:p>
            <a:r>
              <a:rPr lang="en-US" sz="3600"/>
              <a:t>Bioremediation Design and Expectations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59078" y="4605379"/>
            <a:ext cx="2517371" cy="20067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2">
            <a:extLst>
              <a:ext uri="{FF2B5EF4-FFF2-40B4-BE49-F238E27FC236}">
                <a16:creationId xmlns:a16="http://schemas.microsoft.com/office/drawing/2014/main" id="{E80F1E38-B876-4317-8E62-4DCF1698266C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>
          <a:xfrm>
            <a:off x="-1" y="1879408"/>
            <a:ext cx="5834679" cy="5029200"/>
          </a:xfrm>
          <a:prstGeom prst="rect">
            <a:avLst/>
          </a:prstGeom>
        </p:spPr>
        <p:txBody>
          <a:bodyPr vert="horz">
            <a:normAutofit fontScale="925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SzTx/>
              <a:buNone/>
            </a:pPr>
            <a:r>
              <a:rPr lang="en-US" altLang="en-US" sz="2400"/>
              <a:t>Answers from hydrogeology:</a:t>
            </a:r>
          </a:p>
          <a:p>
            <a:pPr>
              <a:spcBef>
                <a:spcPct val="50000"/>
              </a:spcBef>
              <a:buSzTx/>
            </a:pPr>
            <a:r>
              <a:rPr lang="en-US" altLang="en-US" sz="2400" b="1"/>
              <a:t>Amendment volume to inject?</a:t>
            </a:r>
            <a:br>
              <a:rPr lang="en-US" altLang="en-US" sz="2400" b="1"/>
            </a:br>
            <a:r>
              <a:rPr lang="en-US" sz="2400"/>
              <a:t>Inject enough volume to spread amendments widely over low-K zone. Ambient flow field will not produce much spreading in this zone. </a:t>
            </a:r>
            <a:endParaRPr lang="en-US" altLang="en-US" sz="2400"/>
          </a:p>
          <a:p>
            <a:pPr>
              <a:spcBef>
                <a:spcPct val="50000"/>
              </a:spcBef>
              <a:buSzTx/>
            </a:pPr>
            <a:r>
              <a:rPr lang="en-US" altLang="en-US" sz="2400" b="1"/>
              <a:t>Pumping rate at extraction well?</a:t>
            </a:r>
            <a:br>
              <a:rPr lang="en-US" altLang="en-US" sz="2400" b="1"/>
            </a:br>
            <a:r>
              <a:rPr lang="en-US" altLang="en-US" sz="2400"/>
              <a:t>No need to reduce rate. Large quantities of amendments will not be pumped out, because of strong retention in low-K zone.</a:t>
            </a:r>
          </a:p>
          <a:p>
            <a:pPr>
              <a:spcBef>
                <a:spcPct val="50000"/>
              </a:spcBef>
              <a:buSzTx/>
            </a:pPr>
            <a:r>
              <a:rPr lang="en-US" altLang="en-US" sz="2400" b="1"/>
              <a:t>Where to expect treatment?</a:t>
            </a:r>
            <a:br>
              <a:rPr lang="en-US" altLang="en-US" sz="2400" b="1"/>
            </a:br>
            <a:r>
              <a:rPr lang="en-US" altLang="en-US" sz="2400"/>
              <a:t>In low-K zone. Because of dilution, don’t expect substantial treatment at 71BR and 15BR.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39D6ACB-2CB8-4D20-8E3C-76B6D8497E73}"/>
              </a:ext>
            </a:extLst>
          </p:cNvPr>
          <p:cNvGrpSpPr/>
          <p:nvPr>
            <p:custDataLst>
              <p:tags r:id="rId9"/>
            </p:custDataLst>
          </p:nvPr>
        </p:nvGrpSpPr>
        <p:grpSpPr>
          <a:xfrm>
            <a:off x="5834678" y="231753"/>
            <a:ext cx="3120028" cy="2418370"/>
            <a:chOff x="2977808" y="1785469"/>
            <a:chExt cx="6085820" cy="4717190"/>
          </a:xfrm>
        </p:grpSpPr>
        <p:pic>
          <p:nvPicPr>
            <p:cNvPr id="11" name="Picture 2" descr="D:\Tiedeman\NAWC\InSituTestFacility\MapsCrossSections\GeologyBackground\15-36.xsect.NewGeology.Packers.TCE.png">
              <a:extLst>
                <a:ext uri="{FF2B5EF4-FFF2-40B4-BE49-F238E27FC236}">
                  <a16:creationId xmlns:a16="http://schemas.microsoft.com/office/drawing/2014/main" id="{90E7F6B7-D794-4851-82F6-987E0865C9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tretch>
              <a:fillRect/>
            </a:stretch>
          </p:blipFill>
          <p:spPr bwMode="auto">
            <a:xfrm>
              <a:off x="2977808" y="1812925"/>
              <a:ext cx="6085820" cy="4689734"/>
            </a:xfrm>
            <a:prstGeom prst="rect">
              <a:avLst/>
            </a:prstGeom>
            <a:noFill/>
          </p:spPr>
        </p:pic>
        <p:grpSp>
          <p:nvGrpSpPr>
            <p:cNvPr id="12" name="Group 15">
              <a:extLst>
                <a:ext uri="{FF2B5EF4-FFF2-40B4-BE49-F238E27FC236}">
                  <a16:creationId xmlns:a16="http://schemas.microsoft.com/office/drawing/2014/main" id="{76B15FCD-17DD-404A-817E-FA3187836C66}"/>
                </a:ext>
              </a:extLst>
            </p:cNvPr>
            <p:cNvGrpSpPr/>
            <p:nvPr/>
          </p:nvGrpSpPr>
          <p:grpSpPr>
            <a:xfrm>
              <a:off x="3131528" y="1785469"/>
              <a:ext cx="5356944" cy="3560994"/>
              <a:chOff x="912" y="775"/>
              <a:chExt cx="3450" cy="2248"/>
            </a:xfrm>
          </p:grpSpPr>
          <p:sp>
            <p:nvSpPr>
              <p:cNvPr id="14" name="AutoShape 7">
                <a:extLst>
                  <a:ext uri="{FF2B5EF4-FFF2-40B4-BE49-F238E27FC236}">
                    <a16:creationId xmlns:a16="http://schemas.microsoft.com/office/drawing/2014/main" id="{078B8877-3CC6-45F8-941C-0A2B76AE75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1200"/>
                <a:ext cx="446" cy="1823"/>
              </a:xfrm>
              <a:prstGeom prst="downArrow">
                <a:avLst>
                  <a:gd name="adj1" fmla="val 25694"/>
                  <a:gd name="adj2" fmla="val 31280"/>
                </a:avLst>
              </a:prstGeom>
              <a:solidFill>
                <a:srgbClr val="CC0000"/>
              </a:solidFill>
              <a:ln w="19050">
                <a:solidFill>
                  <a:schemeClr val="tx1"/>
                </a:solidFill>
                <a:miter lim="800000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Text Box 8">
                <a:extLst>
                  <a:ext uri="{FF2B5EF4-FFF2-40B4-BE49-F238E27FC236}">
                    <a16:creationId xmlns:a16="http://schemas.microsoft.com/office/drawing/2014/main" id="{F040CE4C-4DA9-481B-93CD-EB5FA49C640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81" y="775"/>
                <a:ext cx="742" cy="34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>
                    <a:solidFill>
                      <a:srgbClr val="CC0000"/>
                    </a:solidFill>
                  </a:rPr>
                  <a:t>Inject</a:t>
                </a:r>
              </a:p>
            </p:txBody>
          </p:sp>
          <p:sp>
            <p:nvSpPr>
              <p:cNvPr id="16" name="AutoShape 9">
                <a:extLst>
                  <a:ext uri="{FF2B5EF4-FFF2-40B4-BE49-F238E27FC236}">
                    <a16:creationId xmlns:a16="http://schemas.microsoft.com/office/drawing/2014/main" id="{A016A6E6-ED82-4A60-B4B7-6F48653AE3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3456" y="1296"/>
                <a:ext cx="432" cy="738"/>
              </a:xfrm>
              <a:prstGeom prst="downArrow">
                <a:avLst>
                  <a:gd name="adj1" fmla="val 26389"/>
                  <a:gd name="adj2" fmla="val 40541"/>
                </a:avLst>
              </a:prstGeom>
              <a:solidFill>
                <a:srgbClr val="0000CC"/>
              </a:solidFill>
              <a:ln w="19050">
                <a:solidFill>
                  <a:schemeClr val="tx1"/>
                </a:solidFill>
                <a:miter lim="800000"/>
              </a:ln>
            </p:spPr>
            <p:txBody>
              <a:bodyPr rot="10800000" wrap="none" anchor="ctr"/>
              <a:lstStyle/>
              <a:p>
                <a:endParaRPr lang="en-US"/>
              </a:p>
            </p:txBody>
          </p:sp>
          <p:sp>
            <p:nvSpPr>
              <p:cNvPr id="17" name="Text Box 10">
                <a:extLst>
                  <a:ext uri="{FF2B5EF4-FFF2-40B4-BE49-F238E27FC236}">
                    <a16:creationId xmlns:a16="http://schemas.microsoft.com/office/drawing/2014/main" id="{AD74CD54-E2BA-4863-9822-065220F7D7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20" y="835"/>
                <a:ext cx="742" cy="34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>
                    <a:solidFill>
                      <a:srgbClr val="0000CC"/>
                    </a:solidFill>
                  </a:rPr>
                  <a:t>Pump</a:t>
                </a:r>
              </a:p>
            </p:txBody>
          </p:sp>
          <p:sp>
            <p:nvSpPr>
              <p:cNvPr id="18" name="Text Box 11">
                <a:extLst>
                  <a:ext uri="{FF2B5EF4-FFF2-40B4-BE49-F238E27FC236}">
                    <a16:creationId xmlns:a16="http://schemas.microsoft.com/office/drawing/2014/main" id="{99CEE92E-EA53-4429-AA86-437449B40F7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0" y="1714"/>
                <a:ext cx="1002" cy="79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>
                    <a:solidFill>
                      <a:srgbClr val="CC0000"/>
                    </a:solidFill>
                  </a:rPr>
                  <a:t>Electron Donor &amp;</a:t>
                </a:r>
              </a:p>
              <a:p>
                <a:r>
                  <a:rPr lang="en-US" sz="1200">
                    <a:solidFill>
                      <a:srgbClr val="CC0000"/>
                    </a:solidFill>
                  </a:rPr>
                  <a:t>Microbes</a:t>
                </a:r>
              </a:p>
            </p:txBody>
          </p:sp>
        </p:grpSp>
      </p:grpSp>
    </p:spTree>
    <p:custDataLst>
      <p:tags r:id="rId11"/>
    </p:custDataLst>
    <p:extLst>
      <p:ext uri="{BB962C8B-B14F-4D97-AF65-F5344CB8AC3E}">
        <p14:creationId xmlns:p14="http://schemas.microsoft.com/office/powerpoint/2010/main" val="1499884702"/>
      </p:ext>
    </p:extLst>
  </p:cSld>
  <p:clrMapOvr>
    <a:masterClrMapping/>
  </p:clrMapOvr>
  <p:transition/>
  <p:timing/>
</p:sld>
</file>

<file path=ppt/slides/slide2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3314" name="Rectangle 2" descr="Large confetti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>
          <a:xfrm>
            <a:off x="481352" y="533400"/>
            <a:ext cx="3505200" cy="838200"/>
          </a:xfrm>
        </p:spPr>
        <p:txBody>
          <a:bodyPr>
            <a:normAutofit/>
          </a:bodyPr>
          <a:lstStyle/>
          <a:p>
            <a:r>
              <a:rPr lang="en-US" sz="3600"/>
              <a:t>Bioremediation</a:t>
            </a:r>
          </a:p>
        </p:txBody>
      </p:sp>
      <p:pic>
        <p:nvPicPr>
          <p:cNvPr id="13317" name="Picture 6" descr="Lien_2 020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 bwMode="auto">
          <a:xfrm>
            <a:off x="6047426" y="2971800"/>
            <a:ext cx="2894865" cy="160611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</a:ln>
        </p:spPr>
      </p:pic>
      <p:sp>
        <p:nvSpPr>
          <p:cNvPr id="13318" name="Text Box 8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187000" y="2845482"/>
            <a:ext cx="1932228" cy="369332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Injection bladders</a:t>
            </a:r>
          </a:p>
        </p:txBody>
      </p:sp>
      <p:sp>
        <p:nvSpPr>
          <p:cNvPr id="13319" name="Text Box 9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270685" y="3609947"/>
            <a:ext cx="1748166" cy="923330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>
            <a:spAutoFit/>
          </a:bodyPr>
          <a:lstStyle/>
          <a:p>
            <a:pPr algn="r"/>
            <a:r>
              <a:rPr lang="en-US" sz="1800">
                <a:solidFill>
                  <a:schemeClr val="tx1"/>
                </a:solidFill>
              </a:rPr>
              <a:t>EOS</a:t>
            </a:r>
            <a:r>
              <a:rPr lang="en-US" sz="1800" baseline="30000">
                <a:solidFill>
                  <a:schemeClr val="tx1"/>
                </a:solidFill>
              </a:rPr>
              <a:t>TM</a:t>
            </a:r>
            <a:r>
              <a:rPr lang="en-US" sz="1800">
                <a:solidFill>
                  <a:schemeClr val="tx1"/>
                </a:solidFill>
              </a:rPr>
              <a:t> – Emulsified soybean oil</a:t>
            </a:r>
            <a:endParaRPr lang="en-US" sz="1800" baseline="30000"/>
          </a:p>
        </p:txBody>
      </p:sp>
      <p:pic>
        <p:nvPicPr>
          <p:cNvPr id="12" name="Picture 5" descr="Lien_2 002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8"/>
          <a:srcRect t="10796" b="11505"/>
          <a:stretch>
            <a:fillRect/>
          </a:stretch>
        </p:blipFill>
        <p:spPr bwMode="auto">
          <a:xfrm>
            <a:off x="4417033" y="141665"/>
            <a:ext cx="4525258" cy="276620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</a:ln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474DEA8C-A48C-4E7D-AFE8-AB1E11C3C893}"/>
              </a:ext>
            </a:extLst>
          </p:cNvPr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48400" y="4686903"/>
            <a:ext cx="2693891" cy="20079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9">
            <a:extLst>
              <a:ext uri="{FF2B5EF4-FFF2-40B4-BE49-F238E27FC236}">
                <a16:creationId xmlns:a16="http://schemas.microsoft.com/office/drawing/2014/main" id="{D319D897-19C7-4CC8-846B-093617CDFB11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067353" y="4998850"/>
            <a:ext cx="2171522" cy="1200329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>
            <a:spAutoFit/>
          </a:bodyPr>
          <a:lstStyle/>
          <a:p>
            <a:pPr algn="r"/>
            <a:r>
              <a:rPr lang="en-US" sz="1800">
                <a:solidFill>
                  <a:schemeClr val="tx1"/>
                </a:solidFill>
              </a:rPr>
              <a:t>KB-1</a:t>
            </a:r>
            <a:r>
              <a:rPr lang="en-US" baseline="30000"/>
              <a:t>TM</a:t>
            </a:r>
            <a:r>
              <a:rPr lang="en-US" sz="1800">
                <a:solidFill>
                  <a:schemeClr val="tx1"/>
                </a:solidFill>
              </a:rPr>
              <a:t> – Microbial consortia containing complete dechlorinators</a:t>
            </a:r>
            <a:endParaRPr lang="en-US" sz="1800" baseline="30000"/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2D869924-7098-430D-9930-963E2E2B48AE}"/>
              </a:ext>
            </a:extLst>
          </p:cNvPr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7080321" y="163151"/>
            <a:ext cx="829073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FF00"/>
                </a:solidFill>
              </a:rPr>
              <a:t>36BR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4453F6FB-8284-46C5-9513-91F4B5053CFD}"/>
              </a:ext>
            </a:extLst>
          </p:cNvPr>
          <p:cNvSpPr txBox="1">
            <a:spLocks noChangeArrowheads="1"/>
          </p:cNvSpPr>
          <p:nvPr>
            <p:custDataLst>
              <p:tags r:id="rId14"/>
            </p:custDataLst>
          </p:nvPr>
        </p:nvSpPr>
        <p:spPr>
          <a:xfrm>
            <a:off x="69396" y="1437261"/>
            <a:ext cx="4187001" cy="563803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buSzTx/>
            </a:pPr>
            <a:r>
              <a:rPr lang="en-US" sz="2400"/>
              <a:t>Final pre-bioremediation characterization activity:</a:t>
            </a:r>
            <a:br>
              <a:rPr lang="en-US" sz="2400"/>
            </a:br>
            <a:r>
              <a:rPr lang="en-US" sz="2400"/>
              <a:t>Push-pull tracer test in 36BR that showed 650 liters injectate volume is needed to spread amendments to 73BR (near edge of low-K zone). </a:t>
            </a:r>
          </a:p>
          <a:p>
            <a:pPr>
              <a:spcBef>
                <a:spcPct val="50000"/>
              </a:spcBef>
              <a:buSzTx/>
            </a:pPr>
            <a:r>
              <a:rPr lang="en-US" altLang="en-US" sz="2400"/>
              <a:t>October 2008:</a:t>
            </a:r>
            <a:br>
              <a:rPr lang="en-US" altLang="en-US" sz="2400"/>
            </a:br>
            <a:r>
              <a:rPr lang="en-US" altLang="en-US" sz="2400"/>
              <a:t>Injected 670 liters amendments plus borehole flush water into 36BR:</a:t>
            </a:r>
          </a:p>
          <a:p>
            <a:pPr lvl="1">
              <a:spcBef>
                <a:spcPts val="600"/>
              </a:spcBef>
              <a:buSzTx/>
            </a:pPr>
            <a:r>
              <a:rPr lang="en-US" altLang="en-US" sz="1800"/>
              <a:t>470 liters EOS</a:t>
            </a:r>
            <a:r>
              <a:rPr lang="en-US" sz="1800" baseline="30000"/>
              <a:t>TM</a:t>
            </a:r>
            <a:r>
              <a:rPr lang="en-US" altLang="en-US" sz="1800"/>
              <a:t> solution</a:t>
            </a:r>
          </a:p>
          <a:p>
            <a:pPr lvl="1">
              <a:spcBef>
                <a:spcPts val="600"/>
              </a:spcBef>
              <a:buSzTx/>
            </a:pPr>
            <a:r>
              <a:rPr lang="en-US" altLang="en-US" sz="1800"/>
              <a:t>20 liters KB-1</a:t>
            </a:r>
            <a:r>
              <a:rPr lang="en-US" sz="1800" baseline="30000"/>
              <a:t>TM</a:t>
            </a:r>
            <a:endParaRPr lang="en-US" altLang="en-US" sz="1800"/>
          </a:p>
          <a:p>
            <a:pPr lvl="1">
              <a:spcBef>
                <a:spcPts val="600"/>
              </a:spcBef>
              <a:buSzTx/>
            </a:pPr>
            <a:r>
              <a:rPr lang="en-US" altLang="en-US" sz="1800"/>
              <a:t>180 liters borehole flush water</a:t>
            </a:r>
          </a:p>
        </p:txBody>
      </p:sp>
    </p:spTree>
    <p:custDataLst>
      <p:tags r:id="rId15"/>
    </p:custDataLst>
    <p:extLst>
      <p:ext uri="{BB962C8B-B14F-4D97-AF65-F5344CB8AC3E}">
        <p14:creationId xmlns:p14="http://schemas.microsoft.com/office/powerpoint/2010/main" val="5683457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/>
      <p:bldP spid="13319" grpId="1"/>
      <p:bldP spid="8" grpId="2"/>
      <p:bldP spid="9" grpId="3"/>
      <p:bldP spid="10" grpId="4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245103" y="633385"/>
            <a:ext cx="7077073" cy="622621"/>
          </a:xfrm>
        </p:spPr>
        <p:txBody>
          <a:bodyPr>
            <a:normAutofit/>
          </a:bodyPr>
          <a:lstStyle/>
          <a:p>
            <a:r>
              <a:rPr lang="en-US" sz="3600"/>
              <a:t>Bioremediation Effects 2008 - 2013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9E4E85-D497-4760-86D5-38F1BF0EE7B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28600" y="1477968"/>
            <a:ext cx="40947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In low-K zone: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/>
              <a:t>TCE quickly degraded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/>
              <a:t>DCE produced and remains high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/>
              <a:t>Rates of degradation to VC &amp; ethene are moderate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A8958D-12B0-4954-B065-4E07530D15D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928415" y="5077361"/>
            <a:ext cx="40947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Downgradient of low-K zone at 71BR: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/>
              <a:t>TCE degradation &amp; DCE production to a lesser degree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/>
              <a:t>Minor VC &amp; ethene production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FD6F4E2-0E8A-4810-A600-BD3135CB9D35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134001" y="3223382"/>
            <a:ext cx="4409424" cy="3606043"/>
            <a:chOff x="134001" y="3223382"/>
            <a:chExt cx="4409424" cy="360604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0757F8B-1365-48D7-A08F-5899DBE48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4001" y="3223382"/>
              <a:ext cx="4409424" cy="36060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CCAE759-75FA-4E14-A162-3DD0B2E87655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3223144" y="5238750"/>
              <a:ext cx="5277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0000FF"/>
                  </a:solidFill>
                </a:rPr>
                <a:t>TCE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DDBA4D2-C22B-4639-86E1-30D37C520DA0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3204742" y="3553207"/>
              <a:ext cx="5645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C00000"/>
                  </a:solidFill>
                </a:rPr>
                <a:t>DCE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F2CC643-E2AF-4FF4-AB60-B282FA8510B0}"/>
                </a:ext>
              </a:extLst>
            </p:cNvPr>
            <p:cNvSpPr txBox="1"/>
            <p:nvPr>
              <p:custDataLst>
                <p:tags r:id="rId9"/>
              </p:custDataLst>
            </p:nvPr>
          </p:nvSpPr>
          <p:spPr>
            <a:xfrm>
              <a:off x="3204742" y="4069140"/>
              <a:ext cx="4390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00B050"/>
                  </a:solidFill>
                </a:rPr>
                <a:t>VC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D5A76F0-9E53-4ED4-85B7-35A5DE9D6354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3301211" y="4552670"/>
              <a:ext cx="685124" cy="29546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none" lIns="9144" tIns="9144" rIns="9144" bIns="9144" rtlCol="0">
              <a:spAutoFit/>
            </a:bodyPr>
            <a:lstStyle/>
            <a:p>
              <a:r>
                <a:rPr lang="en-US" b="1">
                  <a:solidFill>
                    <a:srgbClr val="FFFF00"/>
                  </a:solidFill>
                </a:rPr>
                <a:t>Ethene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CA49BE7-6C47-4FDF-B440-80215E6BE2CD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1371600" y="5891229"/>
              <a:ext cx="1447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/>
                <a:t>Injection of Amendments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D010BD8F-B960-4A06-956B-2AD8424F6284}"/>
                </a:ext>
              </a:extLst>
            </p:cNvPr>
            <p:cNvCxnSpPr/>
            <p:nvPr/>
          </p:nvCxnSpPr>
          <p:spPr>
            <a:xfrm flipH="1">
              <a:off x="1054603" y="6168584"/>
              <a:ext cx="3810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1F47853-7F78-43DC-BF17-95E4F5EF3771}"/>
              </a:ext>
            </a:extLst>
          </p:cNvPr>
          <p:cNvGrpSpPr/>
          <p:nvPr>
            <p:custDataLst>
              <p:tags r:id="rId12"/>
            </p:custDataLst>
          </p:nvPr>
        </p:nvGrpSpPr>
        <p:grpSpPr>
          <a:xfrm>
            <a:off x="4610102" y="1444005"/>
            <a:ext cx="4437999" cy="3629411"/>
            <a:chOff x="4581527" y="1609339"/>
            <a:chExt cx="4437999" cy="362941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9A660B7-CA79-4B7F-B62B-894396FE4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581527" y="1609339"/>
              <a:ext cx="4437999" cy="362941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B153768-2A8F-433B-A35E-D4E9EA30C33D}"/>
                </a:ext>
              </a:extLst>
            </p:cNvPr>
            <p:cNvSpPr txBox="1"/>
            <p:nvPr>
              <p:custDataLst>
                <p:tags r:id="rId14"/>
              </p:custDataLst>
            </p:nvPr>
          </p:nvSpPr>
          <p:spPr>
            <a:xfrm>
              <a:off x="7413541" y="2762250"/>
              <a:ext cx="5277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0000FF"/>
                  </a:solidFill>
                </a:rPr>
                <a:t>TCE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038A64C-E510-4087-B5B3-B971F984B3BC}"/>
                </a:ext>
              </a:extLst>
            </p:cNvPr>
            <p:cNvSpPr txBox="1"/>
            <p:nvPr>
              <p:custDataLst>
                <p:tags r:id="rId15"/>
              </p:custDataLst>
            </p:nvPr>
          </p:nvSpPr>
          <p:spPr>
            <a:xfrm>
              <a:off x="7405311" y="2254999"/>
              <a:ext cx="5645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C00000"/>
                  </a:solidFill>
                </a:rPr>
                <a:t>DCE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40C08BC-386E-4770-BB5B-6D85E977B3AD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7467159" y="3250168"/>
              <a:ext cx="4390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00B050"/>
                  </a:solidFill>
                </a:rPr>
                <a:t>VC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3EB6D4C-C02A-405B-A34C-1855B88551B8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7344112" y="3889700"/>
              <a:ext cx="685124" cy="29546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none" lIns="9144" tIns="9144" rIns="9144" bIns="9144" rtlCol="0">
              <a:spAutoFit/>
            </a:bodyPr>
            <a:lstStyle/>
            <a:p>
              <a:r>
                <a:rPr lang="en-US" b="1">
                  <a:solidFill>
                    <a:srgbClr val="FFFF00"/>
                  </a:solidFill>
                </a:rPr>
                <a:t>Ethene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1A64AA2-B8B1-4E4D-8C53-CE055CFE1FFF}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5871267" y="4324916"/>
              <a:ext cx="1447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/>
                <a:t>Injection of Amendments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C346FBEF-A470-47BE-8648-DEC35685FF64}"/>
                </a:ext>
              </a:extLst>
            </p:cNvPr>
            <p:cNvCxnSpPr/>
            <p:nvPr/>
          </p:nvCxnSpPr>
          <p:spPr>
            <a:xfrm flipH="1">
              <a:off x="5554270" y="4602271"/>
              <a:ext cx="3810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9"/>
    </p:custDataLst>
    <p:extLst>
      <p:ext uri="{BB962C8B-B14F-4D97-AF65-F5344CB8AC3E}">
        <p14:creationId xmlns:p14="http://schemas.microsoft.com/office/powerpoint/2010/main" val="546453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704088"/>
            <a:ext cx="8229600" cy="667512"/>
          </a:xfrm>
        </p:spPr>
        <p:txBody>
          <a:bodyPr>
            <a:normAutofit/>
          </a:bodyPr>
          <a:lstStyle/>
          <a:p>
            <a:r>
              <a:rPr lang="en-US" sz="3600"/>
              <a:t>Expectations Versus Reality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FECBFAD-7233-4E26-A627-4A601843FE3A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4815171" y="1752601"/>
            <a:ext cx="4286114" cy="3505200"/>
            <a:chOff x="134001" y="3223382"/>
            <a:chExt cx="4409424" cy="360604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5B6ED1E-587A-4A90-B1C1-3876686FC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4001" y="3223382"/>
              <a:ext cx="4409424" cy="360604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12CE377-8B27-4EA9-9D75-40EF4D6853F8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>
            <a:xfrm>
              <a:off x="3223144" y="5238750"/>
              <a:ext cx="5277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0000FF"/>
                  </a:solidFill>
                </a:rPr>
                <a:t>TCE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6D715DD-43A3-497D-9076-F38DB7012302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3204742" y="3553207"/>
              <a:ext cx="5645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C00000"/>
                  </a:solidFill>
                </a:rPr>
                <a:t>DCE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D600A29-8EC2-437E-8271-6864267FF7A0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3204742" y="4069140"/>
              <a:ext cx="4390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00B050"/>
                  </a:solidFill>
                </a:rPr>
                <a:t>VC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7DC386B-7C8A-4FCE-AB94-0ED6E4526CE9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3301211" y="4552670"/>
              <a:ext cx="685124" cy="29546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none" lIns="9144" tIns="9144" rIns="9144" bIns="9144" rtlCol="0">
              <a:spAutoFit/>
            </a:bodyPr>
            <a:lstStyle/>
            <a:p>
              <a:r>
                <a:rPr lang="en-US" b="1">
                  <a:solidFill>
                    <a:srgbClr val="FFFF00"/>
                  </a:solidFill>
                </a:rPr>
                <a:t>Ethene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83B09F2-35FF-43E8-B1B0-8057FD16FF42}"/>
                </a:ext>
              </a:extLst>
            </p:cNvPr>
            <p:cNvSpPr txBox="1"/>
            <p:nvPr>
              <p:custDataLst>
                <p:tags r:id="rId9"/>
              </p:custDataLst>
            </p:nvPr>
          </p:nvSpPr>
          <p:spPr>
            <a:xfrm>
              <a:off x="1371600" y="5891229"/>
              <a:ext cx="1447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/>
                <a:t>Injection of Amendments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4B27AB5-BACB-48FE-AA77-3ADE2896FF33}"/>
                </a:ext>
              </a:extLst>
            </p:cNvPr>
            <p:cNvCxnSpPr/>
            <p:nvPr/>
          </p:nvCxnSpPr>
          <p:spPr>
            <a:xfrm flipH="1">
              <a:off x="1054603" y="6168584"/>
              <a:ext cx="3810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 2">
            <a:extLst>
              <a:ext uri="{FF2B5EF4-FFF2-40B4-BE49-F238E27FC236}">
                <a16:creationId xmlns:a16="http://schemas.microsoft.com/office/drawing/2014/main" id="{59A23AA1-377D-4396-AC29-2CA0298659FD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>
          <a:xfrm>
            <a:off x="136683" y="1753363"/>
            <a:ext cx="4678487" cy="408071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buSzTx/>
            </a:pPr>
            <a:r>
              <a:rPr lang="en-US" altLang="en-US" sz="2400"/>
              <a:t>Expected more complete treatment of VOCs in low-K zone.</a:t>
            </a:r>
          </a:p>
          <a:p>
            <a:pPr>
              <a:spcBef>
                <a:spcPct val="50000"/>
              </a:spcBef>
              <a:buSzTx/>
            </a:pPr>
            <a:r>
              <a:rPr lang="en-US" altLang="en-US" sz="2400"/>
              <a:t>Amendments were spread into this zone, and included microbes capable of completely degrading TCE to ethene.</a:t>
            </a:r>
          </a:p>
          <a:p>
            <a:pPr>
              <a:spcBef>
                <a:spcPct val="50000"/>
              </a:spcBef>
              <a:buSzTx/>
            </a:pPr>
            <a:r>
              <a:rPr lang="en-US" altLang="en-US" sz="2400"/>
              <a:t>However, degradation of DCE and vinyl chloride is incomplete. </a:t>
            </a:r>
          </a:p>
        </p:txBody>
      </p:sp>
    </p:spTree>
    <p:custDataLst>
      <p:tags r:id="rId11"/>
    </p:custDataLst>
    <p:extLst>
      <p:ext uri="{BB962C8B-B14F-4D97-AF65-F5344CB8AC3E}">
        <p14:creationId xmlns:p14="http://schemas.microsoft.com/office/powerpoint/2010/main" val="3609968786"/>
      </p:ext>
    </p:extLst>
  </p:cSld>
  <p:clrMapOvr>
    <a:masterClrMapping/>
  </p:clrMapOvr>
  <p:transition/>
  <p:timing/>
</p:sld>
</file>

<file path=ppt/slides/slide2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838200" y="502050"/>
            <a:ext cx="3587112" cy="667512"/>
          </a:xfrm>
        </p:spPr>
        <p:txBody>
          <a:bodyPr>
            <a:normAutofit/>
          </a:bodyPr>
          <a:lstStyle/>
          <a:p>
            <a:r>
              <a:rPr lang="en-US" sz="3600"/>
              <a:t>Cause of High DCE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FECBFAD-7233-4E26-A627-4A601843FE3A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4495800" y="468183"/>
            <a:ext cx="4543464" cy="3715662"/>
            <a:chOff x="134001" y="3223382"/>
            <a:chExt cx="4409424" cy="360604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5B6ED1E-587A-4A90-B1C1-3876686FC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4001" y="3223382"/>
              <a:ext cx="4409424" cy="360604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12CE377-8B27-4EA9-9D75-40EF4D6853F8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3223144" y="5238750"/>
              <a:ext cx="5277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0000FF"/>
                  </a:solidFill>
                </a:rPr>
                <a:t>TCE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6D715DD-43A3-497D-9076-F38DB7012302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3204742" y="3553207"/>
              <a:ext cx="5645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C00000"/>
                  </a:solidFill>
                </a:rPr>
                <a:t>DCE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D600A29-8EC2-437E-8271-6864267FF7A0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3204742" y="4069140"/>
              <a:ext cx="4390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00B050"/>
                  </a:solidFill>
                </a:rPr>
                <a:t>VC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7DC386B-7C8A-4FCE-AB94-0ED6E4526CE9}"/>
                </a:ext>
              </a:extLst>
            </p:cNvPr>
            <p:cNvSpPr txBox="1"/>
            <p:nvPr>
              <p:custDataLst>
                <p:tags r:id="rId9"/>
              </p:custDataLst>
            </p:nvPr>
          </p:nvSpPr>
          <p:spPr>
            <a:xfrm>
              <a:off x="3301211" y="4552670"/>
              <a:ext cx="685124" cy="29546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none" lIns="9144" tIns="9144" rIns="9144" bIns="9144" rtlCol="0">
              <a:spAutoFit/>
            </a:bodyPr>
            <a:lstStyle/>
            <a:p>
              <a:r>
                <a:rPr lang="en-US" b="1">
                  <a:solidFill>
                    <a:srgbClr val="FFFF00"/>
                  </a:solidFill>
                </a:rPr>
                <a:t>Ethene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83B09F2-35FF-43E8-B1B0-8057FD16FF42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1371600" y="5891229"/>
              <a:ext cx="1447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/>
                <a:t>Injection of Amendments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4B27AB5-BACB-48FE-AA77-3ADE2896FF33}"/>
                </a:ext>
              </a:extLst>
            </p:cNvPr>
            <p:cNvCxnSpPr/>
            <p:nvPr/>
          </p:nvCxnSpPr>
          <p:spPr>
            <a:xfrm flipH="1">
              <a:off x="1054603" y="6168584"/>
              <a:ext cx="3810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 2">
            <a:extLst>
              <a:ext uri="{FF2B5EF4-FFF2-40B4-BE49-F238E27FC236}">
                <a16:creationId xmlns:a16="http://schemas.microsoft.com/office/drawing/2014/main" id="{59A23AA1-377D-4396-AC29-2CA0298659FD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>
          <a:xfrm>
            <a:off x="1" y="1276438"/>
            <a:ext cx="4656324" cy="277947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9252" indent="-342900">
              <a:spcBef>
                <a:spcPct val="50000"/>
              </a:spcBef>
              <a:buSzTx/>
            </a:pPr>
            <a:r>
              <a:rPr lang="en-US" altLang="en-US"/>
              <a:t>High DCE Production Rate:</a:t>
            </a:r>
          </a:p>
          <a:p>
            <a:pPr marL="735012" lvl="1" indent="-342900">
              <a:spcBef>
                <a:spcPct val="50000"/>
              </a:spcBef>
              <a:buSzTx/>
            </a:pPr>
            <a:r>
              <a:rPr lang="en-US" altLang="en-US" sz="2000"/>
              <a:t>Bioremediation rapidly degrades TCE in fractures, producing DCE.</a:t>
            </a:r>
          </a:p>
          <a:p>
            <a:pPr marL="735012" lvl="1" indent="-342900">
              <a:spcBef>
                <a:spcPct val="50000"/>
              </a:spcBef>
              <a:buSzTx/>
            </a:pPr>
            <a:r>
              <a:rPr lang="en-US" altLang="en-US" sz="2000"/>
              <a:t>Reduced TCE in fractures increases TCE diffusion out of rock matrix.</a:t>
            </a:r>
          </a:p>
          <a:p>
            <a:pPr marL="735012" lvl="1" indent="-342900">
              <a:spcBef>
                <a:spcPct val="50000"/>
              </a:spcBef>
              <a:buSzTx/>
            </a:pPr>
            <a:r>
              <a:rPr lang="en-US" altLang="en-US" sz="2000"/>
              <a:t>New TCE in fractures also rapidly degrades to DCE. 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FD51078E-91B9-4D77-905B-31A569815880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>
          <a:xfrm>
            <a:off x="9524" y="4173586"/>
            <a:ext cx="8831577" cy="268441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9252" indent="-342900">
              <a:spcBef>
                <a:spcPct val="50000"/>
              </a:spcBef>
              <a:buSzTx/>
            </a:pPr>
            <a:r>
              <a:rPr lang="en-US" altLang="en-US"/>
              <a:t>Moderate DCE Degradation Rate:</a:t>
            </a:r>
            <a:br>
              <a:rPr lang="en-US" altLang="en-US" sz="2400"/>
            </a:br>
            <a:r>
              <a:rPr lang="en-US" altLang="en-US" sz="1900" i="1"/>
              <a:t>(work by J. Underwood, D. Akob, M. Lorah, USGS)</a:t>
            </a:r>
            <a:endParaRPr lang="en-US" altLang="en-US" sz="2400"/>
          </a:p>
          <a:p>
            <a:pPr marL="735012" lvl="1" indent="-342900">
              <a:spcBef>
                <a:spcPct val="50000"/>
              </a:spcBef>
              <a:buSzTx/>
            </a:pPr>
            <a:r>
              <a:rPr lang="en-US" altLang="en-US" sz="2000"/>
              <a:t>Microbial community analyses show that partial dechorinators and other microbes dominate the post-injection population, rather than native and injected microbes capable of transforming DCE to VC to ethene. </a:t>
            </a:r>
          </a:p>
          <a:p>
            <a:pPr marL="735012" lvl="1" indent="-342900">
              <a:spcBef>
                <a:spcPct val="50000"/>
              </a:spcBef>
              <a:buSzTx/>
            </a:pPr>
            <a:r>
              <a:rPr lang="en-US" altLang="en-US" sz="2000"/>
              <a:t>Analyses suggest that the population of complete dechlorinators remained suppressed because of competition and toxicity effects.</a:t>
            </a:r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37622888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Content Placeholder 1"/>
          <p:cNvSpPr>
            <a:spLocks noGrp="1" noChangeAspect="1"/>
          </p:cNvSpPr>
          <p:nvPr>
            <p:ph idx="1"/>
            <p:custDataLst>
              <p:tags r:id="rId2"/>
            </p:custDataLst>
          </p:nvPr>
        </p:nvSpPr>
        <p:spPr>
          <a:xfrm>
            <a:off x="533400" y="1447800"/>
            <a:ext cx="8458200" cy="5257800"/>
          </a:xfrm>
        </p:spPr>
        <p:txBody>
          <a:bodyPr>
            <a:normAutofit/>
          </a:bodyPr>
          <a:lstStyle/>
          <a:p>
            <a:pPr marL="341313" indent="-341313">
              <a:spcAft>
                <a:spcPts val="1200"/>
              </a:spcAft>
            </a:pPr>
            <a:r>
              <a:rPr lang="en-US" sz="2800"/>
              <a:t>Motivation: Importance of Hydrogeologic Conceptual Site Models (CSMs) to In-Situ Remediation</a:t>
            </a:r>
          </a:p>
          <a:p>
            <a:pPr marL="341313" indent="-341313">
              <a:spcAft>
                <a:spcPts val="1200"/>
              </a:spcAft>
            </a:pPr>
            <a:r>
              <a:rPr lang="en-US" sz="2800"/>
              <a:t>Former Naval Air Warfare Center (NAWC) Site</a:t>
            </a:r>
          </a:p>
          <a:p>
            <a:pPr marL="341313" indent="-341313">
              <a:spcAft>
                <a:spcPts val="1200"/>
              </a:spcAft>
            </a:pPr>
            <a:r>
              <a:rPr lang="en-US" sz="2800"/>
              <a:t>Developing a CSM to Inform Bioremediation Design and Expectations</a:t>
            </a:r>
          </a:p>
          <a:p>
            <a:pPr marL="341313" indent="-341313">
              <a:spcAft>
                <a:spcPts val="1200"/>
              </a:spcAft>
            </a:pPr>
            <a:r>
              <a:rPr lang="en-US" sz="2800"/>
              <a:t>Using Hydraulic Tomography to Develop a CSM for Source Zone Remediation</a:t>
            </a:r>
          </a:p>
          <a:p>
            <a:pPr marL="341313" indent="-341313">
              <a:spcAft>
                <a:spcPts val="1200"/>
              </a:spcAft>
            </a:pPr>
            <a:r>
              <a:rPr lang="en-US" sz="2800"/>
              <a:t>Final Thoughts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7200" y="533400"/>
            <a:ext cx="6096000" cy="822960"/>
          </a:xfrm>
        </p:spPr>
        <p:txBody>
          <a:bodyPr/>
          <a:lstStyle/>
          <a:p>
            <a:pPr algn="ctr"/>
            <a:r>
              <a:rPr lang="en-US"/>
              <a:t>Outline</a:t>
            </a:r>
          </a:p>
        </p:txBody>
      </p:sp>
    </p:spTree>
    <p:custDataLst>
      <p:tags r:id="rId4"/>
    </p:custDataLst>
    <p:extLst>
      <p:ext uri="{BB962C8B-B14F-4D97-AF65-F5344CB8AC3E}">
        <p14:creationId xmlns:p14="http://schemas.microsoft.com/office/powerpoint/2010/main" val="873864554"/>
      </p:ext>
    </p:extLst>
  </p:cSld>
  <p:clrMapOvr>
    <a:masterClrMapping/>
  </p:clrMapOvr>
  <p:transition/>
  <p:timing/>
</p:sld>
</file>

<file path=ppt/slides/slide3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1" y="687408"/>
            <a:ext cx="4990380" cy="667512"/>
          </a:xfrm>
        </p:spPr>
        <p:txBody>
          <a:bodyPr>
            <a:normAutofit fontScale="90000"/>
          </a:bodyPr>
          <a:lstStyle/>
          <a:p>
            <a:r>
              <a:rPr lang="en-US" sz="4000"/>
              <a:t>Bioremediation: Summary</a:t>
            </a:r>
          </a:p>
        </p:txBody>
      </p:sp>
      <p:sp>
        <p:nvSpPr>
          <p:cNvPr id="26" name="Rectangle 2">
            <a:extLst>
              <a:ext uri="{FF2B5EF4-FFF2-40B4-BE49-F238E27FC236}">
                <a16:creationId xmlns:a16="http://schemas.microsoft.com/office/drawing/2014/main" id="{59A23AA1-377D-4396-AC29-2CA0298659FD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>
          <a:xfrm>
            <a:off x="76200" y="1524832"/>
            <a:ext cx="5371381" cy="465448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9252" indent="-342900">
              <a:spcBef>
                <a:spcPct val="50000"/>
              </a:spcBef>
              <a:buSzTx/>
            </a:pPr>
            <a:r>
              <a:rPr lang="en-US" altLang="en-US"/>
              <a:t>Hydrogeologic characterization and modeling are key components of a CSM for designing in-situ bioremediation, by providing information about: </a:t>
            </a:r>
          </a:p>
          <a:p>
            <a:pPr marL="735012" lvl="1" indent="-342900">
              <a:spcBef>
                <a:spcPct val="50000"/>
              </a:spcBef>
              <a:buSzTx/>
            </a:pPr>
            <a:r>
              <a:rPr lang="en-US" altLang="en-US"/>
              <a:t>Transport pathways</a:t>
            </a:r>
          </a:p>
          <a:p>
            <a:pPr marL="735012" lvl="1" indent="-342900">
              <a:spcBef>
                <a:spcPct val="50000"/>
              </a:spcBef>
              <a:buSzTx/>
            </a:pPr>
            <a:r>
              <a:rPr lang="en-US" altLang="en-US"/>
              <a:t>Injection volume</a:t>
            </a:r>
          </a:p>
          <a:p>
            <a:pPr marL="735012" lvl="1" indent="-342900">
              <a:spcBef>
                <a:spcPct val="50000"/>
              </a:spcBef>
              <a:buSzTx/>
            </a:pPr>
            <a:r>
              <a:rPr lang="en-US" altLang="en-US"/>
              <a:t>Expected spatial variability of amendment effectiveness</a:t>
            </a:r>
          </a:p>
          <a:p>
            <a:pPr marL="735012" lvl="1" indent="-342900">
              <a:spcBef>
                <a:spcPct val="50000"/>
              </a:spcBef>
              <a:buSzTx/>
            </a:pPr>
            <a:endParaRPr lang="en-US" alt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B8187E5-CE7A-407A-941E-F817457446C4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5963694" y="4685796"/>
            <a:ext cx="3058221" cy="2437945"/>
            <a:chOff x="407648" y="1756304"/>
            <a:chExt cx="5875469" cy="4683792"/>
          </a:xfrm>
        </p:grpSpPr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6E28EED8-899E-40E6-9892-4187A07188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7648" y="1756304"/>
              <a:ext cx="5875469" cy="46837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Up Arrow 11">
              <a:extLst>
                <a:ext uri="{FF2B5EF4-FFF2-40B4-BE49-F238E27FC236}">
                  <a16:creationId xmlns:a16="http://schemas.microsoft.com/office/drawing/2014/main" id="{E1EED9D8-20F0-436A-9D58-D88F08A3B70E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 rot="3412924">
              <a:off x="3160469" y="2907627"/>
              <a:ext cx="221630" cy="500719"/>
            </a:xfrm>
            <a:prstGeom prst="upArrow">
              <a:avLst/>
            </a:prstGeom>
            <a:solidFill>
              <a:srgbClr val="FF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Up Arrow 25">
              <a:extLst>
                <a:ext uri="{FF2B5EF4-FFF2-40B4-BE49-F238E27FC236}">
                  <a16:creationId xmlns:a16="http://schemas.microsoft.com/office/drawing/2014/main" id="{618AB61A-3D8F-4756-9BDA-7A2156F4D313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 rot="8866571">
              <a:off x="2828377" y="1894210"/>
              <a:ext cx="719190" cy="838200"/>
            </a:xfrm>
            <a:prstGeom prst="upArrow">
              <a:avLst/>
            </a:prstGeom>
            <a:solidFill>
              <a:srgbClr val="FF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7">
            <a:extLst>
              <a:ext uri="{FF2B5EF4-FFF2-40B4-BE49-F238E27FC236}">
                <a16:creationId xmlns:a16="http://schemas.microsoft.com/office/drawing/2014/main" id="{B230867E-DECA-46DD-9EE5-053FC490DF7E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32302" y="3055558"/>
            <a:ext cx="1597126" cy="15690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AA479ED8-8BE4-4F4D-8D71-511A7FE4C109}"/>
              </a:ext>
            </a:extLst>
          </p:cNvPr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76495" y="2944916"/>
            <a:ext cx="1586777" cy="15633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0">
            <a:extLst>
              <a:ext uri="{FF2B5EF4-FFF2-40B4-BE49-F238E27FC236}">
                <a16:creationId xmlns:a16="http://schemas.microsoft.com/office/drawing/2014/main" id="{3E9B31D4-0DD7-4E68-A016-E811AEB83BC2}"/>
              </a:ext>
            </a:extLst>
          </p:cNvPr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84746" y="2831561"/>
            <a:ext cx="1586777" cy="15588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4DFD0D1-2A37-41AA-BB22-1646EFC0A830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6884262" y="1050318"/>
            <a:ext cx="2173965" cy="16738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7F184D7-87B3-4B6D-9BB1-72D98D6AB183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5640353" y="636738"/>
            <a:ext cx="1954542" cy="16106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7633EBD-D075-4568-A380-88BA3A191803}"/>
              </a:ext>
            </a:extLst>
          </p:cNvPr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5796643" y="1180700"/>
            <a:ext cx="495251" cy="5042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0"/>
    </p:custDataLst>
    <p:extLst>
      <p:ext uri="{BB962C8B-B14F-4D97-AF65-F5344CB8AC3E}">
        <p14:creationId xmlns:p14="http://schemas.microsoft.com/office/powerpoint/2010/main" val="2173943170"/>
      </p:ext>
    </p:extLst>
  </p:cSld>
  <p:clrMapOvr>
    <a:masterClrMapping/>
  </p:clrMapOvr>
  <p:transition/>
  <p:timing/>
</p:sld>
</file>

<file path=ppt/slides/slide3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6" name="Rectangle 2">
            <a:extLst>
              <a:ext uri="{FF2B5EF4-FFF2-40B4-BE49-F238E27FC236}">
                <a16:creationId xmlns:a16="http://schemas.microsoft.com/office/drawing/2014/main" id="{59A23AA1-377D-4396-AC29-2CA0298659FD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>
          <a:xfrm>
            <a:off x="0" y="1525208"/>
            <a:ext cx="5878104" cy="54102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9252" indent="-342900">
              <a:spcBef>
                <a:spcPct val="50000"/>
              </a:spcBef>
              <a:buSzTx/>
            </a:pPr>
            <a:r>
              <a:rPr lang="en-US" altLang="en-US"/>
              <a:t>Additional important components of CSM for designing bioremediation and setting expectations about treatment: </a:t>
            </a:r>
          </a:p>
          <a:p>
            <a:pPr marL="735012" lvl="1" indent="-342900">
              <a:spcBef>
                <a:spcPct val="50000"/>
              </a:spcBef>
              <a:buSzTx/>
            </a:pPr>
            <a:r>
              <a:rPr lang="en-US" altLang="en-US"/>
              <a:t>Characterization of biogeochemical processes that affect evolution of microbial community after amendments are injected. </a:t>
            </a:r>
          </a:p>
          <a:p>
            <a:pPr marL="735012" lvl="1" indent="-342900">
              <a:spcBef>
                <a:spcPct val="50000"/>
              </a:spcBef>
              <a:buSzTx/>
            </a:pPr>
            <a:r>
              <a:rPr lang="en-US" altLang="en-US"/>
              <a:t>Consideration of effects of large contaminant mass in rock matrix on biodegradation processes.  </a:t>
            </a:r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CB8EE3F3-06CE-43EB-BF7B-FD5FDA00F27F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7924" y="2800394"/>
            <a:ext cx="2581276" cy="19240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 descr="IMG_0877">
            <a:extLst>
              <a:ext uri="{FF2B5EF4-FFF2-40B4-BE49-F238E27FC236}">
                <a16:creationId xmlns:a16="http://schemas.microsoft.com/office/drawing/2014/main" id="{563B6DF1-A24D-44E8-8BA9-147B13FB1319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7924" y="4806379"/>
            <a:ext cx="2581276" cy="193617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CA36AF9F-75D7-4EA4-AA94-C4434F6FA3E0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5878104" y="67327"/>
            <a:ext cx="3189696" cy="2608546"/>
            <a:chOff x="134001" y="3223382"/>
            <a:chExt cx="4409424" cy="360604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4569B06-4B0A-4DF0-A209-3486C4416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4001" y="3223382"/>
              <a:ext cx="4409424" cy="360604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071456A-C1FB-46AF-80F2-193926EE3C59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3223144" y="5238751"/>
              <a:ext cx="803316" cy="5357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rgbClr val="0000FF"/>
                  </a:solidFill>
                </a:rPr>
                <a:t>TCE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FF90773-150D-4F1E-B8BD-47A2A0D8BDF3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3204741" y="3553206"/>
              <a:ext cx="850197" cy="5357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rgbClr val="C00000"/>
                  </a:solidFill>
                </a:rPr>
                <a:t>DCE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3C875C0-199E-4678-937A-290052F2707E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3204741" y="4069140"/>
              <a:ext cx="687227" cy="5357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rgbClr val="00B050"/>
                  </a:solidFill>
                </a:rPr>
                <a:t>VC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9889D72-C045-4878-AD0B-8011C29FA2F3}"/>
                </a:ext>
              </a:extLst>
            </p:cNvPr>
            <p:cNvSpPr txBox="1"/>
            <p:nvPr>
              <p:custDataLst>
                <p:tags r:id="rId13"/>
              </p:custDataLst>
            </p:nvPr>
          </p:nvSpPr>
          <p:spPr>
            <a:xfrm>
              <a:off x="3301212" y="4552672"/>
              <a:ext cx="725249" cy="28081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lIns="9144" tIns="9144" rIns="9144" bIns="9144" rtlCol="0">
              <a:spAutoFit/>
            </a:bodyPr>
            <a:lstStyle/>
            <a:p>
              <a:r>
                <a:rPr lang="en-US" sz="1200" b="1">
                  <a:solidFill>
                    <a:srgbClr val="FFFF00"/>
                  </a:solidFill>
                </a:rPr>
                <a:t>Ethene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B2A16AE-F735-4146-B2A6-E57D3B2B7D30}"/>
                </a:ext>
              </a:extLst>
            </p:cNvPr>
            <p:cNvCxnSpPr/>
            <p:nvPr/>
          </p:nvCxnSpPr>
          <p:spPr>
            <a:xfrm flipH="1">
              <a:off x="1054603" y="6168584"/>
              <a:ext cx="3810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2829E249-5135-4A52-BEB9-2A2AA4F93B3D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457201" y="748355"/>
            <a:ext cx="4990380" cy="667512"/>
          </a:xfrm>
          <a:prstGeom prst="rect">
            <a:avLst/>
          </a:prstGeom>
        </p:spPr>
        <p:txBody>
          <a:bodyPr vert="horz" lIns="0" rIns="0" bIns="0" anchor="b">
            <a:normAutofit fontScale="9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/>
              <a:t>Bioremediation: Summary</a:t>
            </a:r>
          </a:p>
        </p:txBody>
      </p:sp>
    </p:spTree>
    <p:custDataLst>
      <p:tags r:id="rId15"/>
    </p:custDataLst>
    <p:extLst>
      <p:ext uri="{BB962C8B-B14F-4D97-AF65-F5344CB8AC3E}">
        <p14:creationId xmlns:p14="http://schemas.microsoft.com/office/powerpoint/2010/main" val="2078038341"/>
      </p:ext>
    </p:extLst>
  </p:cSld>
  <p:clrMapOvr>
    <a:masterClrMapping/>
  </p:clrMapOvr>
  <p:transition/>
  <p:timing/>
</p:sld>
</file>

<file path=ppt/slides/slide3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8434" name="Rectangle 2" descr="Large confetti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495300" y="1828800"/>
            <a:ext cx="8153400" cy="32004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20000"/>
              </a:lnSpc>
            </a:pPr>
            <a:r>
              <a:rPr lang="en-US"/>
              <a:t>Using Hydraulic Tomography to Develop High-Resolution CSM in Support of Source Zone Remediation</a:t>
            </a:r>
          </a:p>
        </p:txBody>
      </p:sp>
    </p:spTree>
    <p:custDataLst>
      <p:tags r:id="rId3"/>
    </p:custDataLst>
    <p:extLst>
      <p:ext uri="{BB962C8B-B14F-4D97-AF65-F5344CB8AC3E}">
        <p14:creationId xmlns:p14="http://schemas.microsoft.com/office/powerpoint/2010/main" val="1853463470"/>
      </p:ext>
    </p:extLst>
  </p:cSld>
  <p:clrMapOvr>
    <a:masterClrMapping/>
  </p:clrMapOvr>
  <p:transition/>
  <p:timing/>
</p:sld>
</file>

<file path=ppt/slides/slide3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227779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43382" y="1708150"/>
            <a:ext cx="5116579" cy="4648200"/>
          </a:xfrm>
        </p:spPr>
        <p:txBody>
          <a:bodyPr>
            <a:noAutofit/>
          </a:bodyPr>
          <a:lstStyle/>
          <a:p>
            <a:pPr>
              <a:spcBef>
                <a:spcPts val="1800"/>
              </a:spcBef>
            </a:pPr>
            <a:r>
              <a:rPr lang="en-US" sz="2400"/>
              <a:t>A method of estimating high-resolution hydraulic conductivity (K) in an aquifer volume, using drawdown data from multiple pumping tests. </a:t>
            </a:r>
          </a:p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en-US" sz="2400"/>
              <a:t>Aquifer volume dimensions:</a:t>
            </a:r>
            <a:br>
              <a:rPr lang="en-US" sz="2400"/>
            </a:br>
            <a:r>
              <a:rPr lang="en-US" sz="2400"/>
              <a:t>~10 – 20 m laterally and vertically.</a:t>
            </a:r>
          </a:p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en-US" sz="2400"/>
              <a:t>High resolution:</a:t>
            </a:r>
            <a:br>
              <a:rPr lang="en-US" sz="2400"/>
            </a:br>
            <a:r>
              <a:rPr lang="en-US" sz="2400"/>
              <a:t>K variations at a scale of ~1 m.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None/>
            </a:pPr>
            <a:endParaRPr lang="en-US" sz="2400" baseline="30000"/>
          </a:p>
        </p:txBody>
      </p:sp>
      <p:sp>
        <p:nvSpPr>
          <p:cNvPr id="10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774651" y="630198"/>
            <a:ext cx="7669530" cy="762000"/>
          </a:xfrm>
        </p:spPr>
        <p:txBody>
          <a:bodyPr>
            <a:normAutofit/>
          </a:bodyPr>
          <a:lstStyle/>
          <a:p>
            <a:r>
              <a:rPr lang="en-US" sz="4000"/>
              <a:t>Hydraulic Tomography (HT)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EAEC03-69AF-4696-BB73-6E070F04E96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159961" y="1828800"/>
            <a:ext cx="3284220" cy="35766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62444C-67DC-45EA-9206-7CD692C823E4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610600" y="2513965"/>
            <a:ext cx="336136" cy="18300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05EFA6-B22A-4CB2-82C1-DBEB1390416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8110695" y="2304207"/>
            <a:ext cx="11522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Calibri" panose="020f0502020204030204" pitchFamily="34" charset="0"/>
              </a:rPr>
              <a:t>Log</a:t>
            </a:r>
            <a:r>
              <a:rPr lang="en-US" sz="1200" baseline="-25000">
                <a:latin typeface="Calibri" panose="020f0502020204030204" pitchFamily="34" charset="0"/>
              </a:rPr>
              <a:t>10</a:t>
            </a:r>
            <a:r>
              <a:rPr lang="en-US" sz="1200">
                <a:latin typeface="Calibri" panose="020f0502020204030204" pitchFamily="34" charset="0"/>
              </a:rPr>
              <a:t>(K [m/s])</a:t>
            </a:r>
          </a:p>
        </p:txBody>
      </p:sp>
    </p:spTree>
    <p:custDataLst>
      <p:tags r:id="rId9"/>
    </p:custDataLst>
    <p:extLst>
      <p:ext uri="{BB962C8B-B14F-4D97-AF65-F5344CB8AC3E}">
        <p14:creationId xmlns:p14="http://schemas.microsoft.com/office/powerpoint/2010/main" val="2866494758"/>
      </p:ext>
    </p:extLst>
  </p:cSld>
  <p:clrMapOvr>
    <a:masterClrMapping/>
  </p:clrMapOvr>
  <p:transition/>
  <p:timing/>
</p:sld>
</file>

<file path=ppt/slides/slide3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227779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152399" y="1752600"/>
            <a:ext cx="5213722" cy="5105400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US" sz="2400">
                <a:sym typeface="Wingdings" panose="05000000000000000000" pitchFamily="2" charset="2"/>
              </a:rPr>
              <a:t>Bioremediation study:</a:t>
            </a:r>
            <a:br>
              <a:rPr lang="en-US" sz="2400">
                <a:sym typeface="Wingdings" panose="05000000000000000000" pitchFamily="2" charset="2"/>
              </a:rPr>
            </a:br>
            <a:r>
              <a:rPr lang="en-US" sz="2400">
                <a:sym typeface="Wingdings" panose="05000000000000000000" pitchFamily="2" charset="2"/>
              </a:rPr>
              <a:t>K characterized at relatively low resolution – data and modeling supported estimating </a:t>
            </a:r>
            <a:r>
              <a:rPr lang="en-US" sz="2400" b="1" i="1">
                <a:sym typeface="Wingdings" panose="05000000000000000000" pitchFamily="2" charset="2"/>
              </a:rPr>
              <a:t>zones</a:t>
            </a:r>
            <a:r>
              <a:rPr lang="en-US" sz="2400">
                <a:sym typeface="Wingdings" panose="05000000000000000000" pitchFamily="2" charset="2"/>
              </a:rPr>
              <a:t> of K. </a:t>
            </a:r>
          </a:p>
          <a:p>
            <a:pPr>
              <a:spcBef>
                <a:spcPts val="1800"/>
              </a:spcBef>
            </a:pPr>
            <a:r>
              <a:rPr lang="en-US" sz="2400">
                <a:sym typeface="Wingdings" panose="05000000000000000000" pitchFamily="2" charset="2"/>
              </a:rPr>
              <a:t>Enabled simulating important flux heterogeneities over a 40 m transect. </a:t>
            </a:r>
          </a:p>
          <a:p>
            <a:pPr>
              <a:spcBef>
                <a:spcPts val="1800"/>
              </a:spcBef>
            </a:pPr>
            <a:r>
              <a:rPr lang="en-US" sz="2400"/>
              <a:t>Estimation of higher-resolution K distribution supports understanding flow and transport at smaller scales, and more targeted delivery of remediation amendments</a:t>
            </a:r>
            <a:r>
              <a:rPr lang="en-US" sz="2400">
                <a:sym typeface="Wingdings" panose="05000000000000000000" pitchFamily="2" charset="2"/>
              </a:rPr>
              <a:t>.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7200" y="990600"/>
            <a:ext cx="5715000" cy="743712"/>
          </a:xfrm>
        </p:spPr>
        <p:txBody>
          <a:bodyPr>
            <a:noAutofit/>
          </a:bodyPr>
          <a:lstStyle/>
          <a:p>
            <a:br>
              <a:rPr lang="en-US" sz="3600"/>
            </a:br>
            <a:r>
              <a:rPr lang="en-US" sz="3600"/>
              <a:t>Value of High-Resolution K to In-Situ Remediation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3E659A47-3FB2-47AC-9CD2-0F08EAE06F60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52380" y="1508580"/>
            <a:ext cx="1597126" cy="15690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D84A4740-F3C9-4DB6-8FBD-CBBB71634D78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96573" y="1397938"/>
            <a:ext cx="1586777" cy="15633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A205C802-0627-4C57-89D5-F222B3199BF8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04824" y="1284583"/>
            <a:ext cx="1586777" cy="15588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D:\Tiedeman\NAWC\InSituTestFacility\MapsCrossSections\GeologyBackground\15-36.xsect.NewGeology.Packers.TCE.png">
            <a:extLst>
              <a:ext uri="{FF2B5EF4-FFF2-40B4-BE49-F238E27FC236}">
                <a16:creationId xmlns:a16="http://schemas.microsoft.com/office/drawing/2014/main" id="{2A356995-7C4B-4EE4-92B3-5E2209074822}"/>
              </a:ext>
            </a:extLst>
          </p:cNvPr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 bwMode="auto">
          <a:xfrm>
            <a:off x="5226447" y="3473841"/>
            <a:ext cx="3798285" cy="2926959"/>
          </a:xfrm>
          <a:prstGeom prst="rect">
            <a:avLst/>
          </a:prstGeom>
          <a:noFill/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9DE51392-E60B-41C1-84BD-9A1178C7943E}"/>
              </a:ext>
            </a:extLst>
          </p:cNvPr>
          <p:cNvGrpSpPr/>
          <p:nvPr>
            <p:custDataLst>
              <p:tags r:id="rId12"/>
            </p:custDataLst>
          </p:nvPr>
        </p:nvGrpSpPr>
        <p:grpSpPr>
          <a:xfrm>
            <a:off x="5715000" y="4484078"/>
            <a:ext cx="2566372" cy="1275883"/>
            <a:chOff x="1787707" y="3202639"/>
            <a:chExt cx="4896237" cy="2434186"/>
          </a:xfrm>
        </p:grpSpPr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DAE0C438-79DC-42A6-885F-BA56359690E6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 bwMode="auto">
            <a:xfrm>
              <a:off x="1787707" y="3560246"/>
              <a:ext cx="4129502" cy="2076579"/>
            </a:xfrm>
            <a:custGeom>
              <a:gdLst>
                <a:gd name="connsiteX0" fmla="*/ 0 w 8996"/>
                <a:gd name="connsiteY0" fmla="*/ 9796 h 9796"/>
                <a:gd name="connsiteX1" fmla="*/ 4368 w 8996"/>
                <a:gd name="connsiteY1" fmla="*/ 7175 h 9796"/>
                <a:gd name="connsiteX2" fmla="*/ 4866 w 8996"/>
                <a:gd name="connsiteY2" fmla="*/ 6815 h 9796"/>
                <a:gd name="connsiteX3" fmla="*/ 4700 w 8996"/>
                <a:gd name="connsiteY3" fmla="*/ 5377 h 9796"/>
                <a:gd name="connsiteX4" fmla="*/ 4700 w 8996"/>
                <a:gd name="connsiteY4" fmla="*/ 5018 h 9796"/>
                <a:gd name="connsiteX5" fmla="*/ 5032 w 8996"/>
                <a:gd name="connsiteY5" fmla="*/ 4658 h 9796"/>
                <a:gd name="connsiteX6" fmla="*/ 5861 w 8996"/>
                <a:gd name="connsiteY6" fmla="*/ 3940 h 9796"/>
                <a:gd name="connsiteX7" fmla="*/ 6692 w 8996"/>
                <a:gd name="connsiteY7" fmla="*/ 3221 h 9796"/>
                <a:gd name="connsiteX8" fmla="*/ 7356 w 8996"/>
                <a:gd name="connsiteY8" fmla="*/ 2502 h 9796"/>
                <a:gd name="connsiteX9" fmla="*/ 8311 w 8996"/>
                <a:gd name="connsiteY9" fmla="*/ 1559 h 9796"/>
                <a:gd name="connsiteX10" fmla="*/ 8451 w 8996"/>
                <a:gd name="connsiteY10" fmla="*/ 583 h 9796"/>
                <a:gd name="connsiteX11" fmla="*/ 8996 w 8996"/>
                <a:gd name="connsiteY11" fmla="*/ 0 h 9796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996" h="9796">
                  <a:moveTo>
                    <a:pt x="0" y="9796"/>
                  </a:moveTo>
                  <a:lnTo>
                    <a:pt x="4368" y="7175"/>
                  </a:lnTo>
                  <a:cubicBezTo>
                    <a:pt x="5177" y="6681"/>
                    <a:pt x="4810" y="7115"/>
                    <a:pt x="4866" y="6815"/>
                  </a:cubicBezTo>
                  <a:cubicBezTo>
                    <a:pt x="4922" y="6516"/>
                    <a:pt x="4727" y="5677"/>
                    <a:pt x="4700" y="5377"/>
                  </a:cubicBezTo>
                  <a:cubicBezTo>
                    <a:pt x="4672" y="5078"/>
                    <a:pt x="4645" y="5138"/>
                    <a:pt x="4700" y="5018"/>
                  </a:cubicBezTo>
                  <a:cubicBezTo>
                    <a:pt x="4755" y="4898"/>
                    <a:pt x="4838" y="4838"/>
                    <a:pt x="5032" y="4658"/>
                  </a:cubicBezTo>
                  <a:cubicBezTo>
                    <a:pt x="5226" y="4479"/>
                    <a:pt x="5586" y="4179"/>
                    <a:pt x="5861" y="3940"/>
                  </a:cubicBezTo>
                  <a:cubicBezTo>
                    <a:pt x="6138" y="3700"/>
                    <a:pt x="6443" y="3460"/>
                    <a:pt x="6692" y="3221"/>
                  </a:cubicBezTo>
                  <a:cubicBezTo>
                    <a:pt x="6941" y="2981"/>
                    <a:pt x="7086" y="2779"/>
                    <a:pt x="7356" y="2502"/>
                  </a:cubicBezTo>
                  <a:cubicBezTo>
                    <a:pt x="7626" y="2226"/>
                    <a:pt x="8129" y="1879"/>
                    <a:pt x="8311" y="1559"/>
                  </a:cubicBezTo>
                  <a:cubicBezTo>
                    <a:pt x="8494" y="1239"/>
                    <a:pt x="8229" y="882"/>
                    <a:pt x="8451" y="583"/>
                  </a:cubicBezTo>
                  <a:cubicBezTo>
                    <a:pt x="8672" y="283"/>
                    <a:pt x="8858" y="209"/>
                    <a:pt x="8996" y="0"/>
                  </a:cubicBezTo>
                </a:path>
              </a:pathLst>
            </a:custGeom>
            <a:noFill/>
            <a:ln w="38100" cap="flat" cmpd="sng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CC"/>
                </a:solidFill>
              </a:endParaRPr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EE485CAF-1730-4490-B5B5-3E29C21AB2DA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 bwMode="auto">
            <a:xfrm>
              <a:off x="4875324" y="3318599"/>
              <a:ext cx="1555212" cy="725393"/>
            </a:xfrm>
            <a:custGeom>
              <a:gdLst>
                <a:gd name="connsiteX0" fmla="*/ 0 w 17008"/>
                <a:gd name="connsiteY0" fmla="*/ 18425 h 18425"/>
                <a:gd name="connsiteX1" fmla="*/ 4842 w 17008"/>
                <a:gd name="connsiteY1" fmla="*/ 13533 h 18425"/>
                <a:gd name="connsiteX2" fmla="*/ 6824 w 17008"/>
                <a:gd name="connsiteY2" fmla="*/ 11231 h 18425"/>
                <a:gd name="connsiteX3" fmla="*/ 12820 w 17008"/>
                <a:gd name="connsiteY3" fmla="*/ 5091 h 18425"/>
                <a:gd name="connsiteX4" fmla="*/ 17008 w 17008"/>
                <a:gd name="connsiteY4" fmla="*/ 0 h 18425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08" h="18425">
                  <a:moveTo>
                    <a:pt x="0" y="18425"/>
                  </a:moveTo>
                  <a:cubicBezTo>
                    <a:pt x="1667" y="16490"/>
                    <a:pt x="3705" y="14732"/>
                    <a:pt x="4842" y="13533"/>
                  </a:cubicBezTo>
                  <a:cubicBezTo>
                    <a:pt x="5979" y="12334"/>
                    <a:pt x="5494" y="12638"/>
                    <a:pt x="6824" y="11231"/>
                  </a:cubicBezTo>
                  <a:cubicBezTo>
                    <a:pt x="8154" y="9824"/>
                    <a:pt x="11005" y="6963"/>
                    <a:pt x="12820" y="5091"/>
                  </a:cubicBezTo>
                  <a:cubicBezTo>
                    <a:pt x="14872" y="2487"/>
                    <a:pt x="15901" y="1700"/>
                    <a:pt x="17008" y="0"/>
                  </a:cubicBezTo>
                </a:path>
              </a:pathLst>
            </a:custGeom>
            <a:noFill/>
            <a:ln w="38100" cap="flat" cmpd="sng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CC"/>
                </a:solidFill>
              </a:endParaRPr>
            </a:p>
          </p:txBody>
        </p:sp>
        <p:sp>
          <p:nvSpPr>
            <p:cNvPr id="26" name="Line 24">
              <a:extLst>
                <a:ext uri="{FF2B5EF4-FFF2-40B4-BE49-F238E27FC236}">
                  <a16:creationId xmlns:a16="http://schemas.microsoft.com/office/drawing/2014/main" id="{A66223B5-8956-4EC5-A608-3DA796616A7A}"/>
                </a:ext>
              </a:extLst>
            </p:cNvPr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V="1">
              <a:off x="5202908" y="3746225"/>
              <a:ext cx="333600" cy="138000"/>
            </a:xfrm>
            <a:custGeom>
              <a:gdLst>
                <a:gd name="connsiteX0" fmla="*/ 0 w 333600"/>
                <a:gd name="connsiteY0" fmla="*/ 0 h 138000"/>
                <a:gd name="connsiteX1" fmla="*/ 333600 w 333600"/>
                <a:gd name="connsiteY1" fmla="*/ 138000 h 13800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3600" h="138000">
                  <a:moveTo>
                    <a:pt x="0" y="0"/>
                  </a:moveTo>
                  <a:cubicBezTo>
                    <a:pt x="101600" y="50800"/>
                    <a:pt x="232000" y="87200"/>
                    <a:pt x="333600" y="138000"/>
                  </a:cubicBezTo>
                </a:path>
              </a:pathLst>
            </a:custGeom>
            <a:noFill/>
            <a:ln w="38100">
              <a:solidFill>
                <a:srgbClr val="FF00FF"/>
              </a:solidFill>
              <a:round/>
              <a:tailEnd type="stealth" w="lg" len="lg"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CC"/>
                </a:solidFill>
              </a:endParaRPr>
            </a:p>
          </p:txBody>
        </p:sp>
        <p:sp>
          <p:nvSpPr>
            <p:cNvPr id="27" name="Line 26">
              <a:extLst>
                <a:ext uri="{FF2B5EF4-FFF2-40B4-BE49-F238E27FC236}">
                  <a16:creationId xmlns:a16="http://schemas.microsoft.com/office/drawing/2014/main" id="{2543167B-0E5B-4375-8DC8-0B17147ECF03}"/>
                </a:ext>
              </a:extLst>
            </p:cNvPr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V="1">
              <a:off x="4188005" y="4354125"/>
              <a:ext cx="304800" cy="15240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tailEnd type="stealth" w="lg" len="lg"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CC"/>
                </a:solidFill>
              </a:endParaRPr>
            </a:p>
          </p:txBody>
        </p:sp>
        <p:sp>
          <p:nvSpPr>
            <p:cNvPr id="28" name="Line 27">
              <a:extLst>
                <a:ext uri="{FF2B5EF4-FFF2-40B4-BE49-F238E27FC236}">
                  <a16:creationId xmlns:a16="http://schemas.microsoft.com/office/drawing/2014/main" id="{067FD0BF-647E-4DCB-9F6C-E8876FB58EC2}"/>
                </a:ext>
              </a:extLst>
            </p:cNvPr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rot="21270187" flipV="1">
              <a:off x="6182724" y="3202639"/>
              <a:ext cx="501220" cy="209978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tailEnd type="stealth" w="lg" len="lg"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CC"/>
                </a:solidFill>
              </a:endParaRPr>
            </a:p>
          </p:txBody>
        </p:sp>
        <p:sp>
          <p:nvSpPr>
            <p:cNvPr id="29" name="Line 29">
              <a:extLst>
                <a:ext uri="{FF2B5EF4-FFF2-40B4-BE49-F238E27FC236}">
                  <a16:creationId xmlns:a16="http://schemas.microsoft.com/office/drawing/2014/main" id="{7C239E6E-782F-4D0B-8E72-7D30DDEFF121}"/>
                </a:ext>
              </a:extLst>
            </p:cNvPr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rot="621669" flipV="1">
              <a:off x="2979918" y="5201850"/>
              <a:ext cx="304800" cy="15240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tailEnd type="stealth" w="lg" len="lg"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CC"/>
                </a:solidFill>
              </a:endParaRPr>
            </a:p>
          </p:txBody>
        </p:sp>
        <p:sp>
          <p:nvSpPr>
            <p:cNvPr id="30" name="Line 30">
              <a:extLst>
                <a:ext uri="{FF2B5EF4-FFF2-40B4-BE49-F238E27FC236}">
                  <a16:creationId xmlns:a16="http://schemas.microsoft.com/office/drawing/2014/main" id="{AAF670E2-450A-4690-B8EB-B43F00DA87FC}"/>
                </a:ext>
              </a:extLst>
            </p:cNvPr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rot="621669" flipV="1">
              <a:off x="2157593" y="5401875"/>
              <a:ext cx="304800" cy="15240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tailEnd type="stealth" w="lg" len="lg"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CC"/>
                </a:solidFill>
              </a:endParaRPr>
            </a:p>
          </p:txBody>
        </p:sp>
        <p:sp>
          <p:nvSpPr>
            <p:cNvPr id="32" name="Freeform 18">
              <a:extLst>
                <a:ext uri="{FF2B5EF4-FFF2-40B4-BE49-F238E27FC236}">
                  <a16:creationId xmlns:a16="http://schemas.microsoft.com/office/drawing/2014/main" id="{B087B347-45B4-46DB-9AEE-76A9A49A6AFF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 bwMode="auto">
            <a:xfrm rot="18825580" flipH="1">
              <a:off x="3832145" y="4062797"/>
              <a:ext cx="1070854" cy="428172"/>
            </a:xfrm>
            <a:custGeom>
              <a:gdLst>
                <a:gd name="connsiteX0" fmla="*/ 0 w 10814"/>
                <a:gd name="connsiteY0" fmla="*/ 11102 h 11102"/>
                <a:gd name="connsiteX1" fmla="*/ 5741 w 10814"/>
                <a:gd name="connsiteY1" fmla="*/ 4320 h 11102"/>
                <a:gd name="connsiteX2" fmla="*/ 7739 w 10814"/>
                <a:gd name="connsiteY2" fmla="*/ 1659 h 11102"/>
                <a:gd name="connsiteX3" fmla="*/ 9538 w 10814"/>
                <a:gd name="connsiteY3" fmla="*/ 56 h 11102"/>
                <a:gd name="connsiteX4" fmla="*/ 10814 w 10814"/>
                <a:gd name="connsiteY4" fmla="*/ 4399 h 1110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14" h="11102">
                  <a:moveTo>
                    <a:pt x="0" y="11102"/>
                  </a:moveTo>
                  <a:cubicBezTo>
                    <a:pt x="1539" y="9127"/>
                    <a:pt x="4202" y="6297"/>
                    <a:pt x="5741" y="4320"/>
                  </a:cubicBezTo>
                  <a:cubicBezTo>
                    <a:pt x="6254" y="3661"/>
                    <a:pt x="7106" y="2369"/>
                    <a:pt x="7739" y="1659"/>
                  </a:cubicBezTo>
                  <a:cubicBezTo>
                    <a:pt x="8372" y="948"/>
                    <a:pt x="9024" y="-273"/>
                    <a:pt x="9538" y="56"/>
                  </a:cubicBezTo>
                  <a:cubicBezTo>
                    <a:pt x="10051" y="385"/>
                    <a:pt x="10301" y="2585"/>
                    <a:pt x="10814" y="4399"/>
                  </a:cubicBezTo>
                </a:path>
              </a:pathLst>
            </a:custGeom>
            <a:noFill/>
            <a:ln w="38100" cap="flat" cmpd="sng">
              <a:solidFill>
                <a:srgbClr val="FF00FF"/>
              </a:solidFill>
              <a:prstDash val="solid"/>
              <a:rou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CC"/>
                </a:solidFill>
              </a:endParaRPr>
            </a:p>
          </p:txBody>
        </p:sp>
        <p:sp>
          <p:nvSpPr>
            <p:cNvPr id="33" name="Line 26">
              <a:extLst>
                <a:ext uri="{FF2B5EF4-FFF2-40B4-BE49-F238E27FC236}">
                  <a16:creationId xmlns:a16="http://schemas.microsoft.com/office/drawing/2014/main" id="{A009933C-4550-477C-9E8B-E018761D6DC7}"/>
                </a:ext>
              </a:extLst>
            </p:cNvPr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V="1">
              <a:off x="4401841" y="4072875"/>
              <a:ext cx="304800" cy="15240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tailEnd type="stealth" w="lg" len="lg"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CC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A28EBBA-36AC-4973-9FFC-28B3BAED1584}"/>
              </a:ext>
            </a:extLst>
          </p:cNvPr>
          <p:cNvGrpSpPr/>
          <p:nvPr>
            <p:custDataLst>
              <p:tags r:id="rId22"/>
            </p:custDataLst>
          </p:nvPr>
        </p:nvGrpSpPr>
        <p:grpSpPr>
          <a:xfrm>
            <a:off x="5226446" y="3473841"/>
            <a:ext cx="3798285" cy="2926959"/>
            <a:chOff x="5226446" y="3473841"/>
            <a:chExt cx="3798285" cy="2926959"/>
          </a:xfrm>
        </p:grpSpPr>
        <p:pic>
          <p:nvPicPr>
            <p:cNvPr id="36" name="Picture 2" descr="D:\Tiedeman\NAWC\InSituTestFacility\MapsCrossSections\GeologyBackground\15-36.xsect.NewGeology.Packers.TCE.png">
              <a:extLst>
                <a:ext uri="{FF2B5EF4-FFF2-40B4-BE49-F238E27FC236}">
                  <a16:creationId xmlns:a16="http://schemas.microsoft.com/office/drawing/2014/main" id="{C52E2D62-DAA1-4F8D-851B-D3704DBEBA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tretch>
              <a:fillRect/>
            </a:stretch>
          </p:blipFill>
          <p:spPr bwMode="auto">
            <a:xfrm>
              <a:off x="5226446" y="3473841"/>
              <a:ext cx="3798285" cy="2926959"/>
            </a:xfrm>
            <a:prstGeom prst="rect">
              <a:avLst/>
            </a:prstGeom>
            <a:noFill/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26042F8-EF84-4785-AB63-9A4AEEF81C7D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6279721" y="4114800"/>
              <a:ext cx="1596775" cy="1981200"/>
            </a:xfrm>
            <a:prstGeom prst="ellipse">
              <a:avLst/>
            </a:prstGeom>
            <a:noFill/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24"/>
    </p:custDataLst>
    <p:extLst>
      <p:ext uri="{BB962C8B-B14F-4D97-AF65-F5344CB8AC3E}">
        <p14:creationId xmlns:p14="http://schemas.microsoft.com/office/powerpoint/2010/main" val="27213009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7779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3600"/>
            <a:ext cx="9144000" cy="4691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0138"/>
            <a:ext cx="2668269" cy="2730572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>
            <p:custDataLst>
              <p:tags r:id="rId6"/>
            </p:custDataLst>
          </p:nvPr>
        </p:nvCxnSpPr>
        <p:spPr>
          <a:xfrm flipV="1">
            <a:off x="1601470" y="6324600"/>
            <a:ext cx="5791200" cy="76200"/>
          </a:xfrm>
          <a:prstGeom prst="straightConnector1">
            <a:avLst/>
          </a:prstGeom>
          <a:ln w="38100"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>
            <p:custDataLst>
              <p:tags r:id="rId7"/>
            </p:custDataLst>
          </p:nvPr>
        </p:nvSpPr>
        <p:spPr>
          <a:xfrm>
            <a:off x="4079221" y="6324600"/>
            <a:ext cx="1300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Calibri" panose="020f0502020204030204" pitchFamily="34" charset="0"/>
              </a:rPr>
              <a:t>9 meters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F952F713-BEF9-4377-8995-8C93188B90E5}"/>
              </a:ext>
            </a:extLst>
          </p:cNvPr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152400" y="1285936"/>
            <a:ext cx="8839200" cy="743712"/>
          </a:xfrm>
        </p:spPr>
        <p:txBody>
          <a:bodyPr>
            <a:noAutofit/>
          </a:bodyPr>
          <a:lstStyle/>
          <a:p>
            <a:pPr algn="ctr"/>
            <a:r>
              <a:rPr lang="en-US" sz="4000"/>
              <a:t>Field Application of Hydraulic Tomography in Fractured Rocks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3655E7-F679-44D6-93BF-D6F1B4492CE6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343400" y="2209800"/>
            <a:ext cx="33765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Naval Air Warfare Center (NAWC)</a:t>
            </a:r>
          </a:p>
          <a:p>
            <a:r>
              <a:rPr lang="en-US" b="1"/>
              <a:t>West Trenton, NJ, USA</a:t>
            </a:r>
          </a:p>
        </p:txBody>
      </p:sp>
    </p:spTree>
    <p:custDataLst>
      <p:tags r:id="rId10"/>
    </p:custDataLst>
    <p:extLst>
      <p:ext uri="{BB962C8B-B14F-4D97-AF65-F5344CB8AC3E}">
        <p14:creationId xmlns:p14="http://schemas.microsoft.com/office/powerpoint/2010/main" val="1416432968"/>
      </p:ext>
    </p:extLst>
  </p:cSld>
  <p:clrMapOvr>
    <a:masterClrMapping/>
  </p:clrMapOvr>
  <p:transition/>
  <p:timing/>
</p:sld>
</file>

<file path=ppt/slides/slide3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227779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95290" y="1862661"/>
            <a:ext cx="4191000" cy="3788229"/>
          </a:xfrm>
        </p:spPr>
        <p:txBody>
          <a:bodyPr>
            <a:noAutofit/>
          </a:bodyPr>
          <a:lstStyle/>
          <a:p>
            <a:pPr>
              <a:spcBef>
                <a:spcPts val="2000"/>
              </a:spcBef>
            </a:pPr>
            <a:r>
              <a:rPr lang="en-US" sz="2800"/>
              <a:t>Boreholes cased through weathered rock and have ~15 m of open hole.</a:t>
            </a:r>
          </a:p>
          <a:p>
            <a:pPr>
              <a:spcBef>
                <a:spcPts val="2000"/>
              </a:spcBef>
            </a:pPr>
            <a:r>
              <a:rPr lang="en-US" sz="2800"/>
              <a:t>Acoustic televiewer logs identify fractures.</a:t>
            </a:r>
          </a:p>
          <a:p>
            <a:pPr>
              <a:spcBef>
                <a:spcPts val="2000"/>
              </a:spcBef>
            </a:pPr>
            <a:r>
              <a:rPr lang="en-US" sz="2800"/>
              <a:t>Highly fractured zone evident in most boreholes.</a:t>
            </a:r>
          </a:p>
          <a:p>
            <a:pPr>
              <a:spcBef>
                <a:spcPts val="2000"/>
              </a:spcBef>
            </a:pPr>
            <a:endParaRPr lang="en-US" sz="2800"/>
          </a:p>
          <a:p>
            <a:pPr marL="457200" lvl="1" indent="0">
              <a:buNone/>
            </a:pPr>
            <a:endParaRPr lang="en-US" sz="2800"/>
          </a:p>
        </p:txBody>
      </p:sp>
      <p:pic>
        <p:nvPicPr>
          <p:cNvPr id="15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0" y="55817"/>
            <a:ext cx="3263153" cy="2438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6" name="Group 5"/>
          <p:cNvGrpSpPr/>
          <p:nvPr>
            <p:custDataLst>
              <p:tags r:id="rId5"/>
            </p:custDataLst>
          </p:nvPr>
        </p:nvGrpSpPr>
        <p:grpSpPr>
          <a:xfrm>
            <a:off x="4333840" y="2508459"/>
            <a:ext cx="4304444" cy="4079586"/>
            <a:chOff x="4554820" y="2057400"/>
            <a:chExt cx="4304444" cy="4079586"/>
          </a:xfrm>
        </p:grpSpPr>
        <p:pic>
          <p:nvPicPr>
            <p:cNvPr id="7170" name="Picture 2" descr="D:\Tiedeman\NAWC\ConferencesTalks\AGU_2015\ConceptualModel_NoFractures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48200" y="2112223"/>
              <a:ext cx="4211064" cy="4024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960" b="21511"/>
            <a:stretch>
              <a:fillRect/>
            </a:stretch>
          </p:blipFill>
          <p:spPr bwMode="auto">
            <a:xfrm>
              <a:off x="4735789" y="3184000"/>
              <a:ext cx="199190" cy="2941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11" b="2207"/>
            <a:stretch>
              <a:fillRect/>
            </a:stretch>
          </p:blipFill>
          <p:spPr bwMode="auto">
            <a:xfrm>
              <a:off x="6751743" y="2642995"/>
              <a:ext cx="199190" cy="3482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82" b="4280"/>
            <a:stretch>
              <a:fillRect/>
            </a:stretch>
          </p:blipFill>
          <p:spPr bwMode="auto">
            <a:xfrm>
              <a:off x="8643835" y="2158344"/>
              <a:ext cx="189335" cy="3943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>
              <p:custDataLst>
                <p:tags r:id="rId10"/>
              </p:custDataLst>
            </p:nvPr>
          </p:nvSpPr>
          <p:spPr>
            <a:xfrm>
              <a:off x="4876800" y="2462405"/>
              <a:ext cx="685800" cy="356995"/>
            </a:xfrm>
            <a:prstGeom prst="rect">
              <a:avLst/>
            </a:prstGeom>
            <a:solidFill>
              <a:srgbClr val="E2E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>
              <p:custDataLst>
                <p:tags r:id="rId11"/>
              </p:custDataLst>
            </p:nvPr>
          </p:nvSpPr>
          <p:spPr>
            <a:xfrm>
              <a:off x="7758622" y="2133600"/>
              <a:ext cx="685800" cy="162000"/>
            </a:xfrm>
            <a:prstGeom prst="rect">
              <a:avLst/>
            </a:prstGeom>
            <a:solidFill>
              <a:srgbClr val="E2E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>
              <p:custDataLst>
                <p:tags r:id="rId12"/>
              </p:custDataLst>
            </p:nvPr>
          </p:nvSpPr>
          <p:spPr>
            <a:xfrm>
              <a:off x="4632960" y="2112223"/>
              <a:ext cx="4200210" cy="4013492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>
              <p:custDataLst>
                <p:tags r:id="rId13"/>
              </p:custDataLst>
            </p:nvPr>
          </p:nvSpPr>
          <p:spPr>
            <a:xfrm>
              <a:off x="6540020" y="2327408"/>
              <a:ext cx="73289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chemeClr val="tx1"/>
                  </a:solidFill>
                  <a:latin typeface="Calibri" panose="020f0502020204030204" pitchFamily="34" charset="0"/>
                </a:rPr>
                <a:t>83BR</a:t>
              </a:r>
            </a:p>
          </p:txBody>
        </p:sp>
        <p:sp>
          <p:nvSpPr>
            <p:cNvPr id="9" name="TextBox 8"/>
            <p:cNvSpPr txBox="1"/>
            <p:nvPr>
              <p:custDataLst>
                <p:tags r:id="rId14"/>
              </p:custDataLst>
            </p:nvPr>
          </p:nvSpPr>
          <p:spPr>
            <a:xfrm>
              <a:off x="7953907" y="2057400"/>
              <a:ext cx="73289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chemeClr val="tx1"/>
                  </a:solidFill>
                  <a:latin typeface="Calibri" panose="020f0502020204030204" pitchFamily="34" charset="0"/>
                </a:rPr>
                <a:t>86BR</a:t>
              </a:r>
            </a:p>
          </p:txBody>
        </p:sp>
        <p:sp>
          <p:nvSpPr>
            <p:cNvPr id="14" name="TextBox 13"/>
            <p:cNvSpPr txBox="1"/>
            <p:nvPr>
              <p:custDataLst>
                <p:tags r:id="rId15"/>
              </p:custDataLst>
            </p:nvPr>
          </p:nvSpPr>
          <p:spPr>
            <a:xfrm>
              <a:off x="4554820" y="2739481"/>
              <a:ext cx="73289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chemeClr val="tx1"/>
                  </a:solidFill>
                  <a:latin typeface="Calibri" panose="020f0502020204030204" pitchFamily="34" charset="0"/>
                </a:rPr>
                <a:t>89BR</a:t>
              </a:r>
            </a:p>
          </p:txBody>
        </p:sp>
      </p:grpSp>
      <p:sp>
        <p:nvSpPr>
          <p:cNvPr id="20" name="Rectangle 2" descr="Large confetti"/>
          <p:cNvSpPr>
            <a:spLocks noGrp="1" noChangeArrowheads="1"/>
          </p:cNvSpPr>
          <p:nvPr>
            <p:ph type="title"/>
            <p:custDataLst>
              <p:tags r:id="rId16"/>
            </p:custDataLst>
          </p:nvPr>
        </p:nvSpPr>
        <p:spPr>
          <a:xfrm>
            <a:off x="390238" y="724583"/>
            <a:ext cx="4211064" cy="762000"/>
          </a:xfrm>
        </p:spPr>
        <p:txBody>
          <a:bodyPr>
            <a:noAutofit/>
          </a:bodyPr>
          <a:lstStyle/>
          <a:p>
            <a:pPr algn="ctr"/>
            <a:r>
              <a:rPr lang="en-US" sz="4000"/>
              <a:t>83-89 Wellfield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4614404" y="6494140"/>
            <a:ext cx="3903118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>
            <p:custDataLst>
              <p:tags r:id="rId17"/>
            </p:custDataLst>
          </p:nvPr>
        </p:nvSpPr>
        <p:spPr>
          <a:xfrm>
            <a:off x="7094220" y="6242259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tx1"/>
                </a:solidFill>
              </a:rPr>
              <a:t>9 m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8770620" y="2778467"/>
            <a:ext cx="0" cy="3768592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>
            <p:custDataLst>
              <p:tags r:id="rId18"/>
            </p:custDataLst>
          </p:nvPr>
        </p:nvSpPr>
        <p:spPr>
          <a:xfrm>
            <a:off x="8694615" y="4273127"/>
            <a:ext cx="457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tx1"/>
                </a:solidFill>
              </a:rPr>
              <a:t>15 m</a:t>
            </a:r>
          </a:p>
        </p:txBody>
      </p:sp>
      <p:sp>
        <p:nvSpPr>
          <p:cNvPr id="27" name="TextBox 26"/>
          <p:cNvSpPr txBox="1"/>
          <p:nvPr>
            <p:custDataLst>
              <p:tags r:id="rId19"/>
            </p:custDataLst>
          </p:nvPr>
        </p:nvSpPr>
        <p:spPr>
          <a:xfrm rot="20886645">
            <a:off x="4859873" y="5202136"/>
            <a:ext cx="1770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tx1"/>
                </a:solidFill>
                <a:latin typeface="Calibri" panose="020f0502020204030204" pitchFamily="34" charset="0"/>
              </a:rPr>
              <a:t>Laminated Mudstone</a:t>
            </a:r>
          </a:p>
        </p:txBody>
      </p:sp>
      <p:sp>
        <p:nvSpPr>
          <p:cNvPr id="28" name="TextBox 27"/>
          <p:cNvSpPr txBox="1"/>
          <p:nvPr>
            <p:custDataLst>
              <p:tags r:id="rId20"/>
            </p:custDataLst>
          </p:nvPr>
        </p:nvSpPr>
        <p:spPr>
          <a:xfrm rot="20886645">
            <a:off x="4941392" y="5516997"/>
            <a:ext cx="1594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tx1"/>
                </a:solidFill>
                <a:latin typeface="Calibri" panose="020f0502020204030204" pitchFamily="34" charset="0"/>
              </a:rPr>
              <a:t>Massive Mudstone</a:t>
            </a:r>
          </a:p>
        </p:txBody>
      </p:sp>
      <p:sp>
        <p:nvSpPr>
          <p:cNvPr id="29" name="TextBox 28"/>
          <p:cNvSpPr txBox="1"/>
          <p:nvPr>
            <p:custDataLst>
              <p:tags r:id="rId21"/>
            </p:custDataLst>
          </p:nvPr>
        </p:nvSpPr>
        <p:spPr>
          <a:xfrm rot="20886645">
            <a:off x="4839576" y="4208156"/>
            <a:ext cx="14377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tx1"/>
                </a:solidFill>
                <a:latin typeface="Calibri" panose="020f0502020204030204" pitchFamily="34" charset="0"/>
              </a:rPr>
              <a:t>Fissile Mudstone</a:t>
            </a:r>
          </a:p>
        </p:txBody>
      </p:sp>
      <p:sp>
        <p:nvSpPr>
          <p:cNvPr id="31" name="TextBox 23"/>
          <p:cNvSpPr txBox="1"/>
          <p:nvPr>
            <p:custDataLst>
              <p:tags r:id="rId22"/>
            </p:custDataLst>
          </p:nvPr>
        </p:nvSpPr>
        <p:spPr>
          <a:xfrm>
            <a:off x="5394263" y="132017"/>
            <a:ext cx="100653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folHlink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folHlink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folHlink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folHlink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folHlink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folHlink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folHlink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folHlink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folHlink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en-US" sz="1600" b="1" kern="0">
                <a:solidFill>
                  <a:schemeClr val="tx1"/>
                </a:solidFill>
                <a:latin typeface="Calibri" panose="020f0502020204030204" pitchFamily="34" charset="0"/>
              </a:rPr>
              <a:t>Road Cut</a:t>
            </a:r>
            <a:endParaRPr lang="en-US" sz="1600" b="1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cxnSp>
        <p:nvCxnSpPr>
          <p:cNvPr id="4" name="Straight Arrow Connector 3"/>
          <p:cNvCxnSpPr/>
          <p:nvPr>
            <p:custDataLst>
              <p:tags r:id="rId23"/>
            </p:custDataLst>
          </p:nvPr>
        </p:nvCxnSpPr>
        <p:spPr>
          <a:xfrm flipH="1">
            <a:off x="5512413" y="4447618"/>
            <a:ext cx="94594" cy="2916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4BAE94A1-FD7A-4CC8-9556-3650E6C88420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6530763" y="3094054"/>
            <a:ext cx="199190" cy="40010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94BDBA8-1FCB-4B2B-BC55-CCF980C507ED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4519843" y="3520822"/>
            <a:ext cx="199190" cy="2284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BF27AC7-6D7F-438E-A0F7-24004546A29B}"/>
              </a:ext>
            </a:extLst>
          </p:cNvPr>
          <p:cNvSpPr/>
          <p:nvPr>
            <p:custDataLst>
              <p:tags r:id="rId26"/>
            </p:custDataLst>
          </p:nvPr>
        </p:nvSpPr>
        <p:spPr>
          <a:xfrm>
            <a:off x="8405667" y="2598036"/>
            <a:ext cx="199190" cy="2284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9A13BAF-7955-4726-8385-449103119F68}"/>
              </a:ext>
            </a:extLst>
          </p:cNvPr>
          <p:cNvSpPr/>
          <p:nvPr>
            <p:custDataLst>
              <p:tags r:id="rId27"/>
            </p:custDataLst>
          </p:nvPr>
        </p:nvSpPr>
        <p:spPr>
          <a:xfrm>
            <a:off x="4427220" y="4796347"/>
            <a:ext cx="363608" cy="4001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DAE8960-8BF0-45D0-918E-E78BDA5256A8}"/>
              </a:ext>
            </a:extLst>
          </p:cNvPr>
          <p:cNvSpPr/>
          <p:nvPr>
            <p:custDataLst>
              <p:tags r:id="rId28"/>
            </p:custDataLst>
          </p:nvPr>
        </p:nvSpPr>
        <p:spPr>
          <a:xfrm>
            <a:off x="6448554" y="4244430"/>
            <a:ext cx="363608" cy="5474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F3D42E9-3DCF-4090-9C77-BB22B8010E4C}"/>
              </a:ext>
            </a:extLst>
          </p:cNvPr>
          <p:cNvSpPr/>
          <p:nvPr>
            <p:custDataLst>
              <p:tags r:id="rId29"/>
            </p:custDataLst>
          </p:nvPr>
        </p:nvSpPr>
        <p:spPr>
          <a:xfrm>
            <a:off x="8324587" y="3850487"/>
            <a:ext cx="363608" cy="7603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30"/>
    </p:custDataLst>
    <p:extLst>
      <p:ext uri="{BB962C8B-B14F-4D97-AF65-F5344CB8AC3E}">
        <p14:creationId xmlns:p14="http://schemas.microsoft.com/office/powerpoint/2010/main" val="2337333387"/>
      </p:ext>
    </p:extLst>
  </p:cSld>
  <p:clrMapOvr>
    <a:masterClrMapping/>
  </p:clrMapOvr>
  <p:transition/>
  <p:timing/>
</p:sld>
</file>

<file path=ppt/slides/slide3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66" name="Picture 6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4" t="40000" r="34945" b="11111"/>
          <a:stretch>
            <a:fillRect/>
          </a:stretch>
        </p:blipFill>
        <p:spPr>
          <a:xfrm>
            <a:off x="4363802" y="219959"/>
            <a:ext cx="4215384" cy="6674484"/>
          </a:xfrm>
          <a:prstGeom prst="rect">
            <a:avLst/>
          </a:prstGeom>
          <a:ln>
            <a:noFill/>
          </a:ln>
        </p:spPr>
      </p:pic>
      <p:sp>
        <p:nvSpPr>
          <p:cNvPr id="1227778" name="Rectangle 2" descr="Large confetti"/>
          <p:cNvSpPr>
            <a:spLocks noGrp="1" noChangeArrowheads="1"/>
          </p:cNvSpPr>
          <p:nvPr>
            <p:ph type="title"/>
            <p:custDataLst>
              <p:tags r:id="rId5"/>
            </p:custDataLst>
          </p:nvPr>
        </p:nvSpPr>
        <p:spPr>
          <a:xfrm>
            <a:off x="121451" y="685800"/>
            <a:ext cx="4443924" cy="121305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/>
              <a:t>Hydraulic Tomography Field Testing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790E78C-0363-4FE8-8432-69CCF9EED96C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>
          <a:xfrm>
            <a:off x="8229600" y="2244445"/>
            <a:ext cx="914400" cy="365125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en-US" sz="1800"/>
              <a:t>Packers</a:t>
            </a:r>
          </a:p>
          <a:p>
            <a:pPr lvl="2" indent="0">
              <a:buFont typeface="Wingdings 2"/>
              <a:buNone/>
            </a:pPr>
            <a:endParaRPr lang="en-US" sz="18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D8DA35D-CFB0-41A2-83CC-97350A19A18B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>
          <a:xfrm>
            <a:off x="8226529" y="2931565"/>
            <a:ext cx="1032509" cy="53340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en-US" sz="1800"/>
              <a:t>Open</a:t>
            </a:r>
            <a:br>
              <a:rPr lang="en-US" sz="1800"/>
            </a:br>
            <a:r>
              <a:rPr lang="en-US" sz="1800"/>
              <a:t>Intervals</a:t>
            </a:r>
          </a:p>
          <a:p>
            <a:pPr lvl="2" indent="0">
              <a:buFont typeface="Wingdings 2"/>
              <a:buNone/>
            </a:pPr>
            <a:endParaRPr lang="en-US" sz="180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9A07F15-F921-4EB2-BED0-7AF85502B775}"/>
              </a:ext>
            </a:extLst>
          </p:cNvPr>
          <p:cNvCxnSpPr/>
          <p:nvPr>
            <p:custDataLst>
              <p:tags r:id="rId8"/>
            </p:custDataLst>
          </p:nvPr>
        </p:nvCxnSpPr>
        <p:spPr>
          <a:xfrm flipH="1" flipV="1">
            <a:off x="8060695" y="2241051"/>
            <a:ext cx="185470" cy="1553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ABCF2F1-2597-4676-AAB9-1FA59143405F}"/>
              </a:ext>
            </a:extLst>
          </p:cNvPr>
          <p:cNvCxnSpPr/>
          <p:nvPr>
            <p:custDataLst>
              <p:tags r:id="rId9"/>
            </p:custDataLst>
          </p:nvPr>
        </p:nvCxnSpPr>
        <p:spPr>
          <a:xfrm flipH="1">
            <a:off x="8065667" y="2485825"/>
            <a:ext cx="180498" cy="1720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3">
            <a:extLst>
              <a:ext uri="{FF2B5EF4-FFF2-40B4-BE49-F238E27FC236}">
                <a16:creationId xmlns:a16="http://schemas.microsoft.com/office/drawing/2014/main" id="{AED7A6AB-06F2-4CF3-88F8-A5ABE5F8DCCF}"/>
              </a:ext>
            </a:extLst>
          </p:cNvPr>
          <p:cNvSpPr>
            <a:spLocks noGrp="1" noChangeArrowheads="1"/>
          </p:cNvSpPr>
          <p:nvPr>
            <p:ph idx="1"/>
            <p:custDataLst>
              <p:tags r:id="rId10"/>
            </p:custDataLst>
          </p:nvPr>
        </p:nvSpPr>
        <p:spPr>
          <a:xfrm>
            <a:off x="121449" y="2059900"/>
            <a:ext cx="4539949" cy="4574744"/>
          </a:xfrm>
        </p:spPr>
        <p:txBody>
          <a:bodyPr>
            <a:noAutofit/>
          </a:bodyPr>
          <a:lstStyle/>
          <a:p>
            <a:pPr>
              <a:spcBef>
                <a:spcPts val="2000"/>
              </a:spcBef>
            </a:pPr>
            <a:r>
              <a:rPr lang="en-US" sz="2000"/>
              <a:t>Install packers to divide boreholes into multiple discrete intervals.</a:t>
            </a:r>
          </a:p>
          <a:p>
            <a:pPr>
              <a:spcBef>
                <a:spcPts val="1800"/>
              </a:spcBef>
            </a:pPr>
            <a:r>
              <a:rPr lang="en-US" sz="2000"/>
              <a:t>Conduct </a:t>
            </a:r>
            <a:r>
              <a:rPr lang="en-US" sz="2000" b="1"/>
              <a:t>multiple cross-hole hydraulic tests</a:t>
            </a:r>
            <a:r>
              <a:rPr lang="en-US" sz="2000"/>
              <a:t> in discrete well intervals in the rock volume. </a:t>
            </a:r>
          </a:p>
          <a:p>
            <a:pPr>
              <a:spcBef>
                <a:spcPts val="1800"/>
              </a:spcBef>
            </a:pPr>
            <a:r>
              <a:rPr lang="en-US" sz="2000" b="1"/>
              <a:t>Monitor drawdown</a:t>
            </a:r>
            <a:r>
              <a:rPr lang="en-US" sz="2000"/>
              <a:t> in all intervals –</a:t>
            </a:r>
            <a:br>
              <a:rPr lang="en-US" sz="2000"/>
            </a:br>
            <a:r>
              <a:rPr lang="en-US" sz="2000"/>
              <a:t>a dense 3D observation network.</a:t>
            </a:r>
          </a:p>
          <a:p>
            <a:pPr>
              <a:spcBef>
                <a:spcPts val="1800"/>
              </a:spcBef>
            </a:pPr>
            <a:r>
              <a:rPr lang="en-US" sz="2000"/>
              <a:t>HT experiment in fractured mudstones: 47 tests, 30-40 observation intervals during each test.</a:t>
            </a:r>
          </a:p>
          <a:p>
            <a:pPr>
              <a:spcBef>
                <a:spcPts val="1800"/>
              </a:spcBef>
            </a:pPr>
            <a:r>
              <a:rPr lang="en-US" sz="2000">
                <a:sym typeface="Wingdings" panose="05000000000000000000" pitchFamily="2" charset="2"/>
              </a:rPr>
              <a:t></a:t>
            </a:r>
            <a:r>
              <a:rPr lang="en-US" sz="2000"/>
              <a:t> 1500 drawdown curves.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34381F2-84D9-44E8-A515-76FA3C811594}"/>
              </a:ext>
            </a:extLst>
          </p:cNvPr>
          <p:cNvCxnSpPr/>
          <p:nvPr>
            <p:custDataLst>
              <p:tags r:id="rId11"/>
            </p:custDataLst>
          </p:nvPr>
        </p:nvCxnSpPr>
        <p:spPr>
          <a:xfrm flipH="1" flipV="1">
            <a:off x="8073402" y="3003470"/>
            <a:ext cx="214739" cy="1814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B131F41-AC43-44BF-9020-B1EB5C10B479}"/>
              </a:ext>
            </a:extLst>
          </p:cNvPr>
          <p:cNvCxnSpPr/>
          <p:nvPr>
            <p:custDataLst>
              <p:tags r:id="rId12"/>
            </p:custDataLst>
          </p:nvPr>
        </p:nvCxnSpPr>
        <p:spPr>
          <a:xfrm flipH="1">
            <a:off x="8065667" y="3355607"/>
            <a:ext cx="219397" cy="2015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27800" name="Group 1227799">
            <a:extLst>
              <a:ext uri="{FF2B5EF4-FFF2-40B4-BE49-F238E27FC236}">
                <a16:creationId xmlns:a16="http://schemas.microsoft.com/office/drawing/2014/main" id="{2599074F-F7DE-4838-870E-EF19F159A823}"/>
              </a:ext>
            </a:extLst>
          </p:cNvPr>
          <p:cNvGrpSpPr/>
          <p:nvPr>
            <p:custDataLst>
              <p:tags r:id="rId13"/>
            </p:custDataLst>
          </p:nvPr>
        </p:nvGrpSpPr>
        <p:grpSpPr>
          <a:xfrm>
            <a:off x="5014470" y="1666331"/>
            <a:ext cx="2977863" cy="3912382"/>
            <a:chOff x="5014470" y="1666331"/>
            <a:chExt cx="2977863" cy="3912382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AEEC46F-64BD-45F4-828A-16447387DBD6}"/>
                </a:ext>
              </a:extLst>
            </p:cNvPr>
            <p:cNvCxnSpPr/>
            <p:nvPr/>
          </p:nvCxnSpPr>
          <p:spPr>
            <a:xfrm>
              <a:off x="6400800" y="3557201"/>
              <a:ext cx="304800" cy="10039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F30E06D-A56E-4AF8-8FD0-CF89CB8A99C2}"/>
                </a:ext>
              </a:extLst>
            </p:cNvPr>
            <p:cNvCxnSpPr/>
            <p:nvPr/>
          </p:nvCxnSpPr>
          <p:spPr>
            <a:xfrm>
              <a:off x="6400800" y="3557201"/>
              <a:ext cx="304800" cy="49721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599B8E6-ED1A-49C0-BEE8-E9BD56408EFC}"/>
                </a:ext>
              </a:extLst>
            </p:cNvPr>
            <p:cNvCxnSpPr/>
            <p:nvPr/>
          </p:nvCxnSpPr>
          <p:spPr>
            <a:xfrm>
              <a:off x="6400800" y="3557201"/>
              <a:ext cx="311688" cy="95555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145EF5A-C57B-42C1-A195-C60FD64528EA}"/>
                </a:ext>
              </a:extLst>
            </p:cNvPr>
            <p:cNvCxnSpPr/>
            <p:nvPr/>
          </p:nvCxnSpPr>
          <p:spPr>
            <a:xfrm>
              <a:off x="6416436" y="3557201"/>
              <a:ext cx="289164" cy="158935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1E0FFA2-3E89-4DA6-AF32-2B6B5F1E1F84}"/>
                </a:ext>
              </a:extLst>
            </p:cNvPr>
            <p:cNvCxnSpPr/>
            <p:nvPr/>
          </p:nvCxnSpPr>
          <p:spPr>
            <a:xfrm>
              <a:off x="6409548" y="3557201"/>
              <a:ext cx="1137129" cy="123042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BDBEC0F-6C08-4CB3-A6EB-DB971E375AB3}"/>
                </a:ext>
              </a:extLst>
            </p:cNvPr>
            <p:cNvCxnSpPr/>
            <p:nvPr/>
          </p:nvCxnSpPr>
          <p:spPr>
            <a:xfrm>
              <a:off x="6393912" y="3576634"/>
              <a:ext cx="1159653" cy="19485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17C8B4B-3562-4626-9CAD-A0DEAF83F8F3}"/>
                </a:ext>
              </a:extLst>
            </p:cNvPr>
            <p:cNvCxnSpPr/>
            <p:nvPr/>
          </p:nvCxnSpPr>
          <p:spPr>
            <a:xfrm flipV="1">
              <a:off x="6393912" y="3028994"/>
              <a:ext cx="1152765" cy="52820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D0B4BD5-5B1C-4DA3-B305-0CF9C8D72046}"/>
                </a:ext>
              </a:extLst>
            </p:cNvPr>
            <p:cNvCxnSpPr/>
            <p:nvPr/>
          </p:nvCxnSpPr>
          <p:spPr>
            <a:xfrm flipV="1">
              <a:off x="6416436" y="2287729"/>
              <a:ext cx="1130241" cy="126947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B776A5F-B910-4033-AC4A-F8D31803EFF2}"/>
                </a:ext>
              </a:extLst>
            </p:cNvPr>
            <p:cNvCxnSpPr/>
            <p:nvPr/>
          </p:nvCxnSpPr>
          <p:spPr>
            <a:xfrm flipV="1">
              <a:off x="6400800" y="1666331"/>
              <a:ext cx="1134614" cy="191030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2394422-C715-40B0-9A47-838C31833AC6}"/>
                </a:ext>
              </a:extLst>
            </p:cNvPr>
            <p:cNvCxnSpPr/>
            <p:nvPr/>
          </p:nvCxnSpPr>
          <p:spPr>
            <a:xfrm flipV="1">
              <a:off x="6389537" y="3130257"/>
              <a:ext cx="331015" cy="44637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7DDB6FC-BD47-4176-9D78-59F4DE512E05}"/>
                </a:ext>
              </a:extLst>
            </p:cNvPr>
            <p:cNvCxnSpPr/>
            <p:nvPr/>
          </p:nvCxnSpPr>
          <p:spPr>
            <a:xfrm flipV="1">
              <a:off x="6389537" y="2592747"/>
              <a:ext cx="315905" cy="101465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53AB3BD-C45D-4824-A251-2B09DC1ED9D2}"/>
                </a:ext>
              </a:extLst>
            </p:cNvPr>
            <p:cNvCxnSpPr/>
            <p:nvPr/>
          </p:nvCxnSpPr>
          <p:spPr>
            <a:xfrm flipV="1">
              <a:off x="6389379" y="1964766"/>
              <a:ext cx="1586863" cy="161186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F78062F-839F-413B-9F26-2560AA37CD84}"/>
                </a:ext>
              </a:extLst>
            </p:cNvPr>
            <p:cNvCxnSpPr/>
            <p:nvPr/>
          </p:nvCxnSpPr>
          <p:spPr>
            <a:xfrm flipV="1">
              <a:off x="6374269" y="2439453"/>
              <a:ext cx="1609431" cy="113101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5ED8CA0-F0C3-464E-BBBB-F05E76C40EA8}"/>
                </a:ext>
              </a:extLst>
            </p:cNvPr>
            <p:cNvCxnSpPr/>
            <p:nvPr/>
          </p:nvCxnSpPr>
          <p:spPr>
            <a:xfrm flipV="1">
              <a:off x="6389379" y="3005867"/>
              <a:ext cx="1594321" cy="56459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D271C95-33BD-4F23-9489-E1C1C66F09CE}"/>
                </a:ext>
              </a:extLst>
            </p:cNvPr>
            <p:cNvCxnSpPr/>
            <p:nvPr/>
          </p:nvCxnSpPr>
          <p:spPr>
            <a:xfrm flipV="1">
              <a:off x="6381921" y="3543727"/>
              <a:ext cx="1610412" cy="2673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54E6277C-0E24-4FEA-B249-66EEBE1C99C3}"/>
                </a:ext>
              </a:extLst>
            </p:cNvPr>
            <p:cNvCxnSpPr/>
            <p:nvPr/>
          </p:nvCxnSpPr>
          <p:spPr>
            <a:xfrm>
              <a:off x="6374269" y="3570463"/>
              <a:ext cx="1601973" cy="41766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7584D39-3034-463E-8646-1517D51E1CA2}"/>
                </a:ext>
              </a:extLst>
            </p:cNvPr>
            <p:cNvCxnSpPr/>
            <p:nvPr/>
          </p:nvCxnSpPr>
          <p:spPr>
            <a:xfrm>
              <a:off x="6389379" y="3577541"/>
              <a:ext cx="1586863" cy="109719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E1E4597C-BCED-44D8-9DFD-B9BA59F15A64}"/>
                </a:ext>
              </a:extLst>
            </p:cNvPr>
            <p:cNvCxnSpPr/>
            <p:nvPr/>
          </p:nvCxnSpPr>
          <p:spPr>
            <a:xfrm flipH="1">
              <a:off x="6028100" y="3577541"/>
              <a:ext cx="381448" cy="1440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6D4FA70-7943-425D-9E58-EE013DFB80F4}"/>
                </a:ext>
              </a:extLst>
            </p:cNvPr>
            <p:cNvCxnSpPr/>
            <p:nvPr/>
          </p:nvCxnSpPr>
          <p:spPr>
            <a:xfrm flipH="1">
              <a:off x="6023726" y="3577541"/>
              <a:ext cx="374559" cy="44366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6691579-3AD2-464F-A8DB-98502936970E}"/>
                </a:ext>
              </a:extLst>
            </p:cNvPr>
            <p:cNvCxnSpPr/>
            <p:nvPr/>
          </p:nvCxnSpPr>
          <p:spPr>
            <a:xfrm flipH="1">
              <a:off x="6023727" y="3570463"/>
              <a:ext cx="374558" cy="7146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CA22E75-7336-4A4B-8AEF-E98EB1E7D1D5}"/>
                </a:ext>
              </a:extLst>
            </p:cNvPr>
            <p:cNvCxnSpPr/>
            <p:nvPr/>
          </p:nvCxnSpPr>
          <p:spPr>
            <a:xfrm flipH="1" flipV="1">
              <a:off x="6006188" y="3197529"/>
              <a:ext cx="392097" cy="38619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C8F5277-F92D-483B-BB9E-E8189EC38C4C}"/>
                </a:ext>
              </a:extLst>
            </p:cNvPr>
            <p:cNvCxnSpPr/>
            <p:nvPr/>
          </p:nvCxnSpPr>
          <p:spPr>
            <a:xfrm flipH="1" flipV="1">
              <a:off x="6011958" y="2623704"/>
              <a:ext cx="393215" cy="97328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707B6C28-8172-4E80-A0FB-A96BAFA4FD14}"/>
                </a:ext>
              </a:extLst>
            </p:cNvPr>
            <p:cNvCxnSpPr/>
            <p:nvPr/>
          </p:nvCxnSpPr>
          <p:spPr>
            <a:xfrm flipH="1">
              <a:off x="6023222" y="3541532"/>
              <a:ext cx="375063" cy="88355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04FF90CE-C96F-4811-ABE0-78AD3D1BD9BA}"/>
                </a:ext>
              </a:extLst>
            </p:cNvPr>
            <p:cNvCxnSpPr/>
            <p:nvPr/>
          </p:nvCxnSpPr>
          <p:spPr>
            <a:xfrm flipH="1">
              <a:off x="5218595" y="3570463"/>
              <a:ext cx="1193468" cy="157669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05AB112D-27E7-4C2E-AEFB-627E75ACA93B}"/>
                </a:ext>
              </a:extLst>
            </p:cNvPr>
            <p:cNvCxnSpPr/>
            <p:nvPr/>
          </p:nvCxnSpPr>
          <p:spPr>
            <a:xfrm flipH="1">
              <a:off x="5239252" y="3576946"/>
              <a:ext cx="1158909" cy="69094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DEC9155-A40E-48ED-A239-93693410F8D6}"/>
                </a:ext>
              </a:extLst>
            </p:cNvPr>
            <p:cNvCxnSpPr/>
            <p:nvPr/>
          </p:nvCxnSpPr>
          <p:spPr>
            <a:xfrm flipH="1" flipV="1">
              <a:off x="5230539" y="3262768"/>
              <a:ext cx="1173516" cy="31093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6F029496-5E04-4E41-B5B6-15AE86D0F35A}"/>
                </a:ext>
              </a:extLst>
            </p:cNvPr>
            <p:cNvCxnSpPr/>
            <p:nvPr/>
          </p:nvCxnSpPr>
          <p:spPr>
            <a:xfrm flipH="1" flipV="1">
              <a:off x="5235102" y="2598523"/>
              <a:ext cx="1185054" cy="99506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D7A0DD63-FB30-48F2-AD4F-3672E87363D9}"/>
                </a:ext>
              </a:extLst>
            </p:cNvPr>
            <p:cNvCxnSpPr/>
            <p:nvPr/>
          </p:nvCxnSpPr>
          <p:spPr>
            <a:xfrm flipH="1" flipV="1">
              <a:off x="5014470" y="2555512"/>
              <a:ext cx="1388378" cy="102143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69D35119-B018-453A-B37F-EBBCA1E413C2}"/>
                </a:ext>
              </a:extLst>
            </p:cNvPr>
            <p:cNvCxnSpPr/>
            <p:nvPr/>
          </p:nvCxnSpPr>
          <p:spPr>
            <a:xfrm flipH="1" flipV="1">
              <a:off x="5032770" y="3104705"/>
              <a:ext cx="1372403" cy="47224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47C6B8BD-2EE3-4065-95C0-3DC1903768F8}"/>
                </a:ext>
              </a:extLst>
            </p:cNvPr>
            <p:cNvCxnSpPr/>
            <p:nvPr/>
          </p:nvCxnSpPr>
          <p:spPr>
            <a:xfrm flipH="1">
              <a:off x="5027788" y="3572658"/>
              <a:ext cx="1368639" cy="22942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4C37E1B5-C16A-47CE-8FBB-00C8ABEEC1F9}"/>
                </a:ext>
              </a:extLst>
            </p:cNvPr>
            <p:cNvCxnSpPr/>
            <p:nvPr/>
          </p:nvCxnSpPr>
          <p:spPr>
            <a:xfrm flipH="1">
              <a:off x="5034210" y="3568556"/>
              <a:ext cx="1368638" cy="105744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2E03DAFD-DF0E-4658-8B86-C765BAA1E1AE}"/>
                </a:ext>
              </a:extLst>
            </p:cNvPr>
            <p:cNvCxnSpPr/>
            <p:nvPr/>
          </p:nvCxnSpPr>
          <p:spPr>
            <a:xfrm flipH="1">
              <a:off x="5040910" y="3574300"/>
              <a:ext cx="1355517" cy="200441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DD961593-EF02-4AF1-BFCD-694641570AF7}"/>
                </a:ext>
              </a:extLst>
            </p:cNvPr>
            <p:cNvCxnSpPr/>
            <p:nvPr/>
          </p:nvCxnSpPr>
          <p:spPr>
            <a:xfrm>
              <a:off x="6380324" y="2401075"/>
              <a:ext cx="9056" cy="265565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BAD64FAB-5BE1-4D49-90BC-E5226BBBA672}"/>
              </a:ext>
            </a:extLst>
          </p:cNvPr>
          <p:cNvGrpSpPr/>
          <p:nvPr>
            <p:custDataLst>
              <p:tags r:id="rId14"/>
            </p:custDataLst>
          </p:nvPr>
        </p:nvGrpSpPr>
        <p:grpSpPr>
          <a:xfrm>
            <a:off x="5013087" y="1668255"/>
            <a:ext cx="2987892" cy="3889041"/>
            <a:chOff x="5013087" y="1668255"/>
            <a:chExt cx="2987892" cy="3889041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18BB5823-0BCB-43ED-8C49-5BCEAFFD99A2}"/>
                </a:ext>
              </a:extLst>
            </p:cNvPr>
            <p:cNvCxnSpPr/>
            <p:nvPr/>
          </p:nvCxnSpPr>
          <p:spPr>
            <a:xfrm>
              <a:off x="5039618" y="3119647"/>
              <a:ext cx="304800" cy="100399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D5FD8FAF-797C-43D6-950C-25821CB7EC0E}"/>
                </a:ext>
              </a:extLst>
            </p:cNvPr>
            <p:cNvCxnSpPr/>
            <p:nvPr/>
          </p:nvCxnSpPr>
          <p:spPr>
            <a:xfrm>
              <a:off x="5039618" y="3119647"/>
              <a:ext cx="1659776" cy="2026911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7042A24E-85DF-420A-9AC4-CF07C251C7E4}"/>
                </a:ext>
              </a:extLst>
            </p:cNvPr>
            <p:cNvCxnSpPr/>
            <p:nvPr/>
          </p:nvCxnSpPr>
          <p:spPr>
            <a:xfrm>
              <a:off x="5039618" y="3119647"/>
              <a:ext cx="202373" cy="1145726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E3DF61BE-8277-49BB-8D0A-8B82584EBDA6}"/>
                </a:ext>
              </a:extLst>
            </p:cNvPr>
            <p:cNvCxnSpPr/>
            <p:nvPr/>
          </p:nvCxnSpPr>
          <p:spPr>
            <a:xfrm>
              <a:off x="5055254" y="3119647"/>
              <a:ext cx="159247" cy="200588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D84BBCDE-641E-4C53-BE3E-F099FA878125}"/>
                </a:ext>
              </a:extLst>
            </p:cNvPr>
            <p:cNvCxnSpPr/>
            <p:nvPr/>
          </p:nvCxnSpPr>
          <p:spPr>
            <a:xfrm flipV="1">
              <a:off x="5048366" y="3019003"/>
              <a:ext cx="2925257" cy="100644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8AAC4AC2-92A0-4348-9E85-8237753BF3B2}"/>
                </a:ext>
              </a:extLst>
            </p:cNvPr>
            <p:cNvCxnSpPr/>
            <p:nvPr/>
          </p:nvCxnSpPr>
          <p:spPr>
            <a:xfrm flipV="1">
              <a:off x="5032730" y="2605031"/>
              <a:ext cx="1674760" cy="534049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0D63CE2-98B4-4421-8BA0-5622F300EE7C}"/>
                </a:ext>
              </a:extLst>
            </p:cNvPr>
            <p:cNvCxnSpPr/>
            <p:nvPr/>
          </p:nvCxnSpPr>
          <p:spPr>
            <a:xfrm flipV="1">
              <a:off x="5032730" y="3026195"/>
              <a:ext cx="2488544" cy="93453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8578184-0533-48A7-9746-EB7761DA4EA6}"/>
                </a:ext>
              </a:extLst>
            </p:cNvPr>
            <p:cNvCxnSpPr/>
            <p:nvPr/>
          </p:nvCxnSpPr>
          <p:spPr>
            <a:xfrm>
              <a:off x="5055254" y="3119647"/>
              <a:ext cx="2521702" cy="651846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962DF494-D738-4A97-9E04-E31A49D3EB20}"/>
                </a:ext>
              </a:extLst>
            </p:cNvPr>
            <p:cNvCxnSpPr/>
            <p:nvPr/>
          </p:nvCxnSpPr>
          <p:spPr>
            <a:xfrm flipV="1">
              <a:off x="5039618" y="1668255"/>
              <a:ext cx="2507059" cy="1470826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211E8936-8422-408F-AEAC-0B8FB0B8ACC0}"/>
                </a:ext>
              </a:extLst>
            </p:cNvPr>
            <p:cNvCxnSpPr/>
            <p:nvPr/>
          </p:nvCxnSpPr>
          <p:spPr>
            <a:xfrm>
              <a:off x="5028355" y="3139081"/>
              <a:ext cx="1696760" cy="542823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EC221526-6DEB-4CE6-9652-EEFBC8E03B64}"/>
                </a:ext>
              </a:extLst>
            </p:cNvPr>
            <p:cNvCxnSpPr/>
            <p:nvPr/>
          </p:nvCxnSpPr>
          <p:spPr>
            <a:xfrm>
              <a:off x="5028355" y="3169847"/>
              <a:ext cx="1679135" cy="902535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9F4D90C6-7FD1-45F7-88A0-EFB6BAEA8FA3}"/>
                </a:ext>
              </a:extLst>
            </p:cNvPr>
            <p:cNvCxnSpPr/>
            <p:nvPr/>
          </p:nvCxnSpPr>
          <p:spPr>
            <a:xfrm flipV="1">
              <a:off x="5028197" y="2441229"/>
              <a:ext cx="2952314" cy="697851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B1992002-591D-4CD3-AC5E-CAD6355A78C1}"/>
                </a:ext>
              </a:extLst>
            </p:cNvPr>
            <p:cNvCxnSpPr/>
            <p:nvPr/>
          </p:nvCxnSpPr>
          <p:spPr>
            <a:xfrm flipV="1">
              <a:off x="5013087" y="2285212"/>
              <a:ext cx="2535915" cy="847697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E5C722D2-9A19-4B59-B443-32B1D4DE4710}"/>
                </a:ext>
              </a:extLst>
            </p:cNvPr>
            <p:cNvCxnSpPr/>
            <p:nvPr/>
          </p:nvCxnSpPr>
          <p:spPr>
            <a:xfrm>
              <a:off x="5028197" y="3132909"/>
              <a:ext cx="2525178" cy="1651143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95F3699E-F20E-4D4F-9843-6D7EA9DC6288}"/>
                </a:ext>
              </a:extLst>
            </p:cNvPr>
            <p:cNvCxnSpPr/>
            <p:nvPr/>
          </p:nvCxnSpPr>
          <p:spPr>
            <a:xfrm flipV="1">
              <a:off x="5020739" y="1987378"/>
              <a:ext cx="2952884" cy="1145531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755DE0DB-F4C4-4499-B1BA-119EF42CB72E}"/>
                </a:ext>
              </a:extLst>
            </p:cNvPr>
            <p:cNvCxnSpPr/>
            <p:nvPr/>
          </p:nvCxnSpPr>
          <p:spPr>
            <a:xfrm>
              <a:off x="5013087" y="3132909"/>
              <a:ext cx="1705666" cy="3397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A17C42E-F3D5-4771-B019-CAD6A4BD6A88}"/>
                </a:ext>
              </a:extLst>
            </p:cNvPr>
            <p:cNvCxnSpPr/>
            <p:nvPr/>
          </p:nvCxnSpPr>
          <p:spPr>
            <a:xfrm>
              <a:off x="5028197" y="3139987"/>
              <a:ext cx="1696728" cy="1383443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60876E1B-4158-41B5-A433-A586DCEF6959}"/>
                </a:ext>
              </a:extLst>
            </p:cNvPr>
            <p:cNvCxnSpPr/>
            <p:nvPr/>
          </p:nvCxnSpPr>
          <p:spPr>
            <a:xfrm flipV="1">
              <a:off x="5048366" y="2763686"/>
              <a:ext cx="1351087" cy="376301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9118F544-819C-4AA6-A2C4-9E75C8781B0B}"/>
                </a:ext>
              </a:extLst>
            </p:cNvPr>
            <p:cNvCxnSpPr/>
            <p:nvPr/>
          </p:nvCxnSpPr>
          <p:spPr>
            <a:xfrm>
              <a:off x="5037104" y="3139987"/>
              <a:ext cx="1351968" cy="511761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EB15AD42-8EEE-47AA-B843-B9EB8085B175}"/>
                </a:ext>
              </a:extLst>
            </p:cNvPr>
            <p:cNvCxnSpPr/>
            <p:nvPr/>
          </p:nvCxnSpPr>
          <p:spPr>
            <a:xfrm>
              <a:off x="5037103" y="3132909"/>
              <a:ext cx="987683" cy="1301069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A3D8184-5198-48FC-885D-B63ECF20D742}"/>
                </a:ext>
              </a:extLst>
            </p:cNvPr>
            <p:cNvCxnSpPr/>
            <p:nvPr/>
          </p:nvCxnSpPr>
          <p:spPr>
            <a:xfrm>
              <a:off x="5037104" y="3146171"/>
              <a:ext cx="1347870" cy="40879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4B4AB3BE-F7E7-4075-BEC6-E37599AC5449}"/>
                </a:ext>
              </a:extLst>
            </p:cNvPr>
            <p:cNvCxnSpPr/>
            <p:nvPr/>
          </p:nvCxnSpPr>
          <p:spPr>
            <a:xfrm flipV="1">
              <a:off x="5043992" y="2426716"/>
              <a:ext cx="1334124" cy="732718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9B0D8858-8B64-4313-8861-53B80C92F60A}"/>
                </a:ext>
              </a:extLst>
            </p:cNvPr>
            <p:cNvCxnSpPr/>
            <p:nvPr/>
          </p:nvCxnSpPr>
          <p:spPr>
            <a:xfrm flipV="1">
              <a:off x="5037104" y="2604436"/>
              <a:ext cx="191110" cy="499542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13C065C-F4E4-41D0-A87D-5B4462B6B7FF}"/>
                </a:ext>
              </a:extLst>
            </p:cNvPr>
            <p:cNvCxnSpPr/>
            <p:nvPr/>
          </p:nvCxnSpPr>
          <p:spPr>
            <a:xfrm>
              <a:off x="5050881" y="3132909"/>
              <a:ext cx="980605" cy="472241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01A72436-B5EE-4B73-A2A9-A9ADCD95DA65}"/>
                </a:ext>
              </a:extLst>
            </p:cNvPr>
            <p:cNvCxnSpPr/>
            <p:nvPr/>
          </p:nvCxnSpPr>
          <p:spPr>
            <a:xfrm>
              <a:off x="5036980" y="3139392"/>
              <a:ext cx="2943531" cy="1521372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6E705E71-BF0A-4B26-80E1-7491010520E4}"/>
                </a:ext>
              </a:extLst>
            </p:cNvPr>
            <p:cNvCxnSpPr/>
            <p:nvPr/>
          </p:nvCxnSpPr>
          <p:spPr>
            <a:xfrm flipV="1">
              <a:off x="5042873" y="2681861"/>
              <a:ext cx="989176" cy="454291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5ABCFBEE-3A40-46D8-8817-E83FBD1BFA54}"/>
                </a:ext>
              </a:extLst>
            </p:cNvPr>
            <p:cNvCxnSpPr/>
            <p:nvPr/>
          </p:nvCxnSpPr>
          <p:spPr>
            <a:xfrm>
              <a:off x="5058974" y="3156037"/>
              <a:ext cx="1325990" cy="95165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38EF3264-4E14-4BB8-9232-97F7F57F1191}"/>
                </a:ext>
              </a:extLst>
            </p:cNvPr>
            <p:cNvCxnSpPr/>
            <p:nvPr/>
          </p:nvCxnSpPr>
          <p:spPr>
            <a:xfrm>
              <a:off x="5041666" y="3139392"/>
              <a:ext cx="1356461" cy="1907169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026FB1AD-4301-47BE-B1A4-43F3BAF002D3}"/>
                </a:ext>
              </a:extLst>
            </p:cNvPr>
            <p:cNvCxnSpPr/>
            <p:nvPr/>
          </p:nvCxnSpPr>
          <p:spPr>
            <a:xfrm>
              <a:off x="5043992" y="3139393"/>
              <a:ext cx="980794" cy="1828296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BC28A424-7DC8-4107-A931-8722165C6DB8}"/>
                </a:ext>
              </a:extLst>
            </p:cNvPr>
            <p:cNvCxnSpPr/>
            <p:nvPr/>
          </p:nvCxnSpPr>
          <p:spPr>
            <a:xfrm>
              <a:off x="5035246" y="3135104"/>
              <a:ext cx="995595" cy="911972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B38C6C20-A5F9-4ECA-8159-0295DA67286F}"/>
                </a:ext>
              </a:extLst>
            </p:cNvPr>
            <p:cNvCxnSpPr/>
            <p:nvPr/>
          </p:nvCxnSpPr>
          <p:spPr>
            <a:xfrm>
              <a:off x="5041666" y="3131002"/>
              <a:ext cx="2945839" cy="857437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50ED7617-2E8D-4DB6-A2E6-BCB9B54A1F56}"/>
                </a:ext>
              </a:extLst>
            </p:cNvPr>
            <p:cNvCxnSpPr/>
            <p:nvPr/>
          </p:nvCxnSpPr>
          <p:spPr>
            <a:xfrm>
              <a:off x="5047991" y="3135607"/>
              <a:ext cx="2952988" cy="421488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25332C04-E105-4C31-B497-74D18AC06BE5}"/>
                </a:ext>
              </a:extLst>
            </p:cNvPr>
            <p:cNvCxnSpPr/>
            <p:nvPr/>
          </p:nvCxnSpPr>
          <p:spPr>
            <a:xfrm>
              <a:off x="5018560" y="2571828"/>
              <a:ext cx="24994" cy="2985468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B88A5ED2-D066-406A-96D1-5AAA9FBDDB70}"/>
              </a:ext>
            </a:extLst>
          </p:cNvPr>
          <p:cNvGrpSpPr/>
          <p:nvPr>
            <p:custDataLst>
              <p:tags r:id="rId15"/>
            </p:custDataLst>
          </p:nvPr>
        </p:nvGrpSpPr>
        <p:grpSpPr>
          <a:xfrm>
            <a:off x="5026628" y="1696996"/>
            <a:ext cx="2982807" cy="3872839"/>
            <a:chOff x="5026628" y="1696996"/>
            <a:chExt cx="2982807" cy="3872839"/>
          </a:xfrm>
        </p:grpSpPr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1AB3B609-0FA9-4352-A584-43FFE3619FE6}"/>
                </a:ext>
              </a:extLst>
            </p:cNvPr>
            <p:cNvCxnSpPr/>
            <p:nvPr/>
          </p:nvCxnSpPr>
          <p:spPr>
            <a:xfrm flipH="1">
              <a:off x="5233197" y="3969659"/>
              <a:ext cx="2756882" cy="1167617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2F5059E3-3C38-47FF-99CA-1928A97425B9}"/>
                </a:ext>
              </a:extLst>
            </p:cNvPr>
            <p:cNvCxnSpPr/>
            <p:nvPr/>
          </p:nvCxnSpPr>
          <p:spPr>
            <a:xfrm flipH="1" flipV="1">
              <a:off x="6703488" y="2591970"/>
              <a:ext cx="1286591" cy="1377689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3B5A3BB6-44B1-40FC-8CE8-319EA24D5B07}"/>
                </a:ext>
              </a:extLst>
            </p:cNvPr>
            <p:cNvCxnSpPr/>
            <p:nvPr/>
          </p:nvCxnSpPr>
          <p:spPr>
            <a:xfrm flipH="1" flipV="1">
              <a:off x="6389537" y="2432124"/>
              <a:ext cx="1600542" cy="1537535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3B7D5B9A-3794-4DD6-A5C2-D91C3ECDB134}"/>
                </a:ext>
              </a:extLst>
            </p:cNvPr>
            <p:cNvCxnSpPr/>
            <p:nvPr/>
          </p:nvCxnSpPr>
          <p:spPr>
            <a:xfrm flipH="1" flipV="1">
              <a:off x="6376626" y="2769048"/>
              <a:ext cx="1629089" cy="1200611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186906D0-FF62-4F68-92D3-EA8335C55DEF}"/>
                </a:ext>
              </a:extLst>
            </p:cNvPr>
            <p:cNvCxnSpPr/>
            <p:nvPr/>
          </p:nvCxnSpPr>
          <p:spPr>
            <a:xfrm flipH="1" flipV="1">
              <a:off x="6716217" y="3141483"/>
              <a:ext cx="1282610" cy="828176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CB854B2E-5776-44E9-87CC-933777839BCA}"/>
                </a:ext>
              </a:extLst>
            </p:cNvPr>
            <p:cNvCxnSpPr/>
            <p:nvPr/>
          </p:nvCxnSpPr>
          <p:spPr>
            <a:xfrm flipH="1" flipV="1">
              <a:off x="7533509" y="3027895"/>
              <a:ext cx="449682" cy="961197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020A24EC-FA7A-47EA-8347-CDAD0C9B4F6F}"/>
                </a:ext>
              </a:extLst>
            </p:cNvPr>
            <p:cNvCxnSpPr/>
            <p:nvPr/>
          </p:nvCxnSpPr>
          <p:spPr>
            <a:xfrm flipH="1" flipV="1">
              <a:off x="6033355" y="3214772"/>
              <a:ext cx="1949836" cy="754888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008F2BE0-2410-487D-B8C9-1CD2D12FB96D}"/>
                </a:ext>
              </a:extLst>
            </p:cNvPr>
            <p:cNvCxnSpPr/>
            <p:nvPr/>
          </p:nvCxnSpPr>
          <p:spPr>
            <a:xfrm flipH="1">
              <a:off x="6042103" y="3969659"/>
              <a:ext cx="1963612" cy="481779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254BF005-624B-4E6F-BF0D-59CB21D154BF}"/>
                </a:ext>
              </a:extLst>
            </p:cNvPr>
            <p:cNvCxnSpPr/>
            <p:nvPr/>
          </p:nvCxnSpPr>
          <p:spPr>
            <a:xfrm flipH="1" flipV="1">
              <a:off x="6679385" y="3198265"/>
              <a:ext cx="1310694" cy="790828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03ABA58F-6BB8-41BF-BF95-5ABCE29228E2}"/>
                </a:ext>
              </a:extLst>
            </p:cNvPr>
            <p:cNvCxnSpPr/>
            <p:nvPr/>
          </p:nvCxnSpPr>
          <p:spPr>
            <a:xfrm flipH="1">
              <a:off x="5254226" y="3989093"/>
              <a:ext cx="2724590" cy="269157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728559E3-41A7-4396-9250-B98E1C4D3BD1}"/>
                </a:ext>
              </a:extLst>
            </p:cNvPr>
            <p:cNvCxnSpPr/>
            <p:nvPr/>
          </p:nvCxnSpPr>
          <p:spPr>
            <a:xfrm flipH="1" flipV="1">
              <a:off x="5222237" y="3121798"/>
              <a:ext cx="2756579" cy="898061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D0E5115C-33BF-41C0-B306-5FC9098988DF}"/>
                </a:ext>
              </a:extLst>
            </p:cNvPr>
            <p:cNvCxnSpPr/>
            <p:nvPr/>
          </p:nvCxnSpPr>
          <p:spPr>
            <a:xfrm flipH="1">
              <a:off x="6032048" y="3989092"/>
              <a:ext cx="1946610" cy="50158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02983742-9CFE-4DF7-9322-9EE795411F81}"/>
                </a:ext>
              </a:extLst>
            </p:cNvPr>
            <p:cNvCxnSpPr/>
            <p:nvPr/>
          </p:nvCxnSpPr>
          <p:spPr>
            <a:xfrm flipH="1" flipV="1">
              <a:off x="6021836" y="3612217"/>
              <a:ext cx="1941712" cy="370704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B50A406B-042B-4937-9ED0-0F7731210C82}"/>
                </a:ext>
              </a:extLst>
            </p:cNvPr>
            <p:cNvCxnSpPr/>
            <p:nvPr/>
          </p:nvCxnSpPr>
          <p:spPr>
            <a:xfrm flipH="1" flipV="1">
              <a:off x="6005579" y="2647533"/>
              <a:ext cx="1973079" cy="1335388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8F8F8B61-C7F4-4FC6-8F10-E66CEF5A5551}"/>
                </a:ext>
              </a:extLst>
            </p:cNvPr>
            <p:cNvCxnSpPr/>
            <p:nvPr/>
          </p:nvCxnSpPr>
          <p:spPr>
            <a:xfrm flipH="1" flipV="1">
              <a:off x="7550406" y="2310723"/>
              <a:ext cx="420794" cy="1672198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0609B727-959B-457E-AEB7-B2E604235862}"/>
                </a:ext>
              </a:extLst>
            </p:cNvPr>
            <p:cNvCxnSpPr/>
            <p:nvPr/>
          </p:nvCxnSpPr>
          <p:spPr>
            <a:xfrm flipH="1" flipV="1">
              <a:off x="7553224" y="3734480"/>
              <a:ext cx="410324" cy="248441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22905F50-7E07-4E75-B68C-107FC9D32304}"/>
                </a:ext>
              </a:extLst>
            </p:cNvPr>
            <p:cNvCxnSpPr/>
            <p:nvPr/>
          </p:nvCxnSpPr>
          <p:spPr>
            <a:xfrm flipH="1">
              <a:off x="6723518" y="3989999"/>
              <a:ext cx="1255140" cy="63542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3D610B69-A173-4959-8ECA-8307C094276A}"/>
                </a:ext>
              </a:extLst>
            </p:cNvPr>
            <p:cNvCxnSpPr/>
            <p:nvPr/>
          </p:nvCxnSpPr>
          <p:spPr>
            <a:xfrm flipH="1">
              <a:off x="6723675" y="3989999"/>
              <a:ext cx="1275152" cy="524483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B5D9E7A4-7C9F-4140-A778-DBB5C32D2A0F}"/>
                </a:ext>
              </a:extLst>
            </p:cNvPr>
            <p:cNvCxnSpPr/>
            <p:nvPr/>
          </p:nvCxnSpPr>
          <p:spPr>
            <a:xfrm flipH="1">
              <a:off x="6386864" y="3989999"/>
              <a:ext cx="1600701" cy="126079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E2D95CB8-6471-4A6C-B75B-0538D368B6C5}"/>
                </a:ext>
              </a:extLst>
            </p:cNvPr>
            <p:cNvCxnSpPr/>
            <p:nvPr/>
          </p:nvCxnSpPr>
          <p:spPr>
            <a:xfrm flipH="1">
              <a:off x="7613006" y="3982921"/>
              <a:ext cx="374558" cy="71468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FD745E84-3A00-44DA-9775-1D4888F6DD04}"/>
                </a:ext>
              </a:extLst>
            </p:cNvPr>
            <p:cNvCxnSpPr/>
            <p:nvPr/>
          </p:nvCxnSpPr>
          <p:spPr>
            <a:xfrm flipH="1" flipV="1">
              <a:off x="6402133" y="3575068"/>
              <a:ext cx="1585432" cy="421115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59A15376-8DBF-41F6-9146-C25C9A552BCC}"/>
                </a:ext>
              </a:extLst>
            </p:cNvPr>
            <p:cNvCxnSpPr/>
            <p:nvPr/>
          </p:nvCxnSpPr>
          <p:spPr>
            <a:xfrm flipH="1" flipV="1">
              <a:off x="6372866" y="3171287"/>
              <a:ext cx="1621587" cy="838159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8E531B9B-8D1B-4E83-B875-B3F231F7F608}"/>
                </a:ext>
              </a:extLst>
            </p:cNvPr>
            <p:cNvCxnSpPr/>
            <p:nvPr/>
          </p:nvCxnSpPr>
          <p:spPr>
            <a:xfrm flipH="1">
              <a:off x="7559430" y="3953990"/>
              <a:ext cx="428135" cy="836688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10595176-1316-4CBD-9F5E-DA355DDCC168}"/>
                </a:ext>
              </a:extLst>
            </p:cNvPr>
            <p:cNvCxnSpPr/>
            <p:nvPr/>
          </p:nvCxnSpPr>
          <p:spPr>
            <a:xfrm flipH="1">
              <a:off x="6699394" y="3982921"/>
              <a:ext cx="1301948" cy="1200115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2A6D9B32-5582-4F1F-A93F-401FFCE3F996}"/>
                </a:ext>
              </a:extLst>
            </p:cNvPr>
            <p:cNvCxnSpPr/>
            <p:nvPr/>
          </p:nvCxnSpPr>
          <p:spPr>
            <a:xfrm flipH="1">
              <a:off x="6828531" y="3989404"/>
              <a:ext cx="1158909" cy="69094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73F6CD79-962E-45DB-95F9-1EE4FDAA98D9}"/>
                </a:ext>
              </a:extLst>
            </p:cNvPr>
            <p:cNvCxnSpPr/>
            <p:nvPr/>
          </p:nvCxnSpPr>
          <p:spPr>
            <a:xfrm flipH="1" flipV="1">
              <a:off x="5036378" y="3121798"/>
              <a:ext cx="2956956" cy="864366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7D3451DE-DCE7-4925-BD5C-BC8CBEDE611E}"/>
                </a:ext>
              </a:extLst>
            </p:cNvPr>
            <p:cNvCxnSpPr/>
            <p:nvPr/>
          </p:nvCxnSpPr>
          <p:spPr>
            <a:xfrm flipH="1" flipV="1">
              <a:off x="5030510" y="2558981"/>
              <a:ext cx="2978925" cy="1447068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503C9197-7B50-4E80-A9C6-8EC6243294E4}"/>
                </a:ext>
              </a:extLst>
            </p:cNvPr>
            <p:cNvCxnSpPr/>
            <p:nvPr/>
          </p:nvCxnSpPr>
          <p:spPr>
            <a:xfrm flipH="1" flipV="1">
              <a:off x="5026628" y="3811818"/>
              <a:ext cx="2965499" cy="177586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9000FC2C-A88C-41C0-BF9A-6C6E219FCCDC}"/>
                </a:ext>
              </a:extLst>
            </p:cNvPr>
            <p:cNvCxnSpPr/>
            <p:nvPr/>
          </p:nvCxnSpPr>
          <p:spPr>
            <a:xfrm flipH="1">
              <a:off x="5049317" y="3989405"/>
              <a:ext cx="2945136" cy="622925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626F513C-9309-46C3-8CB1-471BCAE2A356}"/>
                </a:ext>
              </a:extLst>
            </p:cNvPr>
            <p:cNvCxnSpPr/>
            <p:nvPr/>
          </p:nvCxnSpPr>
          <p:spPr>
            <a:xfrm flipH="1">
              <a:off x="5033863" y="3985116"/>
              <a:ext cx="2951844" cy="1584719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EECA6C8F-E3BD-4623-B396-B4B4D5DAE8C8}"/>
                </a:ext>
              </a:extLst>
            </p:cNvPr>
            <p:cNvCxnSpPr/>
            <p:nvPr/>
          </p:nvCxnSpPr>
          <p:spPr>
            <a:xfrm flipH="1">
              <a:off x="6392053" y="3981014"/>
              <a:ext cx="1600074" cy="1069605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87C313A5-38F4-4D1D-86A2-5344AC19885F}"/>
                </a:ext>
              </a:extLst>
            </p:cNvPr>
            <p:cNvCxnSpPr/>
            <p:nvPr/>
          </p:nvCxnSpPr>
          <p:spPr>
            <a:xfrm flipH="1">
              <a:off x="5997843" y="3986758"/>
              <a:ext cx="1987864" cy="118937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37E45274-4E9E-43C4-BC69-3BA6377D96AE}"/>
                </a:ext>
              </a:extLst>
            </p:cNvPr>
            <p:cNvCxnSpPr/>
            <p:nvPr/>
          </p:nvCxnSpPr>
          <p:spPr>
            <a:xfrm flipH="1">
              <a:off x="7969603" y="1987378"/>
              <a:ext cx="9055" cy="2673386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14DF6E59-AEE8-4475-828F-D6F717538BDC}"/>
                </a:ext>
              </a:extLst>
            </p:cNvPr>
            <p:cNvCxnSpPr/>
            <p:nvPr/>
          </p:nvCxnSpPr>
          <p:spPr>
            <a:xfrm flipH="1" flipV="1">
              <a:off x="7546571" y="1696996"/>
              <a:ext cx="451244" cy="2299486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6"/>
    </p:custDataLst>
    <p:extLst>
      <p:ext uri="{BB962C8B-B14F-4D97-AF65-F5344CB8AC3E}">
        <p14:creationId xmlns:p14="http://schemas.microsoft.com/office/powerpoint/2010/main" val="28618835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6147" name="Picture 3" descr="D:\Tiedeman\NAWC\ConferencesTalks\AGU_2015\Wellfield_1_packersBedPlaneHbrown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78310" y="236219"/>
            <a:ext cx="4013290" cy="648794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7778" name="Rectangle 2" descr="Large confetti"/>
          <p:cNvSpPr>
            <a:spLocks noGrp="1" noChangeArrowheads="1"/>
          </p:cNvSpPr>
          <p:nvPr>
            <p:ph type="title"/>
            <p:custDataLst>
              <p:tags r:id="rId4"/>
            </p:custDataLst>
          </p:nvPr>
        </p:nvSpPr>
        <p:spPr>
          <a:xfrm>
            <a:off x="-85849" y="1066800"/>
            <a:ext cx="5181600" cy="762000"/>
          </a:xfrm>
        </p:spPr>
        <p:txBody>
          <a:bodyPr>
            <a:noAutofit/>
          </a:bodyPr>
          <a:lstStyle/>
          <a:p>
            <a:pPr algn="ctr"/>
            <a:br>
              <a:rPr lang="en-US" sz="3600"/>
            </a:br>
            <a:r>
              <a:rPr lang="en-US" sz="3600"/>
              <a:t>Drawdowns: Evidence of Substantial Heterogeneity</a:t>
            </a:r>
          </a:p>
        </p:txBody>
      </p:sp>
      <p:sp>
        <p:nvSpPr>
          <p:cNvPr id="22" name="Rectangle 21"/>
          <p:cNvSpPr/>
          <p:nvPr>
            <p:custDataLst>
              <p:tags r:id="rId5"/>
            </p:custDataLst>
          </p:nvPr>
        </p:nvSpPr>
        <p:spPr>
          <a:xfrm>
            <a:off x="7120959" y="3505199"/>
            <a:ext cx="170180" cy="19812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 descr="D:\Tiedeman\NAWC\HydTomog2015\Matlab\01_DataProcessPlot_dd_Q_dr_fo\Q83E_88\_tapa_88brEFGHIJ_ActualSize.pn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651" y="2088039"/>
            <a:ext cx="4800600" cy="444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Tiedeman\NAWC\HydTomog2015\Matlab\01_DataProcessPlot_dd_Q_dr_fo\Q83E_88\_tapa_88brFGHIJ_ActualSize.pn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651" y="2088039"/>
            <a:ext cx="4800600" cy="444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Tiedeman\NAWC\HydTomog2015\Matlab\01_DataProcessPlot_dd_Q_dr_fo\Q83E_88\_tapa_88brGHIJ_ActualSize.png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651" y="2088039"/>
            <a:ext cx="4800600" cy="444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Tiedeman\NAWC\HydTomog2015\Matlab\01_DataProcessPlot_dd_Q_dr_fo\Q83E_88\_tapa_88brHIJ_ActualSize.png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651" y="2088039"/>
            <a:ext cx="4800600" cy="444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Tiedeman\NAWC\HydTomog2015\Matlab\01_DataProcessPlot_dd_Q_dr_fo\Q83E_88\_tapa_88brHI_ActualSize.png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651" y="2088039"/>
            <a:ext cx="4800600" cy="444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Tiedeman\NAWC\HydTomog2015\Matlab\01_DataProcessPlot_dd_Q_dr_fo\Q83E_88\_tapa_88brH_ActualSize.png"/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651" y="2088039"/>
            <a:ext cx="4800600" cy="444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/>
          <p:cNvSpPr/>
          <p:nvPr>
            <p:custDataLst>
              <p:tags r:id="rId18"/>
            </p:custDataLst>
          </p:nvPr>
        </p:nvSpPr>
        <p:spPr>
          <a:xfrm>
            <a:off x="7120959" y="3855719"/>
            <a:ext cx="170180" cy="304801"/>
          </a:xfrm>
          <a:prstGeom prst="rect">
            <a:avLst/>
          </a:prstGeom>
          <a:noFill/>
          <a:ln w="38100">
            <a:solidFill>
              <a:srgbClr val="326B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>
            <p:custDataLst>
              <p:tags r:id="rId19"/>
            </p:custDataLst>
          </p:nvPr>
        </p:nvSpPr>
        <p:spPr>
          <a:xfrm>
            <a:off x="7120959" y="4312921"/>
            <a:ext cx="170180" cy="1859279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>
            <p:custDataLst>
              <p:tags r:id="rId20"/>
            </p:custDataLst>
          </p:nvPr>
        </p:nvSpPr>
        <p:spPr>
          <a:xfrm>
            <a:off x="7120959" y="3047999"/>
            <a:ext cx="170180" cy="30480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>
            <p:custDataLst>
              <p:tags r:id="rId21"/>
            </p:custDataLst>
          </p:nvPr>
        </p:nvSpPr>
        <p:spPr>
          <a:xfrm>
            <a:off x="7120959" y="2514600"/>
            <a:ext cx="170180" cy="38100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>
            <p:custDataLst>
              <p:tags r:id="rId22"/>
            </p:custDataLst>
          </p:nvPr>
        </p:nvSpPr>
        <p:spPr>
          <a:xfrm>
            <a:off x="7120959" y="2218943"/>
            <a:ext cx="170180" cy="17678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>
            <p:custDataLst>
              <p:tags r:id="rId23"/>
            </p:custDataLst>
          </p:nvPr>
        </p:nvSpPr>
        <p:spPr>
          <a:xfrm>
            <a:off x="6804660" y="3200400"/>
            <a:ext cx="170180" cy="457200"/>
          </a:xfrm>
          <a:prstGeom prst="rect">
            <a:avLst/>
          </a:prstGeom>
          <a:solidFill>
            <a:srgbClr val="3F9EE4">
              <a:alpha val="69804"/>
            </a:srgb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>
            <p:custDataLst>
              <p:tags r:id="rId24"/>
            </p:custDataLst>
          </p:nvPr>
        </p:nvSpPr>
        <p:spPr>
          <a:xfrm>
            <a:off x="5723890" y="4092714"/>
            <a:ext cx="10727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00B0F0"/>
                </a:solidFill>
                <a:latin typeface="Calibri" panose="020f0502020204030204" pitchFamily="34" charset="0"/>
              </a:rPr>
              <a:t>Pumped</a:t>
            </a:r>
          </a:p>
          <a:p>
            <a:r>
              <a:rPr lang="en-US" sz="2000" b="1">
                <a:solidFill>
                  <a:srgbClr val="00B0F0"/>
                </a:solidFill>
                <a:latin typeface="Calibri" panose="020f0502020204030204" pitchFamily="34" charset="0"/>
              </a:rPr>
              <a:t>Interval</a:t>
            </a:r>
          </a:p>
        </p:txBody>
      </p:sp>
      <p:cxnSp>
        <p:nvCxnSpPr>
          <p:cNvPr id="20" name="Straight Arrow Connector 19"/>
          <p:cNvCxnSpPr/>
          <p:nvPr>
            <p:custDataLst>
              <p:tags r:id="rId25"/>
            </p:custDataLst>
          </p:nvPr>
        </p:nvCxnSpPr>
        <p:spPr>
          <a:xfrm flipV="1">
            <a:off x="6436360" y="3703323"/>
            <a:ext cx="353979" cy="487677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>
            <p:custDataLst>
              <p:tags r:id="rId26"/>
            </p:custDataLst>
          </p:nvPr>
        </p:nvSpPr>
        <p:spPr>
          <a:xfrm>
            <a:off x="6880990" y="1578114"/>
            <a:ext cx="662810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err="1">
                <a:solidFill>
                  <a:schemeClr val="tx1"/>
                </a:solidFill>
                <a:latin typeface="Calibri" panose="020f0502020204030204" pitchFamily="34" charset="0"/>
              </a:rPr>
              <a:t>Obs</a:t>
            </a:r>
            <a:br>
              <a:rPr lang="en-US" sz="2000" b="1" err="1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en-US" sz="2000" b="1" err="1">
                <a:solidFill>
                  <a:schemeClr val="tx1"/>
                </a:solidFill>
                <a:latin typeface="Calibri" panose="020f0502020204030204" pitchFamily="34" charset="0"/>
              </a:rPr>
              <a:t>Well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645DDB-2A7B-4B13-98B1-9D247505323E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2667000" y="5105400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noise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27B64C0-1848-464A-80B2-55CEEC2BA6B0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7293629" y="2129135"/>
            <a:ext cx="33534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</a:rPr>
              <a:t>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6FD0A39-6997-4947-AEA9-77D865B5E8F5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7293629" y="2507219"/>
            <a:ext cx="325730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C000"/>
                </a:solidFill>
              </a:rPr>
              <a:t>F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9075C87-516C-4031-B27D-A47160B1852F}"/>
              </a:ext>
            </a:extLst>
          </p:cNvPr>
          <p:cNvSpPr txBox="1"/>
          <p:nvPr>
            <p:custDataLst>
              <p:tags r:id="rId30"/>
            </p:custDataLst>
          </p:nvPr>
        </p:nvSpPr>
        <p:spPr>
          <a:xfrm>
            <a:off x="7293629" y="2971800"/>
            <a:ext cx="380232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</a:rPr>
              <a:t>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50BCF36-04C9-46A7-8698-D60DD28D1C82}"/>
              </a:ext>
            </a:extLst>
          </p:cNvPr>
          <p:cNvSpPr txBox="1"/>
          <p:nvPr>
            <p:custDataLst>
              <p:tags r:id="rId31"/>
            </p:custDataLst>
          </p:nvPr>
        </p:nvSpPr>
        <p:spPr>
          <a:xfrm>
            <a:off x="7293629" y="3352800"/>
            <a:ext cx="378630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B0F0"/>
                </a:solidFill>
              </a:rPr>
              <a:t>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62878B0-DDDC-4023-9E3B-AB7826AB47AF}"/>
              </a:ext>
            </a:extLst>
          </p:cNvPr>
          <p:cNvSpPr txBox="1"/>
          <p:nvPr>
            <p:custDataLst>
              <p:tags r:id="rId32"/>
            </p:custDataLst>
          </p:nvPr>
        </p:nvSpPr>
        <p:spPr>
          <a:xfrm>
            <a:off x="7293629" y="3805535"/>
            <a:ext cx="266420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326BFA"/>
                </a:solidFill>
              </a:rPr>
              <a:t>I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9B17CEF-3678-4201-93B5-C2113B32FB75}"/>
              </a:ext>
            </a:extLst>
          </p:cNvPr>
          <p:cNvSpPr txBox="1"/>
          <p:nvPr>
            <p:custDataLst>
              <p:tags r:id="rId33"/>
            </p:custDataLst>
          </p:nvPr>
        </p:nvSpPr>
        <p:spPr>
          <a:xfrm>
            <a:off x="7293629" y="4800600"/>
            <a:ext cx="28725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7030A0"/>
                </a:solidFill>
              </a:rPr>
              <a:t>J</a:t>
            </a:r>
          </a:p>
        </p:txBody>
      </p:sp>
    </p:spTree>
    <p:custDataLst>
      <p:tags r:id="rId34"/>
    </p:custDataLst>
    <p:extLst>
      <p:ext uri="{BB962C8B-B14F-4D97-AF65-F5344CB8AC3E}">
        <p14:creationId xmlns:p14="http://schemas.microsoft.com/office/powerpoint/2010/main" val="17874745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9" grpId="1"/>
      <p:bldP spid="40" grpId="2"/>
      <p:bldP spid="41" grpId="3"/>
      <p:bldP spid="42" grpId="4"/>
      <p:bldP spid="43" grpId="5"/>
      <p:bldP spid="3" grpId="6"/>
      <p:bldP spid="23" grpId="7"/>
      <p:bldP spid="24" grpId="8"/>
      <p:bldP spid="25" grpId="9"/>
      <p:bldP spid="26" grpId="10"/>
      <p:bldP spid="27" grpId="11"/>
      <p:bldP spid="28" grpId="12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Content Placeholder 1"/>
          <p:cNvSpPr>
            <a:spLocks noGrp="1" noChangeAspect="1"/>
          </p:cNvSpPr>
          <p:nvPr>
            <p:ph idx="1"/>
            <p:custDataLst>
              <p:tags r:id="rId2"/>
            </p:custDataLst>
          </p:nvPr>
        </p:nvSpPr>
        <p:spPr>
          <a:xfrm>
            <a:off x="122267" y="2034819"/>
            <a:ext cx="9021727" cy="4823181"/>
          </a:xfrm>
        </p:spPr>
        <p:txBody>
          <a:bodyPr>
            <a:normAutofit/>
          </a:bodyPr>
          <a:lstStyle/>
          <a:p>
            <a:pPr>
              <a:lnSpc>
                <a:spcPct val="95000"/>
              </a:lnSpc>
              <a:spcBef>
                <a:spcPts val="1200"/>
              </a:spcBef>
            </a:pPr>
            <a:r>
              <a:rPr lang="en-US" sz="2400" b="1"/>
              <a:t>MODFLOW forward models</a:t>
            </a:r>
            <a:r>
              <a:rPr lang="en-US" sz="2400"/>
              <a:t> simulate the</a:t>
            </a:r>
            <a:br>
              <a:rPr lang="en-US" sz="2400"/>
            </a:br>
            <a:r>
              <a:rPr lang="en-US" sz="2400"/>
              <a:t>hydraulic tests. </a:t>
            </a:r>
          </a:p>
          <a:p>
            <a:pPr>
              <a:lnSpc>
                <a:spcPct val="95000"/>
              </a:lnSpc>
              <a:spcBef>
                <a:spcPts val="1200"/>
              </a:spcBef>
            </a:pPr>
            <a:r>
              <a:rPr lang="en-US" sz="2400" b="1"/>
              <a:t>Geostatistical inversion:</a:t>
            </a:r>
            <a:endParaRPr lang="en-US" sz="2400"/>
          </a:p>
          <a:p>
            <a:pPr>
              <a:lnSpc>
                <a:spcPct val="95000"/>
              </a:lnSpc>
              <a:spcBef>
                <a:spcPts val="1200"/>
              </a:spcBef>
            </a:pPr>
            <a:r>
              <a:rPr lang="en-US" sz="2400"/>
              <a:t>K parameterized on 3D grid covering wellfield</a:t>
            </a:r>
            <a:br>
              <a:rPr lang="en-US" sz="2400"/>
            </a:br>
            <a:r>
              <a:rPr lang="en-US" sz="2400"/>
              <a:t>volume; K blocks are 1 m x 1 m x 0.5 m. </a:t>
            </a:r>
          </a:p>
          <a:p>
            <a:pPr>
              <a:lnSpc>
                <a:spcPct val="95000"/>
              </a:lnSpc>
              <a:spcBef>
                <a:spcPts val="1200"/>
              </a:spcBef>
            </a:pPr>
            <a:r>
              <a:rPr lang="en-US" sz="2400"/>
              <a:t>Minimize an objective function consisting of two terms:</a:t>
            </a:r>
          </a:p>
          <a:p>
            <a:pPr marL="568325" lvl="1" indent="-222250">
              <a:lnSpc>
                <a:spcPct val="95000"/>
              </a:lnSpc>
              <a:spcBef>
                <a:spcPts val="600"/>
              </a:spcBef>
            </a:pPr>
            <a:r>
              <a:rPr lang="en-US" sz="2000">
                <a:solidFill>
                  <a:srgbClr val="0000CC"/>
                </a:solidFill>
              </a:rPr>
              <a:t>Model fit term</a:t>
            </a:r>
            <a:r>
              <a:rPr lang="en-US" sz="2000"/>
              <a:t>: Measures match between simulated and observed drawdowns from 42 hydraulic tests. </a:t>
            </a:r>
          </a:p>
          <a:p>
            <a:pPr marL="568325" lvl="1" indent="-222250">
              <a:lnSpc>
                <a:spcPct val="95000"/>
              </a:lnSpc>
              <a:spcBef>
                <a:spcPts val="600"/>
              </a:spcBef>
            </a:pPr>
            <a:r>
              <a:rPr lang="en-US" sz="2000">
                <a:solidFill>
                  <a:srgbClr val="0000CC"/>
                </a:solidFill>
              </a:rPr>
              <a:t>Prior information term</a:t>
            </a:r>
            <a:r>
              <a:rPr lang="en-US" sz="2000"/>
              <a:t>: Measures conformity of estimated K field with an assumed geostatistical structure.</a:t>
            </a:r>
          </a:p>
          <a:p>
            <a:pPr marL="202565" indent="-222250">
              <a:lnSpc>
                <a:spcPct val="95000"/>
              </a:lnSpc>
              <a:spcBef>
                <a:spcPts val="600"/>
              </a:spcBef>
            </a:pPr>
            <a:r>
              <a:rPr lang="en-US" sz="2400"/>
              <a:t>Model fit term dominates; prior term helps populate parts of K field that are ill-informed by the drawdown data. </a:t>
            </a:r>
          </a:p>
        </p:txBody>
      </p:sp>
      <p:sp>
        <p:nvSpPr>
          <p:cNvPr id="12" name="Rectangle 11"/>
          <p:cNvSpPr/>
          <p:nvPr>
            <p:custDataLst>
              <p:tags r:id="rId3"/>
            </p:custDataLst>
          </p:nvPr>
        </p:nvSpPr>
        <p:spPr>
          <a:xfrm>
            <a:off x="8677713" y="1744628"/>
            <a:ext cx="359260" cy="909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5" name="Straight Arrow Connector 214"/>
          <p:cNvCxnSpPr/>
          <p:nvPr>
            <p:custDataLst>
              <p:tags r:id="rId4"/>
            </p:custDataLst>
          </p:nvPr>
        </p:nvCxnSpPr>
        <p:spPr>
          <a:xfrm>
            <a:off x="7395998" y="2621093"/>
            <a:ext cx="599722" cy="100124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/>
          <p:cNvCxnSpPr/>
          <p:nvPr>
            <p:custDataLst>
              <p:tags r:id="rId5"/>
            </p:custDataLst>
          </p:nvPr>
        </p:nvCxnSpPr>
        <p:spPr>
          <a:xfrm flipH="1" flipV="1">
            <a:off x="7183508" y="2212948"/>
            <a:ext cx="212490" cy="1909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/>
          <p:cNvCxnSpPr/>
          <p:nvPr/>
        </p:nvCxnSpPr>
        <p:spPr>
          <a:xfrm flipH="1" flipV="1">
            <a:off x="7395999" y="2227277"/>
            <a:ext cx="0" cy="41148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5" name="Picture 4">
            <a:extLst>
              <a:ext uri="{FF2B5EF4-FFF2-40B4-BE49-F238E27FC236}">
                <a16:creationId xmlns:a16="http://schemas.microsoft.com/office/drawing/2014/main" id="{34BE4DE6-5C37-4EC4-AD57-27BB05F305D4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83432" y="643704"/>
            <a:ext cx="2388268" cy="3138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6" name="Rectangle 3">
            <a:extLst>
              <a:ext uri="{FF2B5EF4-FFF2-40B4-BE49-F238E27FC236}">
                <a16:creationId xmlns:a16="http://schemas.microsoft.com/office/drawing/2014/main" id="{AC0189C9-58D1-426B-BCCC-06D30929C911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>
          <a:xfrm>
            <a:off x="6219732" y="3731424"/>
            <a:ext cx="2797286" cy="6698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 2" pitchFamily="18" charset="2"/>
              <a:buChar char="¥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SzPct val="60000"/>
              <a:buFont typeface="Wingdings 2" pitchFamily="18" charset="2"/>
              <a:buChar char="¥"/>
              <a:defRPr sz="28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SzPct val="57000"/>
              <a:buFont typeface="Wingdings 2" pitchFamily="18" charset="2"/>
              <a:buChar char="¥"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SzPct val="55000"/>
              <a:buFont typeface="Wingdings 2" pitchFamily="18" charset="2"/>
              <a:buChar char="¥"/>
              <a:defRPr sz="20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50000"/>
              <a:buFont typeface="Wingdings 2" pitchFamily="18" charset="2"/>
              <a:buChar char="¥"/>
              <a:defRPr sz="20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ct val="0"/>
              </a:spcAft>
              <a:buFont typeface="Wingdings 2" pitchFamily="18" charset="2"/>
              <a:buNone/>
            </a:pPr>
            <a:r>
              <a:rPr lang="en-US" sz="1800" b="0"/>
              <a:t>3D grid of ~20,000 K blocks</a:t>
            </a:r>
          </a:p>
          <a:p>
            <a:pPr marL="914400" lvl="2" indent="0" fontAlgn="auto">
              <a:spcAft>
                <a:spcPct val="0"/>
              </a:spcAft>
              <a:buFont typeface="Wingdings 2" pitchFamily="18" charset="2"/>
              <a:buNone/>
            </a:pPr>
            <a:endParaRPr lang="en-US" sz="1800" b="0"/>
          </a:p>
        </p:txBody>
      </p:sp>
      <p:sp>
        <p:nvSpPr>
          <p:cNvPr id="13" name="Rectangle 2" descr="Large confetti">
            <a:extLst>
              <a:ext uri="{FF2B5EF4-FFF2-40B4-BE49-F238E27FC236}">
                <a16:creationId xmlns:a16="http://schemas.microsoft.com/office/drawing/2014/main" id="{7B8BCC33-B662-422E-8A89-439BC74BF6EE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>
          <a:xfrm>
            <a:off x="609600" y="1043941"/>
            <a:ext cx="5181600" cy="76200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3600"/>
            </a:br>
            <a:r>
              <a:rPr lang="en-US" sz="3600"/>
              <a:t>HT Modeling to Estimate K: Approach</a:t>
            </a:r>
          </a:p>
        </p:txBody>
      </p:sp>
    </p:spTree>
    <p:custDataLst>
      <p:tags r:id="rId10"/>
    </p:custDataLst>
    <p:extLst>
      <p:ext uri="{BB962C8B-B14F-4D97-AF65-F5344CB8AC3E}">
        <p14:creationId xmlns:p14="http://schemas.microsoft.com/office/powerpoint/2010/main" val="1370689222"/>
      </p:ext>
    </p:extLst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227779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99153" y="2271712"/>
            <a:ext cx="5539647" cy="4048125"/>
          </a:xfrm>
        </p:spPr>
        <p:txBody>
          <a:bodyPr>
            <a:normAutofit/>
          </a:bodyPr>
          <a:lstStyle/>
          <a:p>
            <a:pPr>
              <a:spcBef>
                <a:spcPts val="2400"/>
              </a:spcBef>
            </a:pPr>
            <a:r>
              <a:rPr lang="en-US" sz="2400">
                <a:sym typeface="Wingdings" panose="05000000000000000000" pitchFamily="2" charset="2"/>
              </a:rPr>
              <a:t>In-situ remediation typically involves injection of amendments to stimulate biological or chemical contaminant degradation and transformation processes.</a:t>
            </a:r>
          </a:p>
          <a:p>
            <a:pPr>
              <a:spcBef>
                <a:spcPts val="2400"/>
              </a:spcBef>
            </a:pPr>
            <a:r>
              <a:rPr lang="en-US" sz="2400" b="1">
                <a:sym typeface="Wingdings" panose="05000000000000000000" pitchFamily="2" charset="2"/>
              </a:rPr>
              <a:t>Distribution of hydraulic properties</a:t>
            </a:r>
            <a:r>
              <a:rPr lang="en-US" sz="2400">
                <a:sym typeface="Wingdings" panose="05000000000000000000" pitchFamily="2" charset="2"/>
              </a:rPr>
              <a:t> controls groundwater fluxes and the spread of amendments during and after injection.</a:t>
            </a:r>
          </a:p>
          <a:p>
            <a:pPr>
              <a:spcBef>
                <a:spcPts val="2400"/>
              </a:spcBef>
            </a:pPr>
            <a:endParaRPr lang="en-US" sz="2400">
              <a:sym typeface="Wingdings" panose="05000000000000000000" pitchFamily="2" charset="2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76200" y="1143000"/>
            <a:ext cx="8485773" cy="743712"/>
          </a:xfrm>
        </p:spPr>
        <p:txBody>
          <a:bodyPr>
            <a:noAutofit/>
          </a:bodyPr>
          <a:lstStyle/>
          <a:p>
            <a:pPr algn="ctr"/>
            <a:r>
              <a:rPr lang="en-US" sz="3600"/>
              <a:t>In-Situ Remediation of Fractured Rocks:</a:t>
            </a:r>
            <a:br>
              <a:rPr lang="en-US" sz="3600"/>
            </a:br>
            <a:r>
              <a:rPr lang="en-US" sz="3600"/>
              <a:t>Importance of Hydrogeology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E473E2-4277-4A8B-AFB5-AC9B5D4FA7D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775804" y="2362199"/>
            <a:ext cx="2942011" cy="32376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446174-262F-48E3-9030-1242B835D6C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865938" y="5591889"/>
            <a:ext cx="28328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https://www.itrcweb.org/Team/Public?teamID=80</a:t>
            </a:r>
          </a:p>
        </p:txBody>
      </p:sp>
    </p:spTree>
    <p:custDataLst>
      <p:tags r:id="rId7"/>
    </p:custDataLst>
    <p:extLst>
      <p:ext uri="{BB962C8B-B14F-4D97-AF65-F5344CB8AC3E}">
        <p14:creationId xmlns:p14="http://schemas.microsoft.com/office/powerpoint/2010/main" val="393964140"/>
      </p:ext>
    </p:extLst>
  </p:cSld>
  <p:clrMapOvr>
    <a:masterClrMapping/>
  </p:clrMapOvr>
  <p:transition/>
  <p:timing/>
</p:sld>
</file>

<file path=ppt/slides/slide4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4AFCE-4653-4B64-B6E2-F88F822D93F9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7200" y="704088"/>
            <a:ext cx="8229600" cy="667512"/>
          </a:xfrm>
        </p:spPr>
        <p:txBody>
          <a:bodyPr>
            <a:normAutofit/>
          </a:bodyPr>
          <a:lstStyle/>
          <a:p>
            <a:r>
              <a:rPr lang="en-US" sz="4000"/>
              <a:t>High-Resolution 3D K Estimate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74C644C-3096-4745-8466-68366AF243C5}"/>
              </a:ext>
            </a:extLst>
          </p:cNvPr>
          <p:cNvSpPr>
            <a:spLocks noGrp="1" noChangeArrowheads="1"/>
          </p:cNvSpPr>
          <p:nvPr>
            <p:ph idx="1"/>
            <p:custDataLst>
              <p:tags r:id="rId4"/>
            </p:custDataLst>
          </p:nvPr>
        </p:nvSpPr>
        <p:spPr>
          <a:xfrm>
            <a:off x="97403" y="1626939"/>
            <a:ext cx="8839200" cy="582862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US" sz="2400"/>
              <a:t>Estimated 3D K field shows features consistent with geologic data.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B13029-8596-407B-BB41-9B7E2B666AD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861470" y="2909906"/>
            <a:ext cx="31113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>
                <a:latin typeface="Calibri" panose="020f0502020204030204" pitchFamily="34" charset="0"/>
              </a:rPr>
              <a:t>High K at orientation of dipping bed known to have high K at site scale.</a:t>
            </a:r>
            <a:br>
              <a:rPr lang="en-US">
                <a:latin typeface="Calibri" panose="020f0502020204030204" pitchFamily="34" charset="0"/>
              </a:rPr>
            </a:br>
            <a:r>
              <a:rPr lang="en-US" sz="1600">
                <a:latin typeface="Calibri" panose="020f0502020204030204" pitchFamily="34" charset="0"/>
              </a:rPr>
              <a:t>(HFZ = Highly Fractured Zone)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E907A1-1353-4876-83D4-3299055C1B39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676398" y="2286000"/>
            <a:ext cx="3918280" cy="42672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BA5C4D7-B61B-414F-97DA-AB1F230803FB}"/>
              </a:ext>
            </a:extLst>
          </p:cNvPr>
          <p:cNvCxnSpPr/>
          <p:nvPr>
            <p:custDataLst>
              <p:tags r:id="rId8"/>
            </p:custDataLst>
          </p:nvPr>
        </p:nvCxnSpPr>
        <p:spPr bwMode="auto">
          <a:xfrm flipH="1">
            <a:off x="4114800" y="3657600"/>
            <a:ext cx="1687699" cy="2473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A02C57F-D542-42D1-9977-75CD230B5CF1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57200" y="3048000"/>
            <a:ext cx="505563" cy="27525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EF94110-D752-4DD3-B3C4-A4644008F2D7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66039" y="2699450"/>
            <a:ext cx="1561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alibri" panose="020f0502020204030204" pitchFamily="34" charset="0"/>
              </a:rPr>
              <a:t>Log</a:t>
            </a:r>
            <a:r>
              <a:rPr lang="en-US" baseline="-25000">
                <a:latin typeface="Calibri" panose="020f0502020204030204" pitchFamily="34" charset="0"/>
              </a:rPr>
              <a:t>10</a:t>
            </a:r>
            <a:r>
              <a:rPr lang="en-US">
                <a:latin typeface="Calibri" panose="020f0502020204030204" pitchFamily="34" charset="0"/>
              </a:rPr>
              <a:t>(K [m/s])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991AC7-5DF4-4D44-B0EC-14FE1AEFBE87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5643491" y="4861729"/>
            <a:ext cx="3231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alibri" panose="020f0502020204030204" pitchFamily="34" charset="0"/>
              </a:rPr>
              <a:t>Large volumes of low-K rock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9F4D9B3-EDF5-46AC-8C01-4CD5B4655504}"/>
              </a:ext>
            </a:extLst>
          </p:cNvPr>
          <p:cNvCxnSpPr/>
          <p:nvPr/>
        </p:nvCxnSpPr>
        <p:spPr bwMode="auto">
          <a:xfrm flipH="1">
            <a:off x="4724400" y="5053931"/>
            <a:ext cx="870278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79B1FE3-1227-49A3-9858-7E9C9DF74CF4}"/>
              </a:ext>
            </a:extLst>
          </p:cNvPr>
          <p:cNvCxnSpPr/>
          <p:nvPr>
            <p:custDataLst>
              <p:tags r:id="rId13"/>
            </p:custDataLst>
          </p:nvPr>
        </p:nvCxnSpPr>
        <p:spPr bwMode="auto">
          <a:xfrm flipH="1">
            <a:off x="3962400" y="3791436"/>
            <a:ext cx="1840099" cy="55262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custDataLst>
      <p:tags r:id="rId14"/>
    </p:custDataLst>
    <p:extLst>
      <p:ext uri="{BB962C8B-B14F-4D97-AF65-F5344CB8AC3E}">
        <p14:creationId xmlns:p14="http://schemas.microsoft.com/office/powerpoint/2010/main" val="3930961728"/>
      </p:ext>
    </p:extLst>
  </p:cSld>
  <p:clrMapOvr>
    <a:masterClrMapping/>
  </p:clrMapOvr>
  <p:transition/>
  <p:timing/>
</p:sld>
</file>

<file path=ppt/slides/slide4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4AFCE-4653-4B64-B6E2-F88F822D93F9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704088"/>
            <a:ext cx="8229600" cy="667512"/>
          </a:xfrm>
        </p:spPr>
        <p:txBody>
          <a:bodyPr>
            <a:normAutofit/>
          </a:bodyPr>
          <a:lstStyle/>
          <a:p>
            <a:r>
              <a:rPr lang="en-US" sz="4000"/>
              <a:t>High-Resolution 3D K Estimate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74C644C-3096-4745-8466-68366AF243C5}"/>
              </a:ext>
            </a:extLst>
          </p:cNvPr>
          <p:cNvSpPr>
            <a:spLocks noGrp="1" noChangeArrowheads="1"/>
          </p:cNvSpPr>
          <p:nvPr>
            <p:ph idx="1"/>
            <p:custDataLst>
              <p:tags r:id="rId3"/>
            </p:custDataLst>
          </p:nvPr>
        </p:nvSpPr>
        <p:spPr>
          <a:xfrm>
            <a:off x="457200" y="1437442"/>
            <a:ext cx="8001000" cy="838200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US" sz="2400"/>
              <a:t>The approach estimates volumes in which fractures occur:</a:t>
            </a:r>
            <a:br>
              <a:rPr lang="en-US" sz="2400"/>
            </a:br>
            <a:r>
              <a:rPr lang="en-US" sz="2400"/>
              <a:t>Features with elevated K and fracture-like geometries.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15CB3D8-4E33-4D15-8464-BF6AFD3EA4B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52196" y="2919408"/>
            <a:ext cx="505563" cy="275250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23D03CD-B88C-4A94-8BC3-B91DB3D9FAF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61035" y="2570858"/>
            <a:ext cx="1561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alibri" panose="020f0502020204030204" pitchFamily="34" charset="0"/>
              </a:rPr>
              <a:t>Log</a:t>
            </a:r>
            <a:r>
              <a:rPr lang="en-US" baseline="-25000">
                <a:latin typeface="Calibri" panose="020f0502020204030204" pitchFamily="34" charset="0"/>
              </a:rPr>
              <a:t>10</a:t>
            </a:r>
            <a:r>
              <a:rPr lang="en-US">
                <a:latin typeface="Calibri" panose="020f0502020204030204" pitchFamily="34" charset="0"/>
              </a:rPr>
              <a:t>(K [m/s])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272DED-5422-4184-AD38-C38FA4C00857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1782454" y="2530507"/>
            <a:ext cx="6704683" cy="4103703"/>
            <a:chOff x="1787122" y="2426099"/>
            <a:chExt cx="6704683" cy="410370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768D09C-A158-41CE-BA44-DD1987FB7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87122" y="2426099"/>
              <a:ext cx="6606906" cy="4103703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15E4494-6C62-45D1-9AD1-57EBB72ECBFC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7820025" y="2856390"/>
              <a:ext cx="638175" cy="2201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A6C2492-BB98-4E72-87A1-E37A97C3791E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8172451" y="2856390"/>
              <a:ext cx="319354" cy="2339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CCE3CB7-4FE9-4C21-97C7-9FCC6D0F3063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5108767" y="2396188"/>
            <a:ext cx="2838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Dip-oriented slices along a ‘stretched’ strike-direction axis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FF9B20C-C6FE-4573-A167-9D84F9E2FF95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 rot="468181">
            <a:off x="2247821" y="4679768"/>
            <a:ext cx="5742858" cy="605101"/>
          </a:xfrm>
          <a:prstGeom prst="ellipse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B13029-8596-407B-BB41-9B7E2B666ADF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2067228" y="3853190"/>
            <a:ext cx="246693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CC00CC"/>
                </a:solidFill>
                <a:latin typeface="Calibri" panose="020f0502020204030204" pitchFamily="34" charset="0"/>
              </a:rPr>
              <a:t>Strike-oriented fracture</a:t>
            </a:r>
          </a:p>
        </p:txBody>
      </p:sp>
    </p:spTree>
    <p:custDataLst>
      <p:tags r:id="rId14"/>
    </p:custDataLst>
    <p:extLst>
      <p:ext uri="{BB962C8B-B14F-4D97-AF65-F5344CB8AC3E}">
        <p14:creationId xmlns:p14="http://schemas.microsoft.com/office/powerpoint/2010/main" val="16289820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6147" name="Picture 3" descr="D:\Tiedeman\NAWC\ConferencesTalks\AGU_2015\Wellfield_1_packersBedPlaneHbrown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78310" y="236219"/>
            <a:ext cx="4013290" cy="648794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7778" name="Rectangle 2" descr="Large confetti"/>
          <p:cNvSpPr>
            <a:spLocks noGrp="1" noChangeArrowheads="1"/>
          </p:cNvSpPr>
          <p:nvPr>
            <p:ph type="title"/>
            <p:custDataLst>
              <p:tags r:id="rId4"/>
            </p:custDataLst>
          </p:nvPr>
        </p:nvSpPr>
        <p:spPr>
          <a:xfrm>
            <a:off x="535439" y="716438"/>
            <a:ext cx="4095174" cy="762000"/>
          </a:xfrm>
        </p:spPr>
        <p:txBody>
          <a:bodyPr>
            <a:noAutofit/>
          </a:bodyPr>
          <a:lstStyle/>
          <a:p>
            <a:pPr algn="ctr"/>
            <a:br>
              <a:rPr lang="en-US" sz="2800"/>
            </a:br>
            <a:r>
              <a:rPr lang="en-US" sz="2800"/>
              <a:t>Recall Drawdown Data Illustrating Heterogeneity</a:t>
            </a:r>
          </a:p>
        </p:txBody>
      </p:sp>
      <p:sp>
        <p:nvSpPr>
          <p:cNvPr id="22" name="Rectangle 21"/>
          <p:cNvSpPr/>
          <p:nvPr>
            <p:custDataLst>
              <p:tags r:id="rId5"/>
            </p:custDataLst>
          </p:nvPr>
        </p:nvSpPr>
        <p:spPr>
          <a:xfrm>
            <a:off x="7120959" y="3505199"/>
            <a:ext cx="170180" cy="19812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 descr="D:\Tiedeman\NAWC\HydTomog2015\Matlab\01_DataProcessPlot_dd_Q_dr_fo\Q83E_88\_tapa_88brEFGHIJ_ActualSize.pn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726" y="1478438"/>
            <a:ext cx="4800600" cy="444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/>
          <p:cNvSpPr/>
          <p:nvPr>
            <p:custDataLst>
              <p:tags r:id="rId8"/>
            </p:custDataLst>
          </p:nvPr>
        </p:nvSpPr>
        <p:spPr>
          <a:xfrm>
            <a:off x="7120959" y="3855719"/>
            <a:ext cx="170180" cy="304801"/>
          </a:xfrm>
          <a:prstGeom prst="rect">
            <a:avLst/>
          </a:prstGeom>
          <a:noFill/>
          <a:ln w="38100">
            <a:solidFill>
              <a:srgbClr val="326B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>
            <p:custDataLst>
              <p:tags r:id="rId9"/>
            </p:custDataLst>
          </p:nvPr>
        </p:nvSpPr>
        <p:spPr>
          <a:xfrm>
            <a:off x="7120959" y="4312921"/>
            <a:ext cx="170180" cy="1859279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>
            <p:custDataLst>
              <p:tags r:id="rId10"/>
            </p:custDataLst>
          </p:nvPr>
        </p:nvSpPr>
        <p:spPr>
          <a:xfrm>
            <a:off x="7120959" y="3047999"/>
            <a:ext cx="170180" cy="30480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>
            <p:custDataLst>
              <p:tags r:id="rId11"/>
            </p:custDataLst>
          </p:nvPr>
        </p:nvSpPr>
        <p:spPr>
          <a:xfrm>
            <a:off x="7120959" y="2514600"/>
            <a:ext cx="170180" cy="38100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>
            <p:custDataLst>
              <p:tags r:id="rId12"/>
            </p:custDataLst>
          </p:nvPr>
        </p:nvSpPr>
        <p:spPr>
          <a:xfrm>
            <a:off x="7120959" y="2218943"/>
            <a:ext cx="170180" cy="17678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>
            <p:custDataLst>
              <p:tags r:id="rId13"/>
            </p:custDataLst>
          </p:nvPr>
        </p:nvSpPr>
        <p:spPr>
          <a:xfrm>
            <a:off x="6804660" y="3200400"/>
            <a:ext cx="170180" cy="457200"/>
          </a:xfrm>
          <a:prstGeom prst="rect">
            <a:avLst/>
          </a:prstGeom>
          <a:solidFill>
            <a:srgbClr val="3F9EE4">
              <a:alpha val="69804"/>
            </a:srgb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>
            <p:custDataLst>
              <p:tags r:id="rId14"/>
            </p:custDataLst>
          </p:nvPr>
        </p:nvSpPr>
        <p:spPr>
          <a:xfrm>
            <a:off x="5723890" y="4092714"/>
            <a:ext cx="10727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B0F0"/>
                </a:solidFill>
                <a:latin typeface="Calibri" panose="020f0502020204030204" pitchFamily="34" charset="0"/>
              </a:rPr>
              <a:t>Pumped</a:t>
            </a:r>
          </a:p>
          <a:p>
            <a:r>
              <a:rPr lang="en-US" sz="2000" b="1">
                <a:solidFill>
                  <a:srgbClr val="00B0F0"/>
                </a:solidFill>
                <a:latin typeface="Calibri" panose="020f0502020204030204" pitchFamily="34" charset="0"/>
              </a:rPr>
              <a:t>Interval</a:t>
            </a:r>
          </a:p>
        </p:txBody>
      </p:sp>
      <p:cxnSp>
        <p:nvCxnSpPr>
          <p:cNvPr id="20" name="Straight Arrow Connector 19"/>
          <p:cNvCxnSpPr/>
          <p:nvPr>
            <p:custDataLst>
              <p:tags r:id="rId15"/>
            </p:custDataLst>
          </p:nvPr>
        </p:nvCxnSpPr>
        <p:spPr>
          <a:xfrm flipV="1">
            <a:off x="6453791" y="3703323"/>
            <a:ext cx="353979" cy="487677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>
            <p:custDataLst>
              <p:tags r:id="rId16"/>
            </p:custDataLst>
          </p:nvPr>
        </p:nvSpPr>
        <p:spPr>
          <a:xfrm>
            <a:off x="6880990" y="1578114"/>
            <a:ext cx="66281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err="1">
                <a:solidFill>
                  <a:schemeClr val="tx1"/>
                </a:solidFill>
                <a:latin typeface="Calibri" panose="020f0502020204030204" pitchFamily="34" charset="0"/>
              </a:rPr>
              <a:t>Obs</a:t>
            </a:r>
            <a:br>
              <a:rPr lang="en-US" sz="2000" b="1" err="1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en-US" sz="2000" b="1" err="1">
                <a:solidFill>
                  <a:schemeClr val="tx1"/>
                </a:solidFill>
                <a:latin typeface="Calibri" panose="020f0502020204030204" pitchFamily="34" charset="0"/>
              </a:rPr>
              <a:t>Well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3D0DEE1-5120-4735-A5A7-3ED311F83C8D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7293629" y="2057400"/>
            <a:ext cx="38504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/>
              <a:t>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42481D9-34DE-461B-9B1C-DF727A74D26B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7293629" y="2435484"/>
            <a:ext cx="37382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/>
              <a:t>F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9FC6201-5363-4ABA-8201-5304D02EE398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7293629" y="2900065"/>
            <a:ext cx="44595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/>
              <a:t>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692E2AC-4EB2-46D5-A6EF-FDEEB3B67E8F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7293629" y="3281065"/>
            <a:ext cx="44435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/>
              <a:t>H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EC36AE1-ABA9-4E29-842A-2B5502CEC90C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7293629" y="3733800"/>
            <a:ext cx="29367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/>
              <a:t>I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EB14D75-C897-4DE9-9069-81E326C5EFBF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7293629" y="4800600"/>
            <a:ext cx="32092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/>
              <a:t>J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6B27D4E-8214-4FD4-93B4-A8C5C643F00B}"/>
              </a:ext>
            </a:extLst>
          </p:cNvPr>
          <p:cNvGrpSpPr/>
          <p:nvPr>
            <p:custDataLst>
              <p:tags r:id="rId23"/>
            </p:custDataLst>
          </p:nvPr>
        </p:nvGrpSpPr>
        <p:grpSpPr>
          <a:xfrm>
            <a:off x="701703" y="2716341"/>
            <a:ext cx="4172526" cy="1491909"/>
            <a:chOff x="701703" y="2716341"/>
            <a:chExt cx="4172526" cy="1491909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8800251-7BD0-4F27-9F00-C72BE2FB0CFC}"/>
                </a:ext>
              </a:extLst>
            </p:cNvPr>
            <p:cNvSpPr txBox="1"/>
            <p:nvPr>
              <p:custDataLst>
                <p:tags r:id="rId24"/>
              </p:custDataLst>
            </p:nvPr>
          </p:nvSpPr>
          <p:spPr>
            <a:xfrm>
              <a:off x="2485190" y="3613206"/>
              <a:ext cx="29367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200" b="1"/>
                <a:t>I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4E217D0-9B5B-49B5-A57F-1D3D6F7E0EB5}"/>
                </a:ext>
              </a:extLst>
            </p:cNvPr>
            <p:cNvSpPr txBox="1"/>
            <p:nvPr>
              <p:custDataLst>
                <p:tags r:id="rId25"/>
              </p:custDataLst>
            </p:nvPr>
          </p:nvSpPr>
          <p:spPr>
            <a:xfrm>
              <a:off x="2890899" y="3613206"/>
              <a:ext cx="37382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200" b="1"/>
                <a:t>F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880E2F8-C631-4EFC-9604-309A08229959}"/>
                </a:ext>
              </a:extLst>
            </p:cNvPr>
            <p:cNvSpPr txBox="1"/>
            <p:nvPr>
              <p:custDataLst>
                <p:tags r:id="rId26"/>
              </p:custDataLst>
            </p:nvPr>
          </p:nvSpPr>
          <p:spPr>
            <a:xfrm>
              <a:off x="3271980" y="3613206"/>
              <a:ext cx="320922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200" b="1"/>
                <a:t>J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B581F4B-C70F-4D21-A6BC-A19D4CB5B748}"/>
                </a:ext>
              </a:extLst>
            </p:cNvPr>
            <p:cNvSpPr txBox="1"/>
            <p:nvPr>
              <p:custDataLst>
                <p:tags r:id="rId27"/>
              </p:custDataLst>
            </p:nvPr>
          </p:nvSpPr>
          <p:spPr>
            <a:xfrm>
              <a:off x="3865283" y="3613206"/>
              <a:ext cx="811441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200" b="1"/>
                <a:t>G,H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71429ED-8194-44E9-8622-23BC5E4F05A0}"/>
                </a:ext>
              </a:extLst>
            </p:cNvPr>
            <p:cNvSpPr txBox="1"/>
            <p:nvPr>
              <p:custDataLst>
                <p:tags r:id="rId28"/>
              </p:custDataLst>
            </p:nvPr>
          </p:nvSpPr>
          <p:spPr>
            <a:xfrm>
              <a:off x="701703" y="2716341"/>
              <a:ext cx="2333353" cy="83099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/>
                <a:t>Order of 1 cm drawdown arrival in the different intervals.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3AECC00-B541-4D4E-9D6B-72D77CB7C70F}"/>
                </a:ext>
              </a:extLst>
            </p:cNvPr>
            <p:cNvCxnSpPr/>
            <p:nvPr/>
          </p:nvCxnSpPr>
          <p:spPr>
            <a:xfrm>
              <a:off x="701703" y="4076812"/>
              <a:ext cx="417252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8030F22A-F98F-481A-90CD-FEBE1884C7B4}"/>
                </a:ext>
              </a:extLst>
            </p:cNvPr>
            <p:cNvSpPr txBox="1"/>
            <p:nvPr>
              <p:custDataLst>
                <p:tags r:id="rId29"/>
              </p:custDataLst>
            </p:nvPr>
          </p:nvSpPr>
          <p:spPr>
            <a:xfrm>
              <a:off x="3555557" y="3623475"/>
              <a:ext cx="385042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200" b="1"/>
                <a:t>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5383E25-6700-4EA5-877E-375531CE7B9A}"/>
                </a:ext>
              </a:extLst>
            </p:cNvPr>
            <p:cNvSpPr txBox="1"/>
            <p:nvPr>
              <p:custDataLst>
                <p:tags r:id="rId30"/>
              </p:custDataLst>
            </p:nvPr>
          </p:nvSpPr>
          <p:spPr>
            <a:xfrm>
              <a:off x="762532" y="3762495"/>
              <a:ext cx="6367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1 cm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25DAE3D2-77F7-4432-AB2C-0A9A0F4EB8E2}"/>
              </a:ext>
            </a:extLst>
          </p:cNvPr>
          <p:cNvSpPr/>
          <p:nvPr>
            <p:custDataLst>
              <p:tags r:id="rId31"/>
            </p:custDataLst>
          </p:nvPr>
        </p:nvSpPr>
        <p:spPr>
          <a:xfrm>
            <a:off x="2517446" y="3654514"/>
            <a:ext cx="2142075" cy="422274"/>
          </a:xfrm>
          <a:prstGeom prst="rect">
            <a:avLst/>
          </a:prstGeom>
          <a:noFill/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C28D497-7C98-4ACF-B7E5-727BBE2CD4AF}"/>
              </a:ext>
            </a:extLst>
          </p:cNvPr>
          <p:cNvCxnSpPr/>
          <p:nvPr>
            <p:custDataLst>
              <p:tags r:id="rId32"/>
            </p:custDataLst>
          </p:nvPr>
        </p:nvCxnSpPr>
        <p:spPr>
          <a:xfrm>
            <a:off x="1951639" y="3586042"/>
            <a:ext cx="503990" cy="231804"/>
          </a:xfrm>
          <a:prstGeom prst="straightConnector1">
            <a:avLst/>
          </a:prstGeom>
          <a:ln w="28575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33"/>
    </p:custDataLst>
    <p:extLst>
      <p:ext uri="{BB962C8B-B14F-4D97-AF65-F5344CB8AC3E}">
        <p14:creationId xmlns:p14="http://schemas.microsoft.com/office/powerpoint/2010/main" val="24425340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9CA2CF-0BFA-4D3F-AB5D-5BD8F6A844B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099" y="761843"/>
            <a:ext cx="4691191" cy="601515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77275628-B2A8-4EF5-9AF3-0A7B103B568B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4351099" y="761843"/>
            <a:ext cx="4691191" cy="6015150"/>
            <a:chOff x="1314630" y="1746131"/>
            <a:chExt cx="4691191" cy="60151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8BCAD39-9D27-4BB9-8E60-19C6BF0C3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4630" y="1746131"/>
              <a:ext cx="4691191" cy="6015150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7B11B54-06BF-4E1A-A475-52A1D0669642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3660225" y="5531499"/>
              <a:ext cx="745364" cy="584775"/>
            </a:xfrm>
            <a:prstGeom prst="rect">
              <a:avLst/>
            </a:prstGeom>
            <a:noFill/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88AA65B9-705E-4094-9028-CCF9352CB8AF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1710" y="4168931"/>
            <a:ext cx="3764172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b="1"/>
              <a:t>I </a:t>
            </a:r>
            <a:r>
              <a:rPr lang="en-US" sz="2400" b="1">
                <a:sym typeface="Wingdings" panose="05000000000000000000" pitchFamily="2" charset="2"/>
              </a:rPr>
              <a:t></a:t>
            </a:r>
            <a:r>
              <a:rPr lang="en-US" sz="3200" b="1">
                <a:sym typeface="Wingdings" panose="05000000000000000000" pitchFamily="2" charset="2"/>
              </a:rPr>
              <a:t> F </a:t>
            </a:r>
            <a:r>
              <a:rPr lang="en-US" sz="2400" b="1">
                <a:sym typeface="Wingdings" panose="05000000000000000000" pitchFamily="2" charset="2"/>
              </a:rPr>
              <a:t></a:t>
            </a:r>
            <a:r>
              <a:rPr lang="en-US" sz="3200" b="1">
                <a:sym typeface="Wingdings" panose="05000000000000000000" pitchFamily="2" charset="2"/>
              </a:rPr>
              <a:t> J </a:t>
            </a:r>
            <a:r>
              <a:rPr lang="en-US" sz="2400" b="1">
                <a:sym typeface="Wingdings" panose="05000000000000000000" pitchFamily="2" charset="2"/>
              </a:rPr>
              <a:t></a:t>
            </a:r>
            <a:r>
              <a:rPr lang="en-US" sz="3200" b="1">
                <a:sym typeface="Wingdings" panose="05000000000000000000" pitchFamily="2" charset="2"/>
              </a:rPr>
              <a:t> E </a:t>
            </a:r>
            <a:r>
              <a:rPr lang="en-US" sz="2400" b="1">
                <a:sym typeface="Wingdings" panose="05000000000000000000" pitchFamily="2" charset="2"/>
              </a:rPr>
              <a:t></a:t>
            </a:r>
            <a:r>
              <a:rPr lang="en-US" sz="3200" b="1">
                <a:sym typeface="Wingdings" panose="05000000000000000000" pitchFamily="2" charset="2"/>
              </a:rPr>
              <a:t> G </a:t>
            </a:r>
            <a:r>
              <a:rPr lang="en-US" sz="2800">
                <a:sym typeface="Wingdings" panose="05000000000000000000" pitchFamily="2" charset="2"/>
              </a:rPr>
              <a:t>&amp;</a:t>
            </a:r>
            <a:r>
              <a:rPr lang="en-US" sz="3200" b="1">
                <a:sym typeface="Wingdings" panose="05000000000000000000" pitchFamily="2" charset="2"/>
              </a:rPr>
              <a:t> H</a:t>
            </a:r>
            <a:endParaRPr lang="en-US" sz="3200" b="1"/>
          </a:p>
        </p:txBody>
      </p:sp>
      <p:sp>
        <p:nvSpPr>
          <p:cNvPr id="86" name="Rectangle 2" descr="Large confetti">
            <a:extLst>
              <a:ext uri="{FF2B5EF4-FFF2-40B4-BE49-F238E27FC236}">
                <a16:creationId xmlns:a16="http://schemas.microsoft.com/office/drawing/2014/main" id="{AF81E92A-813C-49D1-8C2F-2B4C24995771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>
          <a:xfrm>
            <a:off x="-401890" y="406782"/>
            <a:ext cx="5181600" cy="7620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3600"/>
            </a:br>
            <a:r>
              <a:rPr lang="en-US" sz="3600"/>
              <a:t>Simulated Drawdown:</a:t>
            </a:r>
            <a:br>
              <a:rPr lang="en-US" sz="3600"/>
            </a:br>
            <a:r>
              <a:rPr lang="en-US" sz="3600"/>
              <a:t>Pumping in Interval of Well 83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E7EC8E9-3AAA-4E95-84B2-E431EC17698E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9234" y="2819400"/>
            <a:ext cx="40707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Observed order of drawdown arrival in intervals of well 88: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42D79780-81D2-426B-9815-7853BDD88D21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76695" y="5327248"/>
            <a:ext cx="3776996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b="1"/>
              <a:t>I </a:t>
            </a:r>
            <a:r>
              <a:rPr lang="en-US" sz="2400" b="1">
                <a:sym typeface="Wingdings" panose="05000000000000000000" pitchFamily="2" charset="2"/>
              </a:rPr>
              <a:t></a:t>
            </a:r>
            <a:r>
              <a:rPr lang="en-US" sz="3200" b="1">
                <a:sym typeface="Wingdings" panose="05000000000000000000" pitchFamily="2" charset="2"/>
              </a:rPr>
              <a:t> J </a:t>
            </a:r>
            <a:r>
              <a:rPr lang="en-US" sz="2400" b="1">
                <a:sym typeface="Wingdings" panose="05000000000000000000" pitchFamily="2" charset="2"/>
              </a:rPr>
              <a:t></a:t>
            </a:r>
            <a:r>
              <a:rPr lang="en-US" sz="3200" b="1">
                <a:sym typeface="Wingdings" panose="05000000000000000000" pitchFamily="2" charset="2"/>
              </a:rPr>
              <a:t> F </a:t>
            </a:r>
            <a:r>
              <a:rPr lang="en-US" sz="2400" b="1">
                <a:sym typeface="Wingdings" panose="05000000000000000000" pitchFamily="2" charset="2"/>
              </a:rPr>
              <a:t></a:t>
            </a:r>
            <a:r>
              <a:rPr lang="en-US" sz="3200" b="1">
                <a:sym typeface="Wingdings" panose="05000000000000000000" pitchFamily="2" charset="2"/>
              </a:rPr>
              <a:t> E </a:t>
            </a:r>
            <a:r>
              <a:rPr lang="en-US" sz="2400" b="1">
                <a:sym typeface="Wingdings" panose="05000000000000000000" pitchFamily="2" charset="2"/>
              </a:rPr>
              <a:t></a:t>
            </a:r>
            <a:r>
              <a:rPr lang="en-US" sz="3200" b="1">
                <a:sym typeface="Wingdings" panose="05000000000000000000" pitchFamily="2" charset="2"/>
              </a:rPr>
              <a:t> G </a:t>
            </a:r>
            <a:r>
              <a:rPr lang="en-US" sz="2400" b="1">
                <a:sym typeface="Wingdings" panose="05000000000000000000" pitchFamily="2" charset="2"/>
              </a:rPr>
              <a:t></a:t>
            </a:r>
            <a:r>
              <a:rPr lang="en-US" sz="3200" b="1">
                <a:sym typeface="Wingdings" panose="05000000000000000000" pitchFamily="2" charset="2"/>
              </a:rPr>
              <a:t> H</a:t>
            </a:r>
            <a:endParaRPr lang="en-US" sz="3200" b="1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501D1E2-53C7-4E1F-8A4E-041A2E71C7C7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76696" y="4925061"/>
            <a:ext cx="4070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Simulated order: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2815F9E-0EC4-4A53-84BA-B45B9021362C}"/>
              </a:ext>
            </a:extLst>
          </p:cNvPr>
          <p:cNvGrpSpPr/>
          <p:nvPr>
            <p:custDataLst>
              <p:tags r:id="rId12"/>
            </p:custDataLst>
          </p:nvPr>
        </p:nvGrpSpPr>
        <p:grpSpPr>
          <a:xfrm>
            <a:off x="4351099" y="761843"/>
            <a:ext cx="4691191" cy="6015150"/>
            <a:chOff x="7766561" y="4135685"/>
            <a:chExt cx="4691191" cy="601515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95B0017-DEEA-4C37-BC8B-7695327AE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6561" y="4135685"/>
              <a:ext cx="4691191" cy="6015150"/>
            </a:xfrm>
            <a:prstGeom prst="rect">
              <a:avLst/>
            </a:prstGeom>
          </p:spPr>
        </p:pic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659130D0-FDB3-428A-A770-A1BCB7C176ED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10112156" y="8715375"/>
              <a:ext cx="745364" cy="809625"/>
            </a:xfrm>
            <a:prstGeom prst="rect">
              <a:avLst/>
            </a:prstGeom>
            <a:noFill/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48A89EC-EA61-4901-B19D-F862A5E6E0E7}"/>
              </a:ext>
            </a:extLst>
          </p:cNvPr>
          <p:cNvGrpSpPr/>
          <p:nvPr>
            <p:custDataLst>
              <p:tags r:id="rId15"/>
            </p:custDataLst>
          </p:nvPr>
        </p:nvGrpSpPr>
        <p:grpSpPr>
          <a:xfrm>
            <a:off x="4351099" y="761843"/>
            <a:ext cx="4691191" cy="6015150"/>
            <a:chOff x="-4166053" y="3774744"/>
            <a:chExt cx="4691191" cy="601515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3BC8A3E-1F1E-4064-BE40-2906CA46C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166053" y="3774744"/>
              <a:ext cx="4691191" cy="6015150"/>
            </a:xfrm>
            <a:prstGeom prst="rect">
              <a:avLst/>
            </a:prstGeom>
          </p:spPr>
        </p:pic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3423AF63-7692-4156-8F92-52357C531C52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-1820458" y="5327248"/>
              <a:ext cx="745364" cy="692553"/>
            </a:xfrm>
            <a:prstGeom prst="rect">
              <a:avLst/>
            </a:prstGeom>
            <a:noFill/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D2C38BB-C86E-4312-94C3-CF0D8851DF1C}"/>
              </a:ext>
            </a:extLst>
          </p:cNvPr>
          <p:cNvGrpSpPr/>
          <p:nvPr>
            <p:custDataLst>
              <p:tags r:id="rId18"/>
            </p:custDataLst>
          </p:nvPr>
        </p:nvGrpSpPr>
        <p:grpSpPr>
          <a:xfrm>
            <a:off x="4351099" y="761843"/>
            <a:ext cx="4691191" cy="6015150"/>
            <a:chOff x="-248444" y="3774744"/>
            <a:chExt cx="4691191" cy="60151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24AD3B4-4349-4DD4-951D-7733A4F48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444" y="3774744"/>
              <a:ext cx="4691191" cy="6015150"/>
            </a:xfrm>
            <a:prstGeom prst="rect">
              <a:avLst/>
            </a:prstGeom>
          </p:spPr>
        </p:pic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3607C08F-152A-4A81-85E7-0DC7D23ECF18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2079971" y="4306194"/>
              <a:ext cx="745364" cy="742056"/>
            </a:xfrm>
            <a:prstGeom prst="rect">
              <a:avLst/>
            </a:prstGeom>
            <a:noFill/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55DD26B-F173-4836-BD12-D39735BD188D}"/>
              </a:ext>
            </a:extLst>
          </p:cNvPr>
          <p:cNvGrpSpPr/>
          <p:nvPr>
            <p:custDataLst>
              <p:tags r:id="rId21"/>
            </p:custDataLst>
          </p:nvPr>
        </p:nvGrpSpPr>
        <p:grpSpPr>
          <a:xfrm>
            <a:off x="4351099" y="761843"/>
            <a:ext cx="4691191" cy="6015150"/>
            <a:chOff x="3443355" y="5727279"/>
            <a:chExt cx="4691191" cy="601515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CED9668-D765-4DA5-BF2E-D8CBAB480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3355" y="5727279"/>
              <a:ext cx="4691191" cy="6015150"/>
            </a:xfrm>
            <a:prstGeom prst="rect">
              <a:avLst/>
            </a:prstGeom>
          </p:spPr>
        </p:pic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AE2B9EBA-57EA-4958-BD9B-F182125280F5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5798475" y="8172450"/>
              <a:ext cx="745364" cy="475946"/>
            </a:xfrm>
            <a:prstGeom prst="rect">
              <a:avLst/>
            </a:prstGeom>
            <a:noFill/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CA25C76-0E76-4993-BEE4-8AC22442EED1}"/>
              </a:ext>
            </a:extLst>
          </p:cNvPr>
          <p:cNvGrpSpPr/>
          <p:nvPr>
            <p:custDataLst>
              <p:tags r:id="rId24"/>
            </p:custDataLst>
          </p:nvPr>
        </p:nvGrpSpPr>
        <p:grpSpPr>
          <a:xfrm>
            <a:off x="4351099" y="761843"/>
            <a:ext cx="4691191" cy="6015150"/>
            <a:chOff x="-328187" y="7737663"/>
            <a:chExt cx="4691191" cy="601515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647E801-5235-4384-832C-F49F5E545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8187" y="7737663"/>
              <a:ext cx="4691191" cy="6015150"/>
            </a:xfrm>
            <a:prstGeom prst="rect">
              <a:avLst/>
            </a:prstGeom>
          </p:spPr>
        </p:pic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EB6D35C2-7A8C-4D7D-B7BA-025A98928053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2050485" y="10848975"/>
              <a:ext cx="745364" cy="428626"/>
            </a:xfrm>
            <a:prstGeom prst="rect">
              <a:avLst/>
            </a:prstGeom>
            <a:noFill/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AFA2D3D-85A4-4C8F-A286-909162A03909}"/>
              </a:ext>
            </a:extLst>
          </p:cNvPr>
          <p:cNvGrpSpPr/>
          <p:nvPr>
            <p:custDataLst>
              <p:tags r:id="rId27"/>
            </p:custDataLst>
          </p:nvPr>
        </p:nvGrpSpPr>
        <p:grpSpPr>
          <a:xfrm>
            <a:off x="4312090" y="926974"/>
            <a:ext cx="3139493" cy="5152882"/>
            <a:chOff x="4328108" y="937949"/>
            <a:chExt cx="3139493" cy="5152882"/>
          </a:xfrm>
        </p:grpSpPr>
        <p:sp>
          <p:nvSpPr>
            <p:cNvPr id="28" name="TextBox 27"/>
            <p:cNvSpPr txBox="1"/>
            <p:nvPr>
              <p:custDataLst>
                <p:tags r:id="rId28"/>
              </p:custDataLst>
            </p:nvPr>
          </p:nvSpPr>
          <p:spPr>
            <a:xfrm>
              <a:off x="7004640" y="2373175"/>
              <a:ext cx="3658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ln w="15875">
                    <a:solidFill>
                      <a:prstClr val="black"/>
                    </a:solidFill>
                  </a:ln>
                  <a:solidFill>
                    <a:prstClr val="white"/>
                  </a:solidFill>
                  <a:latin typeface="Calibri"/>
                </a:rPr>
                <a:t>F</a:t>
              </a:r>
            </a:p>
          </p:txBody>
        </p:sp>
        <p:sp>
          <p:nvSpPr>
            <p:cNvPr id="29" name="TextBox 28"/>
            <p:cNvSpPr txBox="1"/>
            <p:nvPr>
              <p:custDataLst>
                <p:tags r:id="rId29"/>
              </p:custDataLst>
            </p:nvPr>
          </p:nvSpPr>
          <p:spPr>
            <a:xfrm>
              <a:off x="7004640" y="4618411"/>
              <a:ext cx="3658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ln w="15875">
                    <a:solidFill>
                      <a:prstClr val="black"/>
                    </a:solidFill>
                  </a:ln>
                  <a:solidFill>
                    <a:prstClr val="white"/>
                  </a:solidFill>
                  <a:latin typeface="Calibri"/>
                </a:rPr>
                <a:t>I</a:t>
              </a:r>
              <a:r>
                <a:rPr lang="en-US" sz="3200" b="1">
                  <a:solidFill>
                    <a:prstClr val="black"/>
                  </a:solidFill>
                  <a:latin typeface="Calibri"/>
                </a:rPr>
                <a:t> </a:t>
              </a:r>
            </a:p>
          </p:txBody>
        </p:sp>
        <p:sp>
          <p:nvSpPr>
            <p:cNvPr id="30" name="TextBox 29"/>
            <p:cNvSpPr txBox="1"/>
            <p:nvPr>
              <p:custDataLst>
                <p:tags r:id="rId30"/>
              </p:custDataLst>
            </p:nvPr>
          </p:nvSpPr>
          <p:spPr>
            <a:xfrm>
              <a:off x="7004640" y="3135175"/>
              <a:ext cx="3658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ln w="15875">
                    <a:solidFill>
                      <a:prstClr val="black"/>
                    </a:solidFill>
                  </a:ln>
                  <a:solidFill>
                    <a:prstClr val="white"/>
                  </a:solidFill>
                  <a:latin typeface="Calibri"/>
                </a:rPr>
                <a:t>G</a:t>
              </a:r>
            </a:p>
          </p:txBody>
        </p:sp>
        <p:sp>
          <p:nvSpPr>
            <p:cNvPr id="31" name="TextBox 30"/>
            <p:cNvSpPr txBox="1"/>
            <p:nvPr>
              <p:custDataLst>
                <p:tags r:id="rId31"/>
              </p:custDataLst>
            </p:nvPr>
          </p:nvSpPr>
          <p:spPr>
            <a:xfrm>
              <a:off x="7004641" y="3820975"/>
              <a:ext cx="4629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ln w="15875">
                    <a:solidFill>
                      <a:prstClr val="black"/>
                    </a:solidFill>
                  </a:ln>
                  <a:solidFill>
                    <a:prstClr val="white"/>
                  </a:solidFill>
                  <a:latin typeface="Calibri"/>
                </a:rPr>
                <a:t>H</a:t>
              </a:r>
            </a:p>
          </p:txBody>
        </p:sp>
        <p:sp>
          <p:nvSpPr>
            <p:cNvPr id="32" name="TextBox 31"/>
            <p:cNvSpPr txBox="1"/>
            <p:nvPr>
              <p:custDataLst>
                <p:tags r:id="rId32"/>
              </p:custDataLst>
            </p:nvPr>
          </p:nvSpPr>
          <p:spPr>
            <a:xfrm>
              <a:off x="7004640" y="1458775"/>
              <a:ext cx="3658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ln w="15875">
                    <a:solidFill>
                      <a:prstClr val="black"/>
                    </a:solidFill>
                  </a:ln>
                  <a:solidFill>
                    <a:prstClr val="white"/>
                  </a:solidFill>
                  <a:latin typeface="Calibri"/>
                </a:rPr>
                <a:t>E</a:t>
              </a:r>
            </a:p>
          </p:txBody>
        </p:sp>
        <p:sp>
          <p:nvSpPr>
            <p:cNvPr id="33" name="TextBox 32"/>
            <p:cNvSpPr txBox="1"/>
            <p:nvPr>
              <p:custDataLst>
                <p:tags r:id="rId33"/>
              </p:custDataLst>
            </p:nvPr>
          </p:nvSpPr>
          <p:spPr>
            <a:xfrm>
              <a:off x="7004640" y="5506056"/>
              <a:ext cx="3658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ln w="15875">
                    <a:solidFill>
                      <a:prstClr val="black"/>
                    </a:solidFill>
                  </a:ln>
                  <a:solidFill>
                    <a:prstClr val="white"/>
                  </a:solidFill>
                  <a:latin typeface="Calibri"/>
                </a:rPr>
                <a:t>J</a:t>
              </a:r>
            </a:p>
          </p:txBody>
        </p:sp>
        <p:sp>
          <p:nvSpPr>
            <p:cNvPr id="42" name="TextBox 41"/>
            <p:cNvSpPr txBox="1"/>
            <p:nvPr>
              <p:custDataLst>
                <p:tags r:id="rId34"/>
              </p:custDataLst>
            </p:nvPr>
          </p:nvSpPr>
          <p:spPr>
            <a:xfrm>
              <a:off x="4962849" y="1058606"/>
              <a:ext cx="6482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>
                  <a:ln w="15875">
                    <a:solidFill>
                      <a:prstClr val="black"/>
                    </a:solidFill>
                  </a:ln>
                  <a:solidFill>
                    <a:prstClr val="white"/>
                  </a:solidFill>
                  <a:latin typeface="Calibri"/>
                </a:rPr>
                <a:t>83</a:t>
              </a:r>
            </a:p>
          </p:txBody>
        </p:sp>
        <p:sp>
          <p:nvSpPr>
            <p:cNvPr id="43" name="TextBox 42"/>
            <p:cNvSpPr txBox="1"/>
            <p:nvPr>
              <p:custDataLst>
                <p:tags r:id="rId35"/>
              </p:custDataLst>
            </p:nvPr>
          </p:nvSpPr>
          <p:spPr>
            <a:xfrm>
              <a:off x="6722237" y="937949"/>
              <a:ext cx="648272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>
                  <a:ln w="15875">
                    <a:solidFill>
                      <a:prstClr val="black"/>
                    </a:solidFill>
                  </a:ln>
                  <a:solidFill>
                    <a:prstClr val="white"/>
                  </a:solidFill>
                  <a:latin typeface="Calibri"/>
                </a:rPr>
                <a:t>88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81C5128-BC9D-497E-9CFE-9146D949CB83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5203763" y="3557587"/>
              <a:ext cx="222806" cy="222806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C1DC2DC-33FC-48CC-B05F-B2D4A617684D}"/>
                </a:ext>
              </a:extLst>
            </p:cNvPr>
            <p:cNvSpPr txBox="1"/>
            <p:nvPr>
              <p:custDataLst>
                <p:tags r:id="rId37"/>
              </p:custDataLst>
            </p:nvPr>
          </p:nvSpPr>
          <p:spPr>
            <a:xfrm>
              <a:off x="4328108" y="3429000"/>
              <a:ext cx="9284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>
                  <a:ln w="15875">
                    <a:solidFill>
                      <a:prstClr val="black"/>
                    </a:solidFill>
                  </a:ln>
                  <a:solidFill>
                    <a:prstClr val="white"/>
                  </a:solidFill>
                  <a:latin typeface="Calibri"/>
                </a:rPr>
                <a:t>Pump</a:t>
              </a:r>
            </a:p>
          </p:txBody>
        </p:sp>
      </p:grpSp>
      <p:sp>
        <p:nvSpPr>
          <p:cNvPr id="92" name="TextBox 91"/>
          <p:cNvSpPr txBox="1"/>
          <p:nvPr>
            <p:custDataLst>
              <p:tags r:id="rId38"/>
            </p:custDataLst>
          </p:nvPr>
        </p:nvSpPr>
        <p:spPr>
          <a:xfrm>
            <a:off x="8195694" y="2514600"/>
            <a:ext cx="961353" cy="4539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400"/>
              <a:t>drawdown</a:t>
            </a:r>
          </a:p>
          <a:p>
            <a:pPr algn="ctr">
              <a:lnSpc>
                <a:spcPts val="1400"/>
              </a:lnSpc>
            </a:pPr>
            <a:r>
              <a:rPr lang="en-US" sz="1400"/>
              <a:t>(m)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685555B-A08B-48F3-9191-1F3A96706AD1}"/>
              </a:ext>
            </a:extLst>
          </p:cNvPr>
          <p:cNvSpPr/>
          <p:nvPr>
            <p:custDataLst>
              <p:tags r:id="rId39"/>
            </p:custDataLst>
          </p:nvPr>
        </p:nvSpPr>
        <p:spPr>
          <a:xfrm>
            <a:off x="28492" y="5388803"/>
            <a:ext cx="381000" cy="523220"/>
          </a:xfrm>
          <a:prstGeom prst="rect">
            <a:avLst/>
          </a:prstGeom>
          <a:noFill/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A70EFDDD-D77D-4970-A46E-0BD800041FD0}"/>
              </a:ext>
            </a:extLst>
          </p:cNvPr>
          <p:cNvSpPr/>
          <p:nvPr>
            <p:custDataLst>
              <p:tags r:id="rId40"/>
            </p:custDataLst>
          </p:nvPr>
        </p:nvSpPr>
        <p:spPr>
          <a:xfrm>
            <a:off x="635361" y="5384435"/>
            <a:ext cx="381000" cy="523220"/>
          </a:xfrm>
          <a:prstGeom prst="rect">
            <a:avLst/>
          </a:prstGeom>
          <a:noFill/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40563B97-7227-4129-B6E7-6FD6521797B1}"/>
              </a:ext>
            </a:extLst>
          </p:cNvPr>
          <p:cNvSpPr/>
          <p:nvPr>
            <p:custDataLst>
              <p:tags r:id="rId41"/>
            </p:custDataLst>
          </p:nvPr>
        </p:nvSpPr>
        <p:spPr>
          <a:xfrm>
            <a:off x="1267347" y="5384435"/>
            <a:ext cx="381000" cy="523220"/>
          </a:xfrm>
          <a:prstGeom prst="rect">
            <a:avLst/>
          </a:prstGeom>
          <a:noFill/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5A0D6FC3-0903-47E9-88E1-22A5F836BA5E}"/>
              </a:ext>
            </a:extLst>
          </p:cNvPr>
          <p:cNvSpPr/>
          <p:nvPr>
            <p:custDataLst>
              <p:tags r:id="rId42"/>
            </p:custDataLst>
          </p:nvPr>
        </p:nvSpPr>
        <p:spPr>
          <a:xfrm>
            <a:off x="1959693" y="5384435"/>
            <a:ext cx="381000" cy="523220"/>
          </a:xfrm>
          <a:prstGeom prst="rect">
            <a:avLst/>
          </a:prstGeom>
          <a:noFill/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C394D4CC-2E5D-4113-B6AE-BE81D6B09064}"/>
              </a:ext>
            </a:extLst>
          </p:cNvPr>
          <p:cNvSpPr/>
          <p:nvPr>
            <p:custDataLst>
              <p:tags r:id="rId43"/>
            </p:custDataLst>
          </p:nvPr>
        </p:nvSpPr>
        <p:spPr>
          <a:xfrm>
            <a:off x="2677157" y="5385532"/>
            <a:ext cx="381000" cy="523220"/>
          </a:xfrm>
          <a:prstGeom prst="rect">
            <a:avLst/>
          </a:prstGeom>
          <a:noFill/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7814AB0C-7151-457C-B51C-C5DE461C102B}"/>
              </a:ext>
            </a:extLst>
          </p:cNvPr>
          <p:cNvSpPr/>
          <p:nvPr>
            <p:custDataLst>
              <p:tags r:id="rId44"/>
            </p:custDataLst>
          </p:nvPr>
        </p:nvSpPr>
        <p:spPr>
          <a:xfrm>
            <a:off x="3394621" y="5388803"/>
            <a:ext cx="381000" cy="523220"/>
          </a:xfrm>
          <a:prstGeom prst="rect">
            <a:avLst/>
          </a:prstGeom>
          <a:noFill/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867FBCC5-21CF-4256-AF51-E116ABBB4CA2}"/>
              </a:ext>
            </a:extLst>
          </p:cNvPr>
          <p:cNvSpPr txBox="1"/>
          <p:nvPr>
            <p:custDataLst>
              <p:tags r:id="rId45"/>
            </p:custDataLst>
          </p:nvPr>
        </p:nvSpPr>
        <p:spPr>
          <a:xfrm>
            <a:off x="8417353" y="4025443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 cm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1A30278-DCAF-4F8C-A0D8-1B8F144E73B1}"/>
              </a:ext>
            </a:extLst>
          </p:cNvPr>
          <p:cNvSpPr/>
          <p:nvPr>
            <p:custDataLst>
              <p:tags r:id="rId46"/>
            </p:custDataLst>
          </p:nvPr>
        </p:nvSpPr>
        <p:spPr>
          <a:xfrm>
            <a:off x="24892" y="4236251"/>
            <a:ext cx="381000" cy="523220"/>
          </a:xfrm>
          <a:prstGeom prst="rect">
            <a:avLst/>
          </a:prstGeom>
          <a:noFill/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A53CA68-0E6B-42CC-A530-25B77601D205}"/>
              </a:ext>
            </a:extLst>
          </p:cNvPr>
          <p:cNvSpPr/>
          <p:nvPr>
            <p:custDataLst>
              <p:tags r:id="rId47"/>
            </p:custDataLst>
          </p:nvPr>
        </p:nvSpPr>
        <p:spPr>
          <a:xfrm>
            <a:off x="683614" y="4230486"/>
            <a:ext cx="381000" cy="523220"/>
          </a:xfrm>
          <a:prstGeom prst="rect">
            <a:avLst/>
          </a:prstGeom>
          <a:noFill/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F8BCF08-C1F4-47F3-BC40-FC59BB131FD9}"/>
              </a:ext>
            </a:extLst>
          </p:cNvPr>
          <p:cNvSpPr/>
          <p:nvPr>
            <p:custDataLst>
              <p:tags r:id="rId48"/>
            </p:custDataLst>
          </p:nvPr>
        </p:nvSpPr>
        <p:spPr>
          <a:xfrm>
            <a:off x="1349224" y="4230486"/>
            <a:ext cx="347376" cy="523220"/>
          </a:xfrm>
          <a:prstGeom prst="rect">
            <a:avLst/>
          </a:prstGeom>
          <a:noFill/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848F246-E670-4A41-ABBB-4F0A657511D3}"/>
              </a:ext>
            </a:extLst>
          </p:cNvPr>
          <p:cNvSpPr/>
          <p:nvPr>
            <p:custDataLst>
              <p:tags r:id="rId49"/>
            </p:custDataLst>
          </p:nvPr>
        </p:nvSpPr>
        <p:spPr>
          <a:xfrm>
            <a:off x="2007946" y="4230486"/>
            <a:ext cx="381000" cy="523220"/>
          </a:xfrm>
          <a:prstGeom prst="rect">
            <a:avLst/>
          </a:prstGeom>
          <a:noFill/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01E7C39-84B7-46F3-BAC6-E05F831C0CFC}"/>
              </a:ext>
            </a:extLst>
          </p:cNvPr>
          <p:cNvSpPr/>
          <p:nvPr>
            <p:custDataLst>
              <p:tags r:id="rId50"/>
            </p:custDataLst>
          </p:nvPr>
        </p:nvSpPr>
        <p:spPr>
          <a:xfrm>
            <a:off x="2725410" y="4231583"/>
            <a:ext cx="347376" cy="523220"/>
          </a:xfrm>
          <a:prstGeom prst="rect">
            <a:avLst/>
          </a:prstGeom>
          <a:noFill/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1477E1B-7772-4941-B9CA-30433FBA679F}"/>
              </a:ext>
            </a:extLst>
          </p:cNvPr>
          <p:cNvSpPr/>
          <p:nvPr>
            <p:custDataLst>
              <p:tags r:id="rId51"/>
            </p:custDataLst>
          </p:nvPr>
        </p:nvSpPr>
        <p:spPr>
          <a:xfrm>
            <a:off x="3363538" y="4230486"/>
            <a:ext cx="381000" cy="523220"/>
          </a:xfrm>
          <a:prstGeom prst="rect">
            <a:avLst/>
          </a:prstGeom>
          <a:noFill/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52"/>
    </p:custDataLst>
    <p:extLst>
      <p:ext uri="{BB962C8B-B14F-4D97-AF65-F5344CB8AC3E}">
        <p14:creationId xmlns:p14="http://schemas.microsoft.com/office/powerpoint/2010/main" val="17532713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108" grpId="1"/>
      <p:bldP spid="109" grpId="2"/>
      <p:bldP spid="110" grpId="3"/>
      <p:bldP spid="111" grpId="4"/>
      <p:bldP spid="112" grpId="5"/>
      <p:bldP spid="46" grpId="6"/>
      <p:bldP spid="50" grpId="7"/>
      <p:bldP spid="51" grpId="8"/>
      <p:bldP spid="53" grpId="9"/>
      <p:bldP spid="54" grpId="10"/>
      <p:bldP spid="56" grpId="1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D62B4D27-3626-467E-9A2E-5C7E94E6FF65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135818" y="1981200"/>
            <a:ext cx="4700202" cy="4835505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2400"/>
              <a:t>MODPATH used to track particles across wellfield under imposed hydraulic gradients. </a:t>
            </a:r>
          </a:p>
          <a:p>
            <a:pPr>
              <a:spcBef>
                <a:spcPts val="1200"/>
              </a:spcBef>
            </a:pPr>
            <a:r>
              <a:rPr lang="en-US" sz="2400"/>
              <a:t>Identified model cells that contain channelized fast particle paths.</a:t>
            </a:r>
          </a:p>
          <a:p>
            <a:pPr lvl="1">
              <a:spcBef>
                <a:spcPts val="600"/>
              </a:spcBef>
            </a:pPr>
            <a:r>
              <a:rPr lang="en-US" sz="2000"/>
              <a:t>Channelized: &gt; 10 particles travel through a model cell </a:t>
            </a:r>
          </a:p>
          <a:p>
            <a:pPr lvl="1">
              <a:spcBef>
                <a:spcPts val="600"/>
              </a:spcBef>
            </a:pPr>
            <a:r>
              <a:rPr lang="en-US" sz="2000"/>
              <a:t>Fast: Each of these particles have average velocity &gt; a criterion</a:t>
            </a:r>
          </a:p>
          <a:p>
            <a:pPr>
              <a:spcBef>
                <a:spcPts val="1200"/>
              </a:spcBef>
            </a:pPr>
            <a:r>
              <a:rPr lang="en-US" sz="2400"/>
              <a:t>Collective set of model cells describes the most-hydraulically- active fracture network. </a:t>
            </a:r>
          </a:p>
          <a:p>
            <a:pPr>
              <a:spcBef>
                <a:spcPts val="1200"/>
              </a:spcBef>
            </a:pPr>
            <a:endParaRPr lang="en-US" sz="240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35FBD0D-C020-4480-8EF4-8290B5E0D30D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4805150" y="-16649"/>
            <a:ext cx="4351857" cy="6454439"/>
            <a:chOff x="5029200" y="1143000"/>
            <a:chExt cx="3683578" cy="546328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FCB1D09-564E-4F05-9FCB-FCD23C3F6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29200" y="1143000"/>
              <a:ext cx="3683578" cy="5463284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AC71DB8-C10D-4881-803C-D17D5254D59E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5486400" y="1295400"/>
              <a:ext cx="3048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itle 1">
            <a:extLst>
              <a:ext uri="{FF2B5EF4-FFF2-40B4-BE49-F238E27FC236}">
                <a16:creationId xmlns:a16="http://schemas.microsoft.com/office/drawing/2014/main" id="{206473FF-E35A-41ED-B67A-56DDA8CB3CB3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35818" y="685800"/>
            <a:ext cx="4700202" cy="743712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/>
              <a:t>Most-Hydraulically- Active Fracture Network</a:t>
            </a:r>
          </a:p>
        </p:txBody>
      </p:sp>
    </p:spTree>
    <p:custDataLst>
      <p:tags r:id="rId7"/>
    </p:custDataLst>
    <p:extLst>
      <p:ext uri="{BB962C8B-B14F-4D97-AF65-F5344CB8AC3E}">
        <p14:creationId xmlns:p14="http://schemas.microsoft.com/office/powerpoint/2010/main" val="4268594275"/>
      </p:ext>
    </p:extLst>
  </p:cSld>
  <p:clrMapOvr>
    <a:masterClrMapping/>
  </p:clrMapOvr>
  <p:transition/>
  <p:timing/>
</p:sld>
</file>

<file path=ppt/slides/slide4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D62B4D27-3626-467E-9A2E-5C7E94E6FF65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228600" y="1409700"/>
            <a:ext cx="4700202" cy="5311775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endParaRPr lang="en-US" sz="240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97C9F185-F6D7-4637-81C2-1A0FA452714E}"/>
              </a:ext>
            </a:extLst>
          </p:cNvPr>
          <p:cNvSpPr txBox="1">
            <a:spLocks noChangeAspect="1"/>
          </p:cNvSpPr>
          <p:nvPr>
            <p:custDataLst>
              <p:tags r:id="rId3"/>
            </p:custDataLst>
          </p:nvPr>
        </p:nvSpPr>
        <p:spPr>
          <a:xfrm>
            <a:off x="43102" y="2000693"/>
            <a:ext cx="4648200" cy="4500759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en-US" sz="2400"/>
              <a:t>Network near wells 87 and 88 is consistent with interpretation of TCE distribution in rock core samples (</a:t>
            </a:r>
            <a:r>
              <a:rPr lang="en-US" sz="2400" i="1"/>
              <a:t>Shapiro et al. 2019 JCH</a:t>
            </a:r>
            <a:r>
              <a:rPr lang="en-US" sz="2400"/>
              <a:t>).</a:t>
            </a:r>
          </a:p>
          <a:p>
            <a:pPr>
              <a:spcBef>
                <a:spcPts val="1800"/>
              </a:spcBef>
            </a:pPr>
            <a:r>
              <a:rPr lang="en-US" sz="2400"/>
              <a:t>At depth in the wellfield:</a:t>
            </a:r>
            <a:br>
              <a:rPr lang="en-US" sz="2400"/>
            </a:br>
            <a:r>
              <a:rPr lang="en-US" sz="2400"/>
              <a:t>More TCE occurs in rock matrix at 87 and 88 than at other wells, suggesting the presence of a fracture network that facilitated NAPL and aqueous-phase TCE transport.</a:t>
            </a:r>
          </a:p>
          <a:p>
            <a:pPr marL="0" indent="0">
              <a:spcBef>
                <a:spcPts val="1800"/>
              </a:spcBef>
              <a:buNone/>
            </a:pPr>
            <a:endParaRPr lang="en-US" sz="24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26E3358-F7AD-4298-BEC8-081712F8330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0252" y="732802"/>
            <a:ext cx="4700201" cy="743712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/>
              <a:t>Most-Hydraulically- Active Fracture Network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39F21C1-0533-4A79-BD29-F6A2968802AB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4805150" y="-16649"/>
            <a:ext cx="4351857" cy="6454439"/>
            <a:chOff x="4805150" y="-16649"/>
            <a:chExt cx="4351857" cy="645443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CE6BFCE-06DC-48F7-977C-AE4F4FE23745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6131772" y="444037"/>
              <a:ext cx="141256" cy="164448"/>
            </a:xfrm>
            <a:prstGeom prst="rect">
              <a:avLst/>
            </a:prstGeom>
            <a:solidFill>
              <a:srgbClr val="FF99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BA7B34C-A60C-4C5F-B107-E118EECFBDDC}"/>
                </a:ext>
              </a:extLst>
            </p:cNvPr>
            <p:cNvGrpSpPr/>
            <p:nvPr/>
          </p:nvGrpSpPr>
          <p:grpSpPr>
            <a:xfrm>
              <a:off x="4805150" y="-16649"/>
              <a:ext cx="4351857" cy="6454439"/>
              <a:chOff x="5029200" y="1143000"/>
              <a:chExt cx="3683578" cy="5463284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732C166A-743B-4835-BC51-63C2F5875D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029200" y="1143000"/>
                <a:ext cx="3683578" cy="5463284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BD93CAC-E568-434B-A357-5962738A1F13}"/>
                  </a:ext>
                </a:extLst>
              </p:cNvPr>
              <p:cNvSpPr/>
              <p:nvPr/>
            </p:nvSpPr>
            <p:spPr>
              <a:xfrm>
                <a:off x="5486400" y="1295400"/>
                <a:ext cx="304800" cy="228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2B7369D-E9EA-4237-AEC1-92025A57EF38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6970266" y="4978677"/>
              <a:ext cx="124753" cy="124753"/>
            </a:xfrm>
            <a:prstGeom prst="rect">
              <a:avLst/>
            </a:prstGeom>
            <a:solidFill>
              <a:srgbClr val="FFCC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71EDAF4-E621-4B0E-A1C5-993B01E95D2A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6970266" y="5756603"/>
              <a:ext cx="124753" cy="124753"/>
            </a:xfrm>
            <a:prstGeom prst="rect">
              <a:avLst/>
            </a:prstGeom>
            <a:solidFill>
              <a:srgbClr val="FF00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F88AD0C-902B-40F0-AF97-C6857FD1B2D2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7419957" y="3899168"/>
              <a:ext cx="124753" cy="124753"/>
            </a:xfrm>
            <a:prstGeom prst="rect">
              <a:avLst/>
            </a:prstGeom>
            <a:solidFill>
              <a:srgbClr val="FF00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78D9705-87F2-4F07-AE84-E47FF2A510D4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5437239" y="2978885"/>
              <a:ext cx="124753" cy="124753"/>
            </a:xfrm>
            <a:prstGeom prst="rect">
              <a:avLst/>
            </a:prstGeom>
            <a:solidFill>
              <a:srgbClr val="FFCC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F074BC9-9C9D-4ADF-BAFE-21552E74ADA0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6140023" y="2614108"/>
              <a:ext cx="124753" cy="124753"/>
            </a:xfrm>
            <a:prstGeom prst="rect">
              <a:avLst/>
            </a:prstGeom>
            <a:solidFill>
              <a:srgbClr val="FFCC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A36CA20-9595-4858-A3AD-94F94A29133D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6148275" y="3079321"/>
              <a:ext cx="124753" cy="124753"/>
            </a:xfrm>
            <a:prstGeom prst="rect">
              <a:avLst/>
            </a:prstGeom>
            <a:solidFill>
              <a:srgbClr val="FFCC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120B2E6-D3D5-4D7E-BE9D-BB206B3EEF86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6977446" y="3089892"/>
              <a:ext cx="124753" cy="124753"/>
            </a:xfrm>
            <a:prstGeom prst="rect">
              <a:avLst/>
            </a:prstGeom>
            <a:solidFill>
              <a:srgbClr val="FFCC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8A747E2-C90E-4149-AFA0-54171736256B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6977446" y="3455602"/>
              <a:ext cx="124753" cy="124753"/>
            </a:xfrm>
            <a:prstGeom prst="rect">
              <a:avLst/>
            </a:prstGeom>
            <a:solidFill>
              <a:srgbClr val="FF00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E73435A-62F8-447D-B9B9-3A5F30DA8BD0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7419957" y="3643410"/>
              <a:ext cx="124753" cy="124753"/>
            </a:xfrm>
            <a:prstGeom prst="rect">
              <a:avLst/>
            </a:prstGeom>
            <a:solidFill>
              <a:srgbClr val="FF00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1EF5370-1411-41FF-882F-E87039462519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7419957" y="3768163"/>
              <a:ext cx="124753" cy="124753"/>
            </a:xfrm>
            <a:prstGeom prst="rect">
              <a:avLst/>
            </a:prstGeom>
            <a:solidFill>
              <a:srgbClr val="FFCC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A2AFA80-4D98-4CE6-9038-4FDEAF30375A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7419957" y="3518657"/>
              <a:ext cx="124753" cy="124753"/>
            </a:xfrm>
            <a:prstGeom prst="rect">
              <a:avLst/>
            </a:prstGeom>
            <a:solidFill>
              <a:srgbClr val="FFCC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1276A39-699D-4D01-8E64-8A66F2C0ECDA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7419957" y="4552777"/>
              <a:ext cx="124753" cy="124753"/>
            </a:xfrm>
            <a:prstGeom prst="rect">
              <a:avLst/>
            </a:prstGeom>
            <a:solidFill>
              <a:srgbClr val="FFCC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1836A8A-1F2C-45E4-9B5E-254F4F6CF757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7419957" y="4578379"/>
              <a:ext cx="124753" cy="124753"/>
            </a:xfrm>
            <a:prstGeom prst="rect">
              <a:avLst/>
            </a:prstGeom>
            <a:solidFill>
              <a:srgbClr val="FF00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FBA9C81-5BE9-4F29-A4C9-4B319DEFC463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6148275" y="3160123"/>
              <a:ext cx="124753" cy="124753"/>
            </a:xfrm>
            <a:prstGeom prst="rect">
              <a:avLst/>
            </a:prstGeom>
            <a:solidFill>
              <a:srgbClr val="FFCC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3BB9839-1B00-4B22-BD64-BE4E72965347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6140023" y="2697202"/>
              <a:ext cx="124753" cy="124753"/>
            </a:xfrm>
            <a:prstGeom prst="rect">
              <a:avLst/>
            </a:prstGeom>
            <a:solidFill>
              <a:srgbClr val="FFCC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125A49D-5E39-4CE6-A417-C93DF8C28006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5525583" y="4917985"/>
              <a:ext cx="124753" cy="124753"/>
            </a:xfrm>
            <a:prstGeom prst="rect">
              <a:avLst/>
            </a:prstGeom>
            <a:solidFill>
              <a:srgbClr val="FFCC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2EFEADB-F250-4C83-A7DF-8EA3EDD4ADA7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5525583" y="4855608"/>
              <a:ext cx="124753" cy="124753"/>
            </a:xfrm>
            <a:prstGeom prst="rect">
              <a:avLst/>
            </a:prstGeom>
            <a:solidFill>
              <a:srgbClr val="FF00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Oval 43">
            <a:extLst>
              <a:ext uri="{FF2B5EF4-FFF2-40B4-BE49-F238E27FC236}">
                <a16:creationId xmlns:a16="http://schemas.microsoft.com/office/drawing/2014/main" id="{16080264-6568-4657-916B-28F0C022A68D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6331137" y="3229318"/>
            <a:ext cx="1884360" cy="2830393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8B62817-6FB6-415B-9C34-BB9F3570B6B5}"/>
              </a:ext>
            </a:extLst>
          </p:cNvPr>
          <p:cNvGrpSpPr/>
          <p:nvPr>
            <p:custDataLst>
              <p:tags r:id="rId26"/>
            </p:custDataLst>
          </p:nvPr>
        </p:nvGrpSpPr>
        <p:grpSpPr>
          <a:xfrm>
            <a:off x="4572000" y="5407003"/>
            <a:ext cx="1458481" cy="1325538"/>
            <a:chOff x="7412288" y="5203294"/>
            <a:chExt cx="1603530" cy="1457365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2576755-48F0-4107-8823-FD79B3B3D128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7412288" y="5203294"/>
              <a:ext cx="1603530" cy="1457365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6585E35-05EE-4A00-BEB6-E3109398407A}"/>
                </a:ext>
              </a:extLst>
            </p:cNvPr>
            <p:cNvSpPr txBox="1"/>
            <p:nvPr>
              <p:custDataLst>
                <p:tags r:id="rId28"/>
              </p:custDataLst>
            </p:nvPr>
          </p:nvSpPr>
          <p:spPr>
            <a:xfrm>
              <a:off x="7425275" y="6302587"/>
              <a:ext cx="1581576" cy="3383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4" rIns="9144" rtlCol="0">
              <a:spAutoFit/>
            </a:bodyPr>
            <a:lstStyle/>
            <a:p>
              <a:r>
                <a:rPr lang="en-US" sz="1400" i="1">
                  <a:solidFill>
                    <a:schemeClr val="tx1"/>
                  </a:solidFill>
                </a:rPr>
                <a:t>Shapiro et al., 2019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F1EE270-9049-4D6A-804C-C09A4F7DAA0C}"/>
                </a:ext>
              </a:extLst>
            </p:cNvPr>
            <p:cNvGrpSpPr/>
            <p:nvPr/>
          </p:nvGrpSpPr>
          <p:grpSpPr>
            <a:xfrm>
              <a:off x="7745219" y="5715000"/>
              <a:ext cx="1269127" cy="584775"/>
              <a:chOff x="3547414" y="6055752"/>
              <a:chExt cx="1269127" cy="584775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94689D6D-7DDD-406D-8846-D861003A527C}"/>
                  </a:ext>
                </a:extLst>
              </p:cNvPr>
              <p:cNvSpPr/>
              <p:nvPr/>
            </p:nvSpPr>
            <p:spPr>
              <a:xfrm>
                <a:off x="3756402" y="6055752"/>
                <a:ext cx="1060139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600">
                    <a:solidFill>
                      <a:schemeClr val="tx1"/>
                    </a:solidFill>
                  </a:rPr>
                  <a:t> 50-200 </a:t>
                </a:r>
              </a:p>
              <a:p>
                <a:r>
                  <a:rPr lang="en-US" sz="1600">
                    <a:solidFill>
                      <a:schemeClr val="tx1"/>
                    </a:solidFill>
                  </a:rPr>
                  <a:t>&gt;200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55E1F6C-FF42-4898-A6CA-FF9AB3E20014}"/>
                  </a:ext>
                </a:extLst>
              </p:cNvPr>
              <p:cNvSpPr/>
              <p:nvPr/>
            </p:nvSpPr>
            <p:spPr>
              <a:xfrm>
                <a:off x="3547414" y="6360552"/>
                <a:ext cx="164592" cy="164592"/>
              </a:xfrm>
              <a:prstGeom prst="rect">
                <a:avLst/>
              </a:prstGeom>
              <a:solidFill>
                <a:srgbClr val="FF00FF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8EA54CC-3646-43E4-BD5F-43357C433AE9}"/>
                  </a:ext>
                </a:extLst>
              </p:cNvPr>
              <p:cNvSpPr/>
              <p:nvPr/>
            </p:nvSpPr>
            <p:spPr>
              <a:xfrm>
                <a:off x="3547414" y="6151201"/>
                <a:ext cx="164592" cy="164592"/>
              </a:xfrm>
              <a:prstGeom prst="rect">
                <a:avLst/>
              </a:prstGeom>
              <a:solidFill>
                <a:srgbClr val="FFCCFF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3458270-F690-4D56-9A28-996B8A6E1CB9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7587851" y="5232235"/>
              <a:ext cx="1275539" cy="4940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4" tIns="9144" rIns="9144" bIns="9144">
              <a:spAutoFit/>
            </a:bodyPr>
            <a:lstStyle/>
            <a:p>
              <a:r>
                <a:rPr lang="en-US" sz="1400" b="1">
                  <a:solidFill>
                    <a:schemeClr val="tx1"/>
                  </a:solidFill>
                </a:rPr>
                <a:t>TCE conc in matrix (µg/g)</a:t>
              </a:r>
            </a:p>
          </p:txBody>
        </p:sp>
      </p:grpSp>
    </p:spTree>
    <p:custDataLst>
      <p:tags r:id="rId30"/>
    </p:custDataLst>
    <p:extLst>
      <p:ext uri="{BB962C8B-B14F-4D97-AF65-F5344CB8AC3E}">
        <p14:creationId xmlns:p14="http://schemas.microsoft.com/office/powerpoint/2010/main" val="778411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44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826FB4E5-0CEB-4F11-B1B6-CFFE157FB727}"/>
              </a:ext>
            </a:extLst>
          </p:cNvPr>
          <p:cNvCxnSpPr/>
          <p:nvPr>
            <p:custDataLst>
              <p:tags r:id="rId3"/>
            </p:custDataLst>
          </p:nvPr>
        </p:nvCxnSpPr>
        <p:spPr>
          <a:xfrm>
            <a:off x="7963127" y="4065557"/>
            <a:ext cx="254109" cy="71167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9DE02A3-ABF6-4F97-9EE1-782C88E0C29A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7377064" y="4016453"/>
            <a:ext cx="1313527" cy="1327843"/>
            <a:chOff x="7372152" y="4037325"/>
            <a:chExt cx="1313527" cy="1327843"/>
          </a:xfrm>
        </p:grpSpPr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FCCF49FE-6040-43D2-B161-4C2A1B485E3D}"/>
                </a:ext>
              </a:extLst>
            </p:cNvPr>
            <p:cNvCxnSpPr/>
            <p:nvPr/>
          </p:nvCxnSpPr>
          <p:spPr>
            <a:xfrm>
              <a:off x="7387376" y="5135449"/>
              <a:ext cx="517053" cy="229719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AD2EB1BB-3484-4E89-A1A2-9DBB5761923B}"/>
                </a:ext>
              </a:extLst>
            </p:cNvPr>
            <p:cNvCxnSpPr/>
            <p:nvPr/>
          </p:nvCxnSpPr>
          <p:spPr>
            <a:xfrm flipV="1">
              <a:off x="8065086" y="5149800"/>
              <a:ext cx="399178" cy="190845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348E6D73-481B-497F-9CEB-E192346C22BB}"/>
                </a:ext>
              </a:extLst>
            </p:cNvPr>
            <p:cNvCxnSpPr/>
            <p:nvPr/>
          </p:nvCxnSpPr>
          <p:spPr>
            <a:xfrm flipV="1">
              <a:off x="8484186" y="4738472"/>
              <a:ext cx="201493" cy="346154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4939DEE3-71C1-4E40-BD04-DB6888A56E03}"/>
                </a:ext>
              </a:extLst>
            </p:cNvPr>
            <p:cNvCxnSpPr/>
            <p:nvPr/>
          </p:nvCxnSpPr>
          <p:spPr>
            <a:xfrm flipH="1" flipV="1">
              <a:off x="8604395" y="4378954"/>
              <a:ext cx="36098" cy="31541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72F18A26-606A-4C1C-B83D-30824A724B6A}"/>
                </a:ext>
              </a:extLst>
            </p:cNvPr>
            <p:cNvCxnSpPr/>
            <p:nvPr/>
          </p:nvCxnSpPr>
          <p:spPr>
            <a:xfrm flipH="1" flipV="1">
              <a:off x="8374741" y="4230709"/>
              <a:ext cx="247703" cy="104145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E86FB595-0701-4B30-B334-523892182F42}"/>
                </a:ext>
              </a:extLst>
            </p:cNvPr>
            <p:cNvCxnSpPr/>
            <p:nvPr/>
          </p:nvCxnSpPr>
          <p:spPr>
            <a:xfrm flipV="1">
              <a:off x="7543666" y="4844896"/>
              <a:ext cx="324619" cy="25952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F0D5D283-78F5-413D-8EAF-295399E6D54A}"/>
                </a:ext>
              </a:extLst>
            </p:cNvPr>
            <p:cNvCxnSpPr/>
            <p:nvPr/>
          </p:nvCxnSpPr>
          <p:spPr>
            <a:xfrm>
              <a:off x="8007078" y="4800826"/>
              <a:ext cx="466937" cy="50836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04841861-B7C0-44FD-B2B8-981D41809FB2}"/>
                </a:ext>
              </a:extLst>
            </p:cNvPr>
            <p:cNvCxnSpPr/>
            <p:nvPr/>
          </p:nvCxnSpPr>
          <p:spPr>
            <a:xfrm flipV="1">
              <a:off x="7372152" y="4500347"/>
              <a:ext cx="190118" cy="476515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46792F7A-8144-48BA-AE50-92F5DA59FA66}"/>
                </a:ext>
              </a:extLst>
            </p:cNvPr>
            <p:cNvCxnSpPr/>
            <p:nvPr/>
          </p:nvCxnSpPr>
          <p:spPr>
            <a:xfrm flipH="1" flipV="1">
              <a:off x="7525027" y="4067810"/>
              <a:ext cx="0" cy="25648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A626BDE0-73E8-4C82-BB8C-1A4DE6DA5529}"/>
                </a:ext>
              </a:extLst>
            </p:cNvPr>
            <p:cNvCxnSpPr/>
            <p:nvPr/>
          </p:nvCxnSpPr>
          <p:spPr>
            <a:xfrm>
              <a:off x="7602380" y="4037325"/>
              <a:ext cx="254109" cy="71167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9B6C961F-5248-4FF9-83F3-CB0346FC35B3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6270097" y="1580473"/>
            <a:ext cx="3268071" cy="4721430"/>
            <a:chOff x="6270097" y="1580473"/>
            <a:chExt cx="3268071" cy="4721430"/>
          </a:xfrm>
        </p:grpSpPr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B1C06B4B-8B70-41F0-BD02-D7BA3AEF678D}"/>
                </a:ext>
              </a:extLst>
            </p:cNvPr>
            <p:cNvGrpSpPr/>
            <p:nvPr/>
          </p:nvGrpSpPr>
          <p:grpSpPr>
            <a:xfrm>
              <a:off x="6270097" y="1580473"/>
              <a:ext cx="3268071" cy="4721430"/>
              <a:chOff x="6277616" y="1576969"/>
              <a:chExt cx="3268071" cy="4721430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A13C9852-FEE3-4235-B432-1FF569EB7FE8}"/>
                  </a:ext>
                </a:extLst>
              </p:cNvPr>
              <p:cNvGrpSpPr/>
              <p:nvPr/>
            </p:nvGrpSpPr>
            <p:grpSpPr>
              <a:xfrm>
                <a:off x="6277616" y="1576969"/>
                <a:ext cx="3268071" cy="4721430"/>
                <a:chOff x="6277616" y="1576969"/>
                <a:chExt cx="3268071" cy="4721430"/>
              </a:xfrm>
            </p:grpSpPr>
            <p:grpSp>
              <p:nvGrpSpPr>
                <p:cNvPr id="5" name="Group 4">
                  <a:extLst>
                    <a:ext uri="{FF2B5EF4-FFF2-40B4-BE49-F238E27FC236}">
                      <a16:creationId xmlns:a16="http://schemas.microsoft.com/office/drawing/2014/main" id="{8D5F0A66-E431-40B0-95F3-8729F79B4458}"/>
                    </a:ext>
                  </a:extLst>
                </p:cNvPr>
                <p:cNvGrpSpPr/>
                <p:nvPr/>
              </p:nvGrpSpPr>
              <p:grpSpPr>
                <a:xfrm>
                  <a:off x="6277616" y="1576969"/>
                  <a:ext cx="3268071" cy="4721430"/>
                  <a:chOff x="5494929" y="1453352"/>
                  <a:chExt cx="3268071" cy="4721430"/>
                </a:xfrm>
              </p:grpSpPr>
              <p:grpSp>
                <p:nvGrpSpPr>
                  <p:cNvPr id="2" name="Group 1">
                    <a:extLst>
                      <a:ext uri="{FF2B5EF4-FFF2-40B4-BE49-F238E27FC236}">
                        <a16:creationId xmlns:a16="http://schemas.microsoft.com/office/drawing/2014/main" id="{657F3A1B-4F96-4174-9C54-0821D28444B3}"/>
                      </a:ext>
                    </a:extLst>
                  </p:cNvPr>
                  <p:cNvGrpSpPr/>
                  <p:nvPr/>
                </p:nvGrpSpPr>
                <p:grpSpPr>
                  <a:xfrm>
                    <a:off x="5494929" y="1453352"/>
                    <a:ext cx="3183389" cy="4721430"/>
                    <a:chOff x="4734971" y="1526970"/>
                    <a:chExt cx="3594407" cy="5331030"/>
                  </a:xfrm>
                </p:grpSpPr>
                <p:sp>
                  <p:nvSpPr>
                    <p:cNvPr id="45" name="Rectangle 44">
                      <a:extLst>
                        <a:ext uri="{FF2B5EF4-FFF2-40B4-BE49-F238E27FC236}">
                          <a16:creationId xmlns:a16="http://schemas.microsoft.com/office/drawing/2014/main" id="{478699B3-C581-47DD-862A-6A17FFFFC9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30692" y="1907473"/>
                      <a:ext cx="116670" cy="135825"/>
                    </a:xfrm>
                    <a:prstGeom prst="rect">
                      <a:avLst/>
                    </a:prstGeom>
                    <a:solidFill>
                      <a:srgbClr val="FF9900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46" name="Group 45">
                      <a:extLst>
                        <a:ext uri="{FF2B5EF4-FFF2-40B4-BE49-F238E27FC236}">
                          <a16:creationId xmlns:a16="http://schemas.microsoft.com/office/drawing/2014/main" id="{8C5A3450-BB63-4493-84D1-B151A3EF121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34971" y="1526970"/>
                      <a:ext cx="3594407" cy="5331030"/>
                      <a:chOff x="5029200" y="1143000"/>
                      <a:chExt cx="3683578" cy="5463284"/>
                    </a:xfrm>
                  </p:grpSpPr>
                  <p:pic>
                    <p:nvPicPr>
                      <p:cNvPr id="78" name="Picture 77">
                        <a:extLst>
                          <a:ext uri="{FF2B5EF4-FFF2-40B4-BE49-F238E27FC236}">
                            <a16:creationId xmlns:a16="http://schemas.microsoft.com/office/drawing/2014/main" id="{C52F8A85-AA98-4845-9182-6E7B077FD90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29200" y="1143000"/>
                        <a:ext cx="3683578" cy="5463284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82" name="Rectangle 81">
                        <a:extLst>
                          <a:ext uri="{FF2B5EF4-FFF2-40B4-BE49-F238E27FC236}">
                            <a16:creationId xmlns:a16="http://schemas.microsoft.com/office/drawing/2014/main" id="{DA418F12-F90F-4DFE-AF92-7161B12B93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86400" y="1295400"/>
                        <a:ext cx="304800" cy="2286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sp>
                  <p:nvSpPr>
                    <p:cNvPr id="47" name="Rectangle 46">
                      <a:extLst>
                        <a:ext uri="{FF2B5EF4-FFF2-40B4-BE49-F238E27FC236}">
                          <a16:creationId xmlns:a16="http://schemas.microsoft.com/office/drawing/2014/main" id="{01DB71AD-14D3-4540-AC8E-4304E130BF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3244" y="5652849"/>
                      <a:ext cx="103039" cy="103039"/>
                    </a:xfrm>
                    <a:prstGeom prst="rect">
                      <a:avLst/>
                    </a:prstGeom>
                    <a:solidFill>
                      <a:srgbClr val="FFCCFF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" name="Rectangle 47">
                      <a:extLst>
                        <a:ext uri="{FF2B5EF4-FFF2-40B4-BE49-F238E27FC236}">
                          <a16:creationId xmlns:a16="http://schemas.microsoft.com/office/drawing/2014/main" id="{68798D4E-8FD4-4CC3-B319-B564659E0A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3244" y="6295375"/>
                      <a:ext cx="103039" cy="103039"/>
                    </a:xfrm>
                    <a:prstGeom prst="rect">
                      <a:avLst/>
                    </a:prstGeom>
                    <a:solidFill>
                      <a:srgbClr val="FF00FF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" name="Rectangle 48">
                      <a:extLst>
                        <a:ext uri="{FF2B5EF4-FFF2-40B4-BE49-F238E27FC236}">
                          <a16:creationId xmlns:a16="http://schemas.microsoft.com/office/drawing/2014/main" id="{207F63AC-7992-4B8B-934E-D780A9C0F3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94665" y="4761231"/>
                      <a:ext cx="103039" cy="103039"/>
                    </a:xfrm>
                    <a:prstGeom prst="rect">
                      <a:avLst/>
                    </a:prstGeom>
                    <a:solidFill>
                      <a:srgbClr val="FF00FF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0" name="Rectangle 49">
                      <a:extLst>
                        <a:ext uri="{FF2B5EF4-FFF2-40B4-BE49-F238E27FC236}">
                          <a16:creationId xmlns:a16="http://schemas.microsoft.com/office/drawing/2014/main" id="{2BCF2437-0FD2-4D89-9E0D-8C14A0ED03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57044" y="4001125"/>
                      <a:ext cx="103039" cy="103039"/>
                    </a:xfrm>
                    <a:prstGeom prst="rect">
                      <a:avLst/>
                    </a:prstGeom>
                    <a:solidFill>
                      <a:srgbClr val="FFCCFF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" name="Rectangle 50">
                      <a:extLst>
                        <a:ext uri="{FF2B5EF4-FFF2-40B4-BE49-F238E27FC236}">
                          <a16:creationId xmlns:a16="http://schemas.microsoft.com/office/drawing/2014/main" id="{CDA650ED-4E4C-4C08-995D-61148559B2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37507" y="3699838"/>
                      <a:ext cx="103039" cy="103039"/>
                    </a:xfrm>
                    <a:prstGeom prst="rect">
                      <a:avLst/>
                    </a:prstGeom>
                    <a:solidFill>
                      <a:srgbClr val="FFCCFF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2" name="Rectangle 51">
                      <a:extLst>
                        <a:ext uri="{FF2B5EF4-FFF2-40B4-BE49-F238E27FC236}">
                          <a16:creationId xmlns:a16="http://schemas.microsoft.com/office/drawing/2014/main" id="{B235615F-1FE9-4584-AA73-50F2633EF5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44322" y="4084080"/>
                      <a:ext cx="103039" cy="103039"/>
                    </a:xfrm>
                    <a:prstGeom prst="rect">
                      <a:avLst/>
                    </a:prstGeom>
                    <a:solidFill>
                      <a:srgbClr val="FFCCFF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3" name="Rectangle 52">
                      <a:extLst>
                        <a:ext uri="{FF2B5EF4-FFF2-40B4-BE49-F238E27FC236}">
                          <a16:creationId xmlns:a16="http://schemas.microsoft.com/office/drawing/2014/main" id="{D8F74DB7-FADF-4225-9E16-344AE623CF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9174" y="4092811"/>
                      <a:ext cx="103039" cy="103039"/>
                    </a:xfrm>
                    <a:prstGeom prst="rect">
                      <a:avLst/>
                    </a:prstGeom>
                    <a:solidFill>
                      <a:srgbClr val="FFCCFF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4" name="Rectangle 53">
                      <a:extLst>
                        <a:ext uri="{FF2B5EF4-FFF2-40B4-BE49-F238E27FC236}">
                          <a16:creationId xmlns:a16="http://schemas.microsoft.com/office/drawing/2014/main" id="{BEF5EBA0-34E7-492D-8D21-F64DEEA5BC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9174" y="4394868"/>
                      <a:ext cx="103039" cy="103039"/>
                    </a:xfrm>
                    <a:prstGeom prst="rect">
                      <a:avLst/>
                    </a:prstGeom>
                    <a:solidFill>
                      <a:srgbClr val="FF00FF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5" name="Rectangle 54">
                      <a:extLst>
                        <a:ext uri="{FF2B5EF4-FFF2-40B4-BE49-F238E27FC236}">
                          <a16:creationId xmlns:a16="http://schemas.microsoft.com/office/drawing/2014/main" id="{92DA060D-45DB-47A5-A926-DB1D722CAD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94665" y="4549988"/>
                      <a:ext cx="103039" cy="103039"/>
                    </a:xfrm>
                    <a:prstGeom prst="rect">
                      <a:avLst/>
                    </a:prstGeom>
                    <a:solidFill>
                      <a:srgbClr val="FF00FF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6" name="Rectangle 55">
                      <a:extLst>
                        <a:ext uri="{FF2B5EF4-FFF2-40B4-BE49-F238E27FC236}">
                          <a16:creationId xmlns:a16="http://schemas.microsoft.com/office/drawing/2014/main" id="{852243AF-ED6F-449D-B18F-9D9DA10162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94665" y="4653027"/>
                      <a:ext cx="103039" cy="103039"/>
                    </a:xfrm>
                    <a:prstGeom prst="rect">
                      <a:avLst/>
                    </a:prstGeom>
                    <a:solidFill>
                      <a:srgbClr val="FFCCFF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7" name="Rectangle 56">
                      <a:extLst>
                        <a:ext uri="{FF2B5EF4-FFF2-40B4-BE49-F238E27FC236}">
                          <a16:creationId xmlns:a16="http://schemas.microsoft.com/office/drawing/2014/main" id="{800F8884-7B6F-44B6-8244-D6269686A8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94665" y="4446948"/>
                      <a:ext cx="103039" cy="103039"/>
                    </a:xfrm>
                    <a:prstGeom prst="rect">
                      <a:avLst/>
                    </a:prstGeom>
                    <a:solidFill>
                      <a:srgbClr val="FFCCFF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8" name="Rectangle 57">
                      <a:extLst>
                        <a:ext uri="{FF2B5EF4-FFF2-40B4-BE49-F238E27FC236}">
                          <a16:creationId xmlns:a16="http://schemas.microsoft.com/office/drawing/2014/main" id="{E407F9E3-FA06-42AC-9F8E-8DC66DB159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94665" y="5301078"/>
                      <a:ext cx="103039" cy="103039"/>
                    </a:xfrm>
                    <a:prstGeom prst="rect">
                      <a:avLst/>
                    </a:prstGeom>
                    <a:solidFill>
                      <a:srgbClr val="FFCCFF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9" name="Rectangle 58">
                      <a:extLst>
                        <a:ext uri="{FF2B5EF4-FFF2-40B4-BE49-F238E27FC236}">
                          <a16:creationId xmlns:a16="http://schemas.microsoft.com/office/drawing/2014/main" id="{1EE459AA-1EA6-466A-A3CF-770FFA972A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94665" y="5322223"/>
                      <a:ext cx="103039" cy="103039"/>
                    </a:xfrm>
                    <a:prstGeom prst="rect">
                      <a:avLst/>
                    </a:prstGeom>
                    <a:solidFill>
                      <a:srgbClr val="FF00FF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0" name="Rectangle 59">
                      <a:extLst>
                        <a:ext uri="{FF2B5EF4-FFF2-40B4-BE49-F238E27FC236}">
                          <a16:creationId xmlns:a16="http://schemas.microsoft.com/office/drawing/2014/main" id="{283523A5-CB99-44A8-8A78-A826D40B1F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44322" y="4150818"/>
                      <a:ext cx="103039" cy="103039"/>
                    </a:xfrm>
                    <a:prstGeom prst="rect">
                      <a:avLst/>
                    </a:prstGeom>
                    <a:solidFill>
                      <a:srgbClr val="FFCCFF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2" name="Rectangle 61">
                      <a:extLst>
                        <a:ext uri="{FF2B5EF4-FFF2-40B4-BE49-F238E27FC236}">
                          <a16:creationId xmlns:a16="http://schemas.microsoft.com/office/drawing/2014/main" id="{25AEF275-92CD-4026-AE75-6F6C320A95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37507" y="3768469"/>
                      <a:ext cx="103039" cy="103039"/>
                    </a:xfrm>
                    <a:prstGeom prst="rect">
                      <a:avLst/>
                    </a:prstGeom>
                    <a:solidFill>
                      <a:srgbClr val="FFCCFF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2" name="Rectangle 71">
                      <a:extLst>
                        <a:ext uri="{FF2B5EF4-FFF2-40B4-BE49-F238E27FC236}">
                          <a16:creationId xmlns:a16="http://schemas.microsoft.com/office/drawing/2014/main" id="{F6E60ACD-B3D0-42EA-86A7-889EE85F0B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30011" y="5602720"/>
                      <a:ext cx="103039" cy="103039"/>
                    </a:xfrm>
                    <a:prstGeom prst="rect">
                      <a:avLst/>
                    </a:prstGeom>
                    <a:solidFill>
                      <a:srgbClr val="FFCCFF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6" name="Rectangle 75">
                      <a:extLst>
                        <a:ext uri="{FF2B5EF4-FFF2-40B4-BE49-F238E27FC236}">
                          <a16:creationId xmlns:a16="http://schemas.microsoft.com/office/drawing/2014/main" id="{19B317F8-821B-4503-9BBB-F6ADB8762D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30011" y="5551200"/>
                      <a:ext cx="103039" cy="103039"/>
                    </a:xfrm>
                    <a:prstGeom prst="rect">
                      <a:avLst/>
                    </a:prstGeom>
                    <a:solidFill>
                      <a:srgbClr val="FF00FF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4" name="Rectangle 3">
                    <a:extLst>
                      <a:ext uri="{FF2B5EF4-FFF2-40B4-BE49-F238E27FC236}">
                        <a16:creationId xmlns:a16="http://schemas.microsoft.com/office/drawing/2014/main" id="{4A916CE6-31E4-4B18-AF97-1369E6FEAF8C}"/>
                      </a:ext>
                    </a:extLst>
                  </p:cNvPr>
                  <p:cNvSpPr/>
                  <p:nvPr/>
                </p:nvSpPr>
                <p:spPr>
                  <a:xfrm>
                    <a:off x="8125968" y="2743200"/>
                    <a:ext cx="637032" cy="18288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BA4B8AEB-692C-4343-BCA8-3ED6094467C3}"/>
                    </a:ext>
                  </a:extLst>
                </p:cNvPr>
                <p:cNvSpPr/>
                <p:nvPr/>
              </p:nvSpPr>
              <p:spPr>
                <a:xfrm>
                  <a:off x="7418832" y="5531457"/>
                  <a:ext cx="376920" cy="24145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A290BD0C-67E2-494A-B575-868EB756E8FD}"/>
                  </a:ext>
                </a:extLst>
              </p:cNvPr>
              <p:cNvSpPr/>
              <p:nvPr/>
            </p:nvSpPr>
            <p:spPr>
              <a:xfrm>
                <a:off x="6395130" y="3371165"/>
                <a:ext cx="136917" cy="9287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F4C70E42-DF57-4B76-8674-5BF6CFD26A05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6524528" y="2743200"/>
              <a:ext cx="136917" cy="1271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E5E46730-ECB3-4259-98CE-782D629B67D9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6540767" y="3771419"/>
              <a:ext cx="136917" cy="1271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3FBE80D8-9B15-4462-A0B8-06744CCF29A1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6600906" y="4707454"/>
              <a:ext cx="136917" cy="1271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0" name="Picture 199">
            <a:extLst>
              <a:ext uri="{FF2B5EF4-FFF2-40B4-BE49-F238E27FC236}">
                <a16:creationId xmlns:a16="http://schemas.microsoft.com/office/drawing/2014/main" id="{DB856DDD-5DEF-4873-AAFB-4064165BFB93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724861" y="1905000"/>
            <a:ext cx="2886729" cy="4280748"/>
          </a:xfrm>
          <a:prstGeom prst="rect">
            <a:avLst/>
          </a:prstGeom>
        </p:spPr>
      </p:pic>
      <p:sp>
        <p:nvSpPr>
          <p:cNvPr id="94" name="Title 1">
            <a:extLst>
              <a:ext uri="{FF2B5EF4-FFF2-40B4-BE49-F238E27FC236}">
                <a16:creationId xmlns:a16="http://schemas.microsoft.com/office/drawing/2014/main" id="{C205BB8B-54AE-42F5-A83D-6243BA84DB9D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762000" y="603255"/>
            <a:ext cx="6289719" cy="743712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/>
              <a:t>Informing In-Situ Remediation</a:t>
            </a:r>
          </a:p>
        </p:txBody>
      </p: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5B24BE67-C2D1-4623-92DA-C4E6C428792D}"/>
              </a:ext>
            </a:extLst>
          </p:cNvPr>
          <p:cNvGrpSpPr/>
          <p:nvPr>
            <p:custDataLst>
              <p:tags r:id="rId13"/>
            </p:custDataLst>
          </p:nvPr>
        </p:nvGrpSpPr>
        <p:grpSpPr>
          <a:xfrm>
            <a:off x="7391400" y="4001765"/>
            <a:ext cx="1184216" cy="1351388"/>
            <a:chOff x="7391400" y="4001765"/>
            <a:chExt cx="1184216" cy="1351388"/>
          </a:xfrm>
        </p:grpSpPr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45B37A76-93B3-486B-95B1-83631706A7E7}"/>
                </a:ext>
              </a:extLst>
            </p:cNvPr>
            <p:cNvGrpSpPr/>
            <p:nvPr/>
          </p:nvGrpSpPr>
          <p:grpSpPr>
            <a:xfrm>
              <a:off x="7391400" y="4001765"/>
              <a:ext cx="1184216" cy="1351388"/>
              <a:chOff x="7391400" y="4001765"/>
              <a:chExt cx="1184216" cy="1351388"/>
            </a:xfrm>
          </p:grpSpPr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F16700F9-23BA-4DF8-B949-B764505641E6}"/>
                  </a:ext>
                </a:extLst>
              </p:cNvPr>
              <p:cNvSpPr/>
              <p:nvPr/>
            </p:nvSpPr>
            <p:spPr>
              <a:xfrm>
                <a:off x="7391400" y="4170680"/>
                <a:ext cx="1184216" cy="1182473"/>
              </a:xfrm>
              <a:custGeom>
                <a:gdLst>
                  <a:gd name="connsiteX0" fmla="*/ 0 w 1184216"/>
                  <a:gd name="connsiteY0" fmla="*/ 909320 h 1182473"/>
                  <a:gd name="connsiteX1" fmla="*/ 254000 w 1184216"/>
                  <a:gd name="connsiteY1" fmla="*/ 1066800 h 1182473"/>
                  <a:gd name="connsiteX2" fmla="*/ 472440 w 1184216"/>
                  <a:gd name="connsiteY2" fmla="*/ 1153160 h 1182473"/>
                  <a:gd name="connsiteX3" fmla="*/ 680720 w 1184216"/>
                  <a:gd name="connsiteY3" fmla="*/ 1178560 h 1182473"/>
                  <a:gd name="connsiteX4" fmla="*/ 883920 w 1184216"/>
                  <a:gd name="connsiteY4" fmla="*/ 1153160 h 1182473"/>
                  <a:gd name="connsiteX5" fmla="*/ 1000760 w 1184216"/>
                  <a:gd name="connsiteY5" fmla="*/ 914400 h 1182473"/>
                  <a:gd name="connsiteX6" fmla="*/ 1137920 w 1184216"/>
                  <a:gd name="connsiteY6" fmla="*/ 650240 h 1182473"/>
                  <a:gd name="connsiteX7" fmla="*/ 1183640 w 1184216"/>
                  <a:gd name="connsiteY7" fmla="*/ 259080 h 1182473"/>
                  <a:gd name="connsiteX8" fmla="*/ 1112520 w 1184216"/>
                  <a:gd name="connsiteY8" fmla="*/ 106680 h 1182473"/>
                  <a:gd name="connsiteX9" fmla="*/ 919480 w 1184216"/>
                  <a:gd name="connsiteY9" fmla="*/ 0 h 1182473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84216" h="1182473">
                    <a:moveTo>
                      <a:pt x="0" y="909320"/>
                    </a:moveTo>
                    <a:cubicBezTo>
                      <a:pt x="87630" y="967740"/>
                      <a:pt x="175260" y="1026160"/>
                      <a:pt x="254000" y="1066800"/>
                    </a:cubicBezTo>
                    <a:cubicBezTo>
                      <a:pt x="332740" y="1107440"/>
                      <a:pt x="401320" y="1134533"/>
                      <a:pt x="472440" y="1153160"/>
                    </a:cubicBezTo>
                    <a:cubicBezTo>
                      <a:pt x="543560" y="1171787"/>
                      <a:pt x="612140" y="1178560"/>
                      <a:pt x="680720" y="1178560"/>
                    </a:cubicBezTo>
                    <a:cubicBezTo>
                      <a:pt x="749300" y="1178560"/>
                      <a:pt x="830580" y="1197187"/>
                      <a:pt x="883920" y="1153160"/>
                    </a:cubicBezTo>
                    <a:cubicBezTo>
                      <a:pt x="937260" y="1109133"/>
                      <a:pt x="958427" y="998220"/>
                      <a:pt x="1000760" y="914400"/>
                    </a:cubicBezTo>
                    <a:cubicBezTo>
                      <a:pt x="1043093" y="830580"/>
                      <a:pt x="1107440" y="759460"/>
                      <a:pt x="1137920" y="650240"/>
                    </a:cubicBezTo>
                    <a:cubicBezTo>
                      <a:pt x="1168400" y="541020"/>
                      <a:pt x="1187873" y="349673"/>
                      <a:pt x="1183640" y="259080"/>
                    </a:cubicBezTo>
                    <a:cubicBezTo>
                      <a:pt x="1179407" y="168487"/>
                      <a:pt x="1156547" y="149860"/>
                      <a:pt x="1112520" y="106680"/>
                    </a:cubicBezTo>
                    <a:cubicBezTo>
                      <a:pt x="1068493" y="63500"/>
                      <a:pt x="993986" y="31750"/>
                      <a:pt x="919480" y="0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ADF6FD31-FDAE-41F1-8113-34B14EAB6C5E}"/>
                  </a:ext>
                </a:extLst>
              </p:cNvPr>
              <p:cNvSpPr/>
              <p:nvPr/>
            </p:nvSpPr>
            <p:spPr>
              <a:xfrm>
                <a:off x="7620000" y="4688840"/>
                <a:ext cx="939800" cy="477520"/>
              </a:xfrm>
              <a:custGeom>
                <a:gdLst>
                  <a:gd name="connsiteX0" fmla="*/ 0 w 939800"/>
                  <a:gd name="connsiteY0" fmla="*/ 477520 h 477520"/>
                  <a:gd name="connsiteX1" fmla="*/ 152400 w 939800"/>
                  <a:gd name="connsiteY1" fmla="*/ 309880 h 477520"/>
                  <a:gd name="connsiteX2" fmla="*/ 223520 w 939800"/>
                  <a:gd name="connsiteY2" fmla="*/ 91440 h 477520"/>
                  <a:gd name="connsiteX3" fmla="*/ 386080 w 939800"/>
                  <a:gd name="connsiteY3" fmla="*/ 116840 h 477520"/>
                  <a:gd name="connsiteX4" fmla="*/ 574040 w 939800"/>
                  <a:gd name="connsiteY4" fmla="*/ 116840 h 477520"/>
                  <a:gd name="connsiteX5" fmla="*/ 756920 w 939800"/>
                  <a:gd name="connsiteY5" fmla="*/ 96520 h 477520"/>
                  <a:gd name="connsiteX6" fmla="*/ 939800 w 939800"/>
                  <a:gd name="connsiteY6" fmla="*/ 0 h 477520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800" h="477520">
                    <a:moveTo>
                      <a:pt x="0" y="477520"/>
                    </a:moveTo>
                    <a:cubicBezTo>
                      <a:pt x="57573" y="425873"/>
                      <a:pt x="115147" y="374227"/>
                      <a:pt x="152400" y="309880"/>
                    </a:cubicBezTo>
                    <a:cubicBezTo>
                      <a:pt x="189653" y="245533"/>
                      <a:pt x="184573" y="123613"/>
                      <a:pt x="223520" y="91440"/>
                    </a:cubicBezTo>
                    <a:cubicBezTo>
                      <a:pt x="262467" y="59267"/>
                      <a:pt x="327660" y="112607"/>
                      <a:pt x="386080" y="116840"/>
                    </a:cubicBezTo>
                    <a:cubicBezTo>
                      <a:pt x="444500" y="121073"/>
                      <a:pt x="512233" y="120227"/>
                      <a:pt x="574040" y="116840"/>
                    </a:cubicBezTo>
                    <a:cubicBezTo>
                      <a:pt x="635847" y="113453"/>
                      <a:pt x="695960" y="115993"/>
                      <a:pt x="756920" y="96520"/>
                    </a:cubicBezTo>
                    <a:cubicBezTo>
                      <a:pt x="817880" y="77047"/>
                      <a:pt x="899583" y="13123"/>
                      <a:pt x="939800" y="0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82D217C1-5731-4974-8EDD-AB1E08BCDD91}"/>
                  </a:ext>
                </a:extLst>
              </p:cNvPr>
              <p:cNvSpPr/>
              <p:nvPr/>
            </p:nvSpPr>
            <p:spPr>
              <a:xfrm>
                <a:off x="7452360" y="4001765"/>
                <a:ext cx="426720" cy="1027435"/>
              </a:xfrm>
              <a:custGeom>
                <a:gdLst>
                  <a:gd name="connsiteX0" fmla="*/ 0 w 426720"/>
                  <a:gd name="connsiteY0" fmla="*/ 1027435 h 1027435"/>
                  <a:gd name="connsiteX1" fmla="*/ 177800 w 426720"/>
                  <a:gd name="connsiteY1" fmla="*/ 920755 h 1027435"/>
                  <a:gd name="connsiteX2" fmla="*/ 243840 w 426720"/>
                  <a:gd name="connsiteY2" fmla="*/ 707395 h 1027435"/>
                  <a:gd name="connsiteX3" fmla="*/ 208280 w 426720"/>
                  <a:gd name="connsiteY3" fmla="*/ 443235 h 1027435"/>
                  <a:gd name="connsiteX4" fmla="*/ 147320 w 426720"/>
                  <a:gd name="connsiteY4" fmla="*/ 234955 h 1027435"/>
                  <a:gd name="connsiteX5" fmla="*/ 198120 w 426720"/>
                  <a:gd name="connsiteY5" fmla="*/ 72395 h 1027435"/>
                  <a:gd name="connsiteX6" fmla="*/ 274320 w 426720"/>
                  <a:gd name="connsiteY6" fmla="*/ 6355 h 1027435"/>
                  <a:gd name="connsiteX7" fmla="*/ 426720 w 426720"/>
                  <a:gd name="connsiteY7" fmla="*/ 6355 h 1027435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720" h="1027435">
                    <a:moveTo>
                      <a:pt x="0" y="1027435"/>
                    </a:moveTo>
                    <a:cubicBezTo>
                      <a:pt x="68580" y="1000765"/>
                      <a:pt x="137160" y="974095"/>
                      <a:pt x="177800" y="920755"/>
                    </a:cubicBezTo>
                    <a:cubicBezTo>
                      <a:pt x="218440" y="867415"/>
                      <a:pt x="238760" y="786982"/>
                      <a:pt x="243840" y="707395"/>
                    </a:cubicBezTo>
                    <a:cubicBezTo>
                      <a:pt x="248920" y="627808"/>
                      <a:pt x="224367" y="521975"/>
                      <a:pt x="208280" y="443235"/>
                    </a:cubicBezTo>
                    <a:cubicBezTo>
                      <a:pt x="192193" y="364495"/>
                      <a:pt x="149013" y="296762"/>
                      <a:pt x="147320" y="234955"/>
                    </a:cubicBezTo>
                    <a:cubicBezTo>
                      <a:pt x="145627" y="173148"/>
                      <a:pt x="176953" y="110495"/>
                      <a:pt x="198120" y="72395"/>
                    </a:cubicBezTo>
                    <a:cubicBezTo>
                      <a:pt x="219287" y="34295"/>
                      <a:pt x="236220" y="17362"/>
                      <a:pt x="274320" y="6355"/>
                    </a:cubicBezTo>
                    <a:cubicBezTo>
                      <a:pt x="312420" y="-4652"/>
                      <a:pt x="369570" y="851"/>
                      <a:pt x="426720" y="6355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D43EA45A-A171-42E2-91DF-D46F40829411}"/>
                  </a:ext>
                </a:extLst>
              </p:cNvPr>
              <p:cNvSpPr/>
              <p:nvPr/>
            </p:nvSpPr>
            <p:spPr>
              <a:xfrm>
                <a:off x="7960360" y="4013200"/>
                <a:ext cx="218440" cy="86360"/>
              </a:xfrm>
              <a:custGeom>
                <a:gdLst>
                  <a:gd name="connsiteX0" fmla="*/ 0 w 218440"/>
                  <a:gd name="connsiteY0" fmla="*/ 0 h 86360"/>
                  <a:gd name="connsiteX1" fmla="*/ 218440 w 218440"/>
                  <a:gd name="connsiteY1" fmla="*/ 86360 h 86360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8440" h="86360">
                    <a:moveTo>
                      <a:pt x="0" y="0"/>
                    </a:moveTo>
                    <a:lnTo>
                      <a:pt x="218440" y="86360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CD170E9C-62DA-43B1-8874-2D96A2DE5D50}"/>
                </a:ext>
              </a:extLst>
            </p:cNvPr>
            <p:cNvGrpSpPr/>
            <p:nvPr/>
          </p:nvGrpSpPr>
          <p:grpSpPr>
            <a:xfrm>
              <a:off x="7605726" y="4016453"/>
              <a:ext cx="969314" cy="1307387"/>
              <a:chOff x="7605726" y="4016453"/>
              <a:chExt cx="969314" cy="1307387"/>
            </a:xfrm>
          </p:grpSpPr>
          <p:cxnSp>
            <p:nvCxnSpPr>
              <p:cNvPr id="152" name="Straight Arrow Connector 151">
                <a:extLst>
                  <a:ext uri="{FF2B5EF4-FFF2-40B4-BE49-F238E27FC236}">
                    <a16:creationId xmlns:a16="http://schemas.microsoft.com/office/drawing/2014/main" id="{FEA130CE-1532-4576-8C1A-78E2F7ECBBC6}"/>
                  </a:ext>
                </a:extLst>
              </p:cNvPr>
              <p:cNvCxnSpPr/>
              <p:nvPr/>
            </p:nvCxnSpPr>
            <p:spPr>
              <a:xfrm flipV="1">
                <a:off x="8483215" y="4802400"/>
                <a:ext cx="60274" cy="133697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Arrow Connector 153">
                <a:extLst>
                  <a:ext uri="{FF2B5EF4-FFF2-40B4-BE49-F238E27FC236}">
                    <a16:creationId xmlns:a16="http://schemas.microsoft.com/office/drawing/2014/main" id="{9CAE3855-6170-485B-9D79-F08252FD3680}"/>
                  </a:ext>
                </a:extLst>
              </p:cNvPr>
              <p:cNvCxnSpPr/>
              <p:nvPr/>
            </p:nvCxnSpPr>
            <p:spPr>
              <a:xfrm flipV="1">
                <a:off x="8293663" y="5179566"/>
                <a:ext cx="60274" cy="133697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Arrow Connector 154">
                <a:extLst>
                  <a:ext uri="{FF2B5EF4-FFF2-40B4-BE49-F238E27FC236}">
                    <a16:creationId xmlns:a16="http://schemas.microsoft.com/office/drawing/2014/main" id="{4FC61981-F91C-4F73-8020-468F993B3E43}"/>
                  </a:ext>
                </a:extLst>
              </p:cNvPr>
              <p:cNvCxnSpPr>
                <a:stCxn id="147" idx="1"/>
                <a:endCxn id="147" idx="2"/>
              </p:cNvCxnSpPr>
              <p:nvPr/>
            </p:nvCxnSpPr>
            <p:spPr>
              <a:xfrm>
                <a:off x="7645400" y="5237480"/>
                <a:ext cx="218440" cy="8636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Arrow Connector 158">
                <a:extLst>
                  <a:ext uri="{FF2B5EF4-FFF2-40B4-BE49-F238E27FC236}">
                    <a16:creationId xmlns:a16="http://schemas.microsoft.com/office/drawing/2014/main" id="{948EEE70-79DB-491D-B936-09AF9263C423}"/>
                  </a:ext>
                </a:extLst>
              </p:cNvPr>
              <p:cNvCxnSpPr/>
              <p:nvPr/>
            </p:nvCxnSpPr>
            <p:spPr>
              <a:xfrm>
                <a:off x="8006080" y="4800600"/>
                <a:ext cx="190440" cy="1180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Arrow Connector 160">
                <a:extLst>
                  <a:ext uri="{FF2B5EF4-FFF2-40B4-BE49-F238E27FC236}">
                    <a16:creationId xmlns:a16="http://schemas.microsoft.com/office/drawing/2014/main" id="{51130103-0431-4332-81B5-61EF3C159A3C}"/>
                  </a:ext>
                </a:extLst>
              </p:cNvPr>
              <p:cNvCxnSpPr>
                <a:endCxn id="147" idx="7"/>
              </p:cNvCxnSpPr>
              <p:nvPr/>
            </p:nvCxnSpPr>
            <p:spPr>
              <a:xfrm flipV="1">
                <a:off x="8570219" y="4429760"/>
                <a:ext cx="4821" cy="10095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Arrow Connector 162">
                <a:extLst>
                  <a:ext uri="{FF2B5EF4-FFF2-40B4-BE49-F238E27FC236}">
                    <a16:creationId xmlns:a16="http://schemas.microsoft.com/office/drawing/2014/main" id="{72611E39-7410-403B-AF55-794880B2B8EC}"/>
                  </a:ext>
                </a:extLst>
              </p:cNvPr>
              <p:cNvCxnSpPr/>
              <p:nvPr/>
            </p:nvCxnSpPr>
            <p:spPr>
              <a:xfrm flipV="1">
                <a:off x="7613987" y="4016453"/>
                <a:ext cx="60491" cy="11717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Arrow Connector 164">
                <a:extLst>
                  <a:ext uri="{FF2B5EF4-FFF2-40B4-BE49-F238E27FC236}">
                    <a16:creationId xmlns:a16="http://schemas.microsoft.com/office/drawing/2014/main" id="{630FB1B9-A179-4103-B5C1-20E63ACA7877}"/>
                  </a:ext>
                </a:extLst>
              </p:cNvPr>
              <p:cNvCxnSpPr/>
              <p:nvPr/>
            </p:nvCxnSpPr>
            <p:spPr>
              <a:xfrm flipV="1">
                <a:off x="7605726" y="4878580"/>
                <a:ext cx="68588" cy="71977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38" name="Picture 137">
            <a:extLst>
              <a:ext uri="{FF2B5EF4-FFF2-40B4-BE49-F238E27FC236}">
                <a16:creationId xmlns:a16="http://schemas.microsoft.com/office/drawing/2014/main" id="{7F14085F-BCBA-4A3F-8232-E70ABFBBB5D7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749507" y="1912620"/>
            <a:ext cx="2826553" cy="4242908"/>
          </a:xfrm>
          <a:prstGeom prst="rect">
            <a:avLst/>
          </a:prstGeom>
        </p:spPr>
      </p:pic>
      <p:grpSp>
        <p:nvGrpSpPr>
          <p:cNvPr id="170" name="Group 169">
            <a:extLst>
              <a:ext uri="{FF2B5EF4-FFF2-40B4-BE49-F238E27FC236}">
                <a16:creationId xmlns:a16="http://schemas.microsoft.com/office/drawing/2014/main" id="{EC3AC73A-2903-497B-8AE1-CA7C4840BD6D}"/>
              </a:ext>
            </a:extLst>
          </p:cNvPr>
          <p:cNvGrpSpPr/>
          <p:nvPr>
            <p:custDataLst>
              <p:tags r:id="rId16"/>
            </p:custDataLst>
          </p:nvPr>
        </p:nvGrpSpPr>
        <p:grpSpPr>
          <a:xfrm>
            <a:off x="4734292" y="3944784"/>
            <a:ext cx="1353272" cy="1297358"/>
            <a:chOff x="4368800" y="3910781"/>
            <a:chExt cx="1353272" cy="1297358"/>
          </a:xfrm>
        </p:grpSpPr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E0E1DE42-A9F4-4945-BD16-05EEBFBEA35C}"/>
                </a:ext>
              </a:extLst>
            </p:cNvPr>
            <p:cNvCxnSpPr/>
            <p:nvPr/>
          </p:nvCxnSpPr>
          <p:spPr>
            <a:xfrm>
              <a:off x="4384024" y="4978420"/>
              <a:ext cx="517053" cy="229719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12D1733F-79C2-4ED9-88AD-04D1AA0B0A3A}"/>
                </a:ext>
              </a:extLst>
            </p:cNvPr>
            <p:cNvCxnSpPr/>
            <p:nvPr/>
          </p:nvCxnSpPr>
          <p:spPr>
            <a:xfrm flipV="1">
              <a:off x="5061734" y="4992771"/>
              <a:ext cx="399178" cy="190845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4355C086-4A30-4C95-8208-153B3ED89B65}"/>
                </a:ext>
              </a:extLst>
            </p:cNvPr>
            <p:cNvCxnSpPr/>
            <p:nvPr/>
          </p:nvCxnSpPr>
          <p:spPr>
            <a:xfrm flipV="1">
              <a:off x="5480834" y="4581443"/>
              <a:ext cx="227453" cy="34615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FD72608A-62A2-428B-AD89-B720C6884A41}"/>
                </a:ext>
              </a:extLst>
            </p:cNvPr>
            <p:cNvCxnSpPr/>
            <p:nvPr/>
          </p:nvCxnSpPr>
          <p:spPr>
            <a:xfrm flipH="1" flipV="1">
              <a:off x="5685974" y="4185760"/>
              <a:ext cx="36098" cy="31541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1C33A13A-617A-4661-877E-A419F46259C1}"/>
                </a:ext>
              </a:extLst>
            </p:cNvPr>
            <p:cNvCxnSpPr/>
            <p:nvPr/>
          </p:nvCxnSpPr>
          <p:spPr>
            <a:xfrm flipH="1" flipV="1">
              <a:off x="5371389" y="4073680"/>
              <a:ext cx="247703" cy="104145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FBF99896-B6D5-47E6-AC8C-076FE2658222}"/>
                </a:ext>
              </a:extLst>
            </p:cNvPr>
            <p:cNvCxnSpPr/>
            <p:nvPr/>
          </p:nvCxnSpPr>
          <p:spPr>
            <a:xfrm flipV="1">
              <a:off x="4545780" y="4653065"/>
              <a:ext cx="337757" cy="291237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080E171D-FBA6-4E31-B7A9-66D7A7251F1E}"/>
                </a:ext>
              </a:extLst>
            </p:cNvPr>
            <p:cNvCxnSpPr/>
            <p:nvPr/>
          </p:nvCxnSpPr>
          <p:spPr>
            <a:xfrm>
              <a:off x="5050223" y="4631480"/>
              <a:ext cx="466937" cy="50836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8795DF2D-F1BD-4432-88E3-AC341FB41FC3}"/>
                </a:ext>
              </a:extLst>
            </p:cNvPr>
            <p:cNvCxnSpPr/>
            <p:nvPr/>
          </p:nvCxnSpPr>
          <p:spPr>
            <a:xfrm flipV="1">
              <a:off x="4368800" y="4343318"/>
              <a:ext cx="190118" cy="476515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B35C16A0-D747-43A2-B6A3-43BDE1C8368C}"/>
                </a:ext>
              </a:extLst>
            </p:cNvPr>
            <p:cNvCxnSpPr/>
            <p:nvPr/>
          </p:nvCxnSpPr>
          <p:spPr>
            <a:xfrm flipH="1" flipV="1">
              <a:off x="4521675" y="3910781"/>
              <a:ext cx="0" cy="25648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FE6692FB-6007-4CE2-98DA-52DACAC35811}"/>
                </a:ext>
              </a:extLst>
            </p:cNvPr>
            <p:cNvCxnSpPr/>
            <p:nvPr/>
          </p:nvCxnSpPr>
          <p:spPr>
            <a:xfrm>
              <a:off x="4629376" y="3919125"/>
              <a:ext cx="321644" cy="113524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8686A544-6CCB-4CF6-BACF-E795F9B505EB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5295245" y="5200548"/>
            <a:ext cx="92419" cy="92419"/>
          </a:xfrm>
          <a:prstGeom prst="rect">
            <a:avLst/>
          </a:prstGeom>
          <a:solidFill>
            <a:srgbClr val="FFCC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459AC15B-F77D-4AE3-91C5-28607553A24C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5295245" y="5715000"/>
            <a:ext cx="92419" cy="92419"/>
          </a:xfrm>
          <a:prstGeom prst="rect">
            <a:avLst/>
          </a:prstGeom>
          <a:solidFill>
            <a:srgbClr val="FF00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D236E07-AEC0-4A86-BE99-FA88C4DF1ABA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5538837" y="4428164"/>
            <a:ext cx="92419" cy="92419"/>
          </a:xfrm>
          <a:prstGeom prst="rect">
            <a:avLst/>
          </a:prstGeom>
          <a:solidFill>
            <a:srgbClr val="FF00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7E8DE65D-F8FC-40EE-A56B-618463159D4D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4069998" y="3746398"/>
            <a:ext cx="92419" cy="92419"/>
          </a:xfrm>
          <a:prstGeom prst="rect">
            <a:avLst/>
          </a:prstGeom>
          <a:solidFill>
            <a:srgbClr val="FFCC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3094C7FB-50FC-4ED6-AB87-5A59AED9D583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4649869" y="3460216"/>
            <a:ext cx="92419" cy="92419"/>
          </a:xfrm>
          <a:prstGeom prst="rect">
            <a:avLst/>
          </a:prstGeom>
          <a:solidFill>
            <a:srgbClr val="FFCC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854C8B6-1290-47D7-AB92-A0FAD170658A}"/>
              </a:ext>
            </a:extLst>
          </p:cNvPr>
          <p:cNvSpPr/>
          <p:nvPr>
            <p:custDataLst>
              <p:tags r:id="rId22"/>
            </p:custDataLst>
          </p:nvPr>
        </p:nvSpPr>
        <p:spPr>
          <a:xfrm>
            <a:off x="4655981" y="3804856"/>
            <a:ext cx="92419" cy="92419"/>
          </a:xfrm>
          <a:prstGeom prst="rect">
            <a:avLst/>
          </a:prstGeom>
          <a:solidFill>
            <a:srgbClr val="FFCC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D36563E8-AA31-4B2E-B2FC-969A26D30706}"/>
              </a:ext>
            </a:extLst>
          </p:cNvPr>
          <p:cNvSpPr/>
          <p:nvPr>
            <p:custDataLst>
              <p:tags r:id="rId23"/>
            </p:custDataLst>
          </p:nvPr>
        </p:nvSpPr>
        <p:spPr>
          <a:xfrm>
            <a:off x="5316512" y="3828635"/>
            <a:ext cx="92419" cy="92419"/>
          </a:xfrm>
          <a:prstGeom prst="rect">
            <a:avLst/>
          </a:prstGeom>
          <a:solidFill>
            <a:srgbClr val="FFCC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998650AB-BC57-4CED-BF8D-A5E57D6A6492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5316512" y="4099560"/>
            <a:ext cx="92419" cy="92419"/>
          </a:xfrm>
          <a:prstGeom prst="rect">
            <a:avLst/>
          </a:prstGeom>
          <a:solidFill>
            <a:srgbClr val="FF00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22085D32-F448-4E8C-A06C-218465AFD282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5538837" y="4238693"/>
            <a:ext cx="92419" cy="92419"/>
          </a:xfrm>
          <a:prstGeom prst="rect">
            <a:avLst/>
          </a:prstGeom>
          <a:solidFill>
            <a:srgbClr val="FF00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1768BEEF-5127-4B14-9035-89C431BC6944}"/>
              </a:ext>
            </a:extLst>
          </p:cNvPr>
          <p:cNvSpPr/>
          <p:nvPr>
            <p:custDataLst>
              <p:tags r:id="rId26"/>
            </p:custDataLst>
          </p:nvPr>
        </p:nvSpPr>
        <p:spPr>
          <a:xfrm>
            <a:off x="5538837" y="4331112"/>
            <a:ext cx="92419" cy="92419"/>
          </a:xfrm>
          <a:prstGeom prst="rect">
            <a:avLst/>
          </a:prstGeom>
          <a:solidFill>
            <a:srgbClr val="FFCC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458B975D-5D26-46BC-BACA-710B519E90B7}"/>
              </a:ext>
            </a:extLst>
          </p:cNvPr>
          <p:cNvSpPr/>
          <p:nvPr>
            <p:custDataLst>
              <p:tags r:id="rId27"/>
            </p:custDataLst>
          </p:nvPr>
        </p:nvSpPr>
        <p:spPr>
          <a:xfrm>
            <a:off x="5538837" y="4146272"/>
            <a:ext cx="92419" cy="92419"/>
          </a:xfrm>
          <a:prstGeom prst="rect">
            <a:avLst/>
          </a:prstGeom>
          <a:solidFill>
            <a:srgbClr val="FFCC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045DE8A-CE49-471A-91E8-FE207416474F}"/>
              </a:ext>
            </a:extLst>
          </p:cNvPr>
          <p:cNvSpPr/>
          <p:nvPr>
            <p:custDataLst>
              <p:tags r:id="rId28"/>
            </p:custDataLst>
          </p:nvPr>
        </p:nvSpPr>
        <p:spPr>
          <a:xfrm>
            <a:off x="5520563" y="4896423"/>
            <a:ext cx="92419" cy="92419"/>
          </a:xfrm>
          <a:prstGeom prst="rect">
            <a:avLst/>
          </a:prstGeom>
          <a:solidFill>
            <a:srgbClr val="FFCC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D86E0C14-DE83-4D31-8427-C6F672F7FBAC}"/>
              </a:ext>
            </a:extLst>
          </p:cNvPr>
          <p:cNvSpPr/>
          <p:nvPr>
            <p:custDataLst>
              <p:tags r:id="rId29"/>
            </p:custDataLst>
          </p:nvPr>
        </p:nvSpPr>
        <p:spPr>
          <a:xfrm>
            <a:off x="5520563" y="4915389"/>
            <a:ext cx="92419" cy="92419"/>
          </a:xfrm>
          <a:prstGeom prst="rect">
            <a:avLst/>
          </a:prstGeom>
          <a:solidFill>
            <a:srgbClr val="FF00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82072D21-00AC-4719-B43F-4A30C8DFA189}"/>
              </a:ext>
            </a:extLst>
          </p:cNvPr>
          <p:cNvSpPr/>
          <p:nvPr>
            <p:custDataLst>
              <p:tags r:id="rId30"/>
            </p:custDataLst>
          </p:nvPr>
        </p:nvSpPr>
        <p:spPr>
          <a:xfrm>
            <a:off x="4655981" y="3864716"/>
            <a:ext cx="92419" cy="92419"/>
          </a:xfrm>
          <a:prstGeom prst="rect">
            <a:avLst/>
          </a:prstGeom>
          <a:solidFill>
            <a:srgbClr val="FFCC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E71FC82D-D2D4-400E-8461-ED0692B343B4}"/>
              </a:ext>
            </a:extLst>
          </p:cNvPr>
          <p:cNvSpPr/>
          <p:nvPr>
            <p:custDataLst>
              <p:tags r:id="rId31"/>
            </p:custDataLst>
          </p:nvPr>
        </p:nvSpPr>
        <p:spPr>
          <a:xfrm>
            <a:off x="4649869" y="3521774"/>
            <a:ext cx="92419" cy="92419"/>
          </a:xfrm>
          <a:prstGeom prst="rect">
            <a:avLst/>
          </a:prstGeom>
          <a:solidFill>
            <a:srgbClr val="FFCC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F2F90033-241D-44D4-9580-E7B598BEA852}"/>
              </a:ext>
            </a:extLst>
          </p:cNvPr>
          <p:cNvSpPr/>
          <p:nvPr>
            <p:custDataLst>
              <p:tags r:id="rId32"/>
            </p:custDataLst>
          </p:nvPr>
        </p:nvSpPr>
        <p:spPr>
          <a:xfrm>
            <a:off x="4085324" y="5180646"/>
            <a:ext cx="92419" cy="92419"/>
          </a:xfrm>
          <a:prstGeom prst="rect">
            <a:avLst/>
          </a:prstGeom>
          <a:solidFill>
            <a:srgbClr val="FFCC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7C60C22D-55A8-4FD0-9A64-DE3F0F7E5786}"/>
              </a:ext>
            </a:extLst>
          </p:cNvPr>
          <p:cNvSpPr/>
          <p:nvPr>
            <p:custDataLst>
              <p:tags r:id="rId33"/>
            </p:custDataLst>
          </p:nvPr>
        </p:nvSpPr>
        <p:spPr>
          <a:xfrm>
            <a:off x="4085324" y="5134436"/>
            <a:ext cx="92419" cy="92419"/>
          </a:xfrm>
          <a:prstGeom prst="rect">
            <a:avLst/>
          </a:prstGeom>
          <a:solidFill>
            <a:srgbClr val="FF00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37A284-F40B-46ED-B92B-0A985C58874E}"/>
              </a:ext>
            </a:extLst>
          </p:cNvPr>
          <p:cNvSpPr txBox="1"/>
          <p:nvPr>
            <p:custDataLst>
              <p:tags r:id="rId34"/>
            </p:custDataLst>
          </p:nvPr>
        </p:nvSpPr>
        <p:spPr>
          <a:xfrm>
            <a:off x="4039417" y="3948404"/>
            <a:ext cx="540181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27432" rIns="27432" rtlCol="0">
            <a:spAutoFit/>
          </a:bodyPr>
          <a:lstStyle/>
          <a:p>
            <a:r>
              <a:rPr lang="en-US" sz="1400" b="1">
                <a:solidFill>
                  <a:srgbClr val="C00000"/>
                </a:solidFill>
              </a:rPr>
              <a:t>Inject</a:t>
            </a:r>
            <a:br>
              <a:rPr lang="en-US" sz="1400" b="1">
                <a:solidFill>
                  <a:srgbClr val="C00000"/>
                </a:solidFill>
              </a:rPr>
            </a:br>
            <a:r>
              <a:rPr lang="en-US" sz="1400" b="1">
                <a:solidFill>
                  <a:srgbClr val="C00000"/>
                </a:solidFill>
              </a:rPr>
              <a:t>0.05</a:t>
            </a:r>
            <a:br>
              <a:rPr lang="en-US" sz="1400" b="1">
                <a:solidFill>
                  <a:srgbClr val="C00000"/>
                </a:solidFill>
              </a:rPr>
            </a:br>
            <a:r>
              <a:rPr lang="en-US" sz="1400" b="1">
                <a:solidFill>
                  <a:srgbClr val="C00000"/>
                </a:solidFill>
              </a:rPr>
              <a:t>L/min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2AA6F433-B4A7-4B80-9255-94B6E00A37F8}"/>
              </a:ext>
            </a:extLst>
          </p:cNvPr>
          <p:cNvSpPr txBox="1"/>
          <p:nvPr>
            <p:custDataLst>
              <p:tags r:id="rId35"/>
            </p:custDataLst>
          </p:nvPr>
        </p:nvSpPr>
        <p:spPr>
          <a:xfrm>
            <a:off x="5526783" y="3243977"/>
            <a:ext cx="87532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27432" rIns="27432" rtlCol="0">
            <a:spAutoFit/>
          </a:bodyPr>
          <a:lstStyle/>
          <a:p>
            <a:r>
              <a:rPr lang="en-US" sz="1400" b="1">
                <a:solidFill>
                  <a:srgbClr val="C00000"/>
                </a:solidFill>
              </a:rPr>
              <a:t>Pump</a:t>
            </a:r>
            <a:br>
              <a:rPr lang="en-US" sz="1400" b="1">
                <a:solidFill>
                  <a:srgbClr val="C00000"/>
                </a:solidFill>
              </a:rPr>
            </a:br>
            <a:r>
              <a:rPr lang="en-US" sz="1400" b="1">
                <a:solidFill>
                  <a:srgbClr val="C00000"/>
                </a:solidFill>
              </a:rPr>
              <a:t>0.05 L/min</a:t>
            </a: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0532E225-9201-42A0-A5C1-8FD739965EE6}"/>
              </a:ext>
            </a:extLst>
          </p:cNvPr>
          <p:cNvSpPr/>
          <p:nvPr>
            <p:custDataLst>
              <p:tags r:id="rId36"/>
            </p:custDataLst>
          </p:nvPr>
        </p:nvSpPr>
        <p:spPr>
          <a:xfrm>
            <a:off x="5524937" y="4007449"/>
            <a:ext cx="164592" cy="164592"/>
          </a:xfrm>
          <a:prstGeom prst="ellipse">
            <a:avLst/>
          </a:prstGeom>
          <a:solidFill>
            <a:schemeClr val="tx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EA174039-EF1C-4851-8237-DD660E9C345A}"/>
              </a:ext>
            </a:extLst>
          </p:cNvPr>
          <p:cNvSpPr/>
          <p:nvPr>
            <p:custDataLst>
              <p:tags r:id="rId37"/>
            </p:custDataLst>
          </p:nvPr>
        </p:nvSpPr>
        <p:spPr>
          <a:xfrm>
            <a:off x="4616058" y="4912583"/>
            <a:ext cx="164592" cy="164592"/>
          </a:xfrm>
          <a:prstGeom prst="ellipse">
            <a:avLst/>
          </a:prstGeom>
          <a:solidFill>
            <a:schemeClr val="tx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805666B5-CA32-4124-B03F-D7618E083CC1}"/>
              </a:ext>
            </a:extLst>
          </p:cNvPr>
          <p:cNvCxnSpPr/>
          <p:nvPr>
            <p:custDataLst>
              <p:tags r:id="rId38"/>
            </p:custDataLst>
          </p:nvPr>
        </p:nvCxnSpPr>
        <p:spPr>
          <a:xfrm>
            <a:off x="4451885" y="4687068"/>
            <a:ext cx="161526" cy="22750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0A3C83DE-287D-4CFA-AF94-B92053BF7102}"/>
              </a:ext>
            </a:extLst>
          </p:cNvPr>
          <p:cNvCxnSpPr/>
          <p:nvPr>
            <p:custDataLst>
              <p:tags r:id="rId39"/>
            </p:custDataLst>
          </p:nvPr>
        </p:nvCxnSpPr>
        <p:spPr>
          <a:xfrm flipH="1">
            <a:off x="5666216" y="3771419"/>
            <a:ext cx="186121" cy="26300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TextBox 198">
            <a:extLst>
              <a:ext uri="{FF2B5EF4-FFF2-40B4-BE49-F238E27FC236}">
                <a16:creationId xmlns:a16="http://schemas.microsoft.com/office/drawing/2014/main" id="{FBAFBA24-F052-4990-8F43-CFE30E692108}"/>
              </a:ext>
            </a:extLst>
          </p:cNvPr>
          <p:cNvSpPr txBox="1"/>
          <p:nvPr>
            <p:custDataLst>
              <p:tags r:id="rId40"/>
            </p:custDataLst>
          </p:nvPr>
        </p:nvSpPr>
        <p:spPr>
          <a:xfrm>
            <a:off x="4095552" y="1683924"/>
            <a:ext cx="218759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/>
              <a:t>Example injection &amp; pumping strategy – Locations and rates</a:t>
            </a:r>
          </a:p>
        </p:txBody>
      </p:sp>
      <p:sp>
        <p:nvSpPr>
          <p:cNvPr id="25" name="Rectangle 3">
            <a:extLst>
              <a:ext uri="{FF2B5EF4-FFF2-40B4-BE49-F238E27FC236}">
                <a16:creationId xmlns:a16="http://schemas.microsoft.com/office/drawing/2014/main" id="{B80AA77E-56EF-49DA-875B-2C3E45F087BD}"/>
              </a:ext>
            </a:extLst>
          </p:cNvPr>
          <p:cNvSpPr>
            <a:spLocks noGrp="1" noChangeArrowheads="1"/>
          </p:cNvSpPr>
          <p:nvPr>
            <p:ph idx="1"/>
            <p:custDataLst>
              <p:tags r:id="rId41"/>
            </p:custDataLst>
          </p:nvPr>
        </p:nvSpPr>
        <p:spPr>
          <a:xfrm>
            <a:off x="-7708" y="1940820"/>
            <a:ext cx="3857607" cy="4045749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US" sz="2400"/>
              <a:t>Estimated fracture network guides injection and pumping strategy for spreading amendments to contaminants.</a:t>
            </a:r>
          </a:p>
          <a:p>
            <a:pPr>
              <a:spcBef>
                <a:spcPts val="1200"/>
              </a:spcBef>
            </a:pPr>
            <a:r>
              <a:rPr lang="en-US" sz="2400"/>
              <a:t>Particle tracking shows this strategy achieves advective transport over the entire</a:t>
            </a:r>
            <a:br>
              <a:rPr lang="en-US" sz="2400"/>
            </a:br>
            <a:r>
              <a:rPr lang="en-US" sz="2400"/>
              <a:t>discrete network at depth.</a:t>
            </a:r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503D85FA-D818-4FA1-938A-312E97B2EE64}"/>
              </a:ext>
            </a:extLst>
          </p:cNvPr>
          <p:cNvSpPr/>
          <p:nvPr>
            <p:custDataLst>
              <p:tags r:id="rId42"/>
            </p:custDataLst>
          </p:nvPr>
        </p:nvSpPr>
        <p:spPr>
          <a:xfrm>
            <a:off x="7246559" y="4979923"/>
            <a:ext cx="164592" cy="164592"/>
          </a:xfrm>
          <a:prstGeom prst="ellipse">
            <a:avLst/>
          </a:prstGeom>
          <a:solidFill>
            <a:schemeClr val="tx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D1A94CB5-EBE7-4836-A263-E37294FE3A92}"/>
              </a:ext>
            </a:extLst>
          </p:cNvPr>
          <p:cNvSpPr/>
          <p:nvPr>
            <p:custDataLst>
              <p:tags r:id="rId43"/>
            </p:custDataLst>
          </p:nvPr>
        </p:nvSpPr>
        <p:spPr>
          <a:xfrm>
            <a:off x="8183530" y="4065537"/>
            <a:ext cx="164592" cy="164592"/>
          </a:xfrm>
          <a:prstGeom prst="ellipse">
            <a:avLst/>
          </a:prstGeom>
          <a:solidFill>
            <a:schemeClr val="tx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44"/>
    </p:custDataLst>
    <p:extLst>
      <p:ext uri="{BB962C8B-B14F-4D97-AF65-F5344CB8AC3E}">
        <p14:creationId xmlns:p14="http://schemas.microsoft.com/office/powerpoint/2010/main" val="37889525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227779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0" y="1742871"/>
            <a:ext cx="6321507" cy="4800362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US" sz="2400"/>
              <a:t>HT is a robust approach for estimating</a:t>
            </a:r>
            <a:br>
              <a:rPr lang="en-US" sz="2400"/>
            </a:br>
            <a:r>
              <a:rPr lang="en-US" sz="2400" b="1"/>
              <a:t>high-resolution K distribution</a:t>
            </a:r>
            <a:r>
              <a:rPr lang="en-US" sz="2400"/>
              <a:t>, which leads</a:t>
            </a:r>
            <a:br>
              <a:rPr lang="en-US" sz="2400"/>
            </a:br>
            <a:r>
              <a:rPr lang="en-US" sz="2400"/>
              <a:t>to improved understanding of small-scale variability in flow and transport processes.</a:t>
            </a:r>
          </a:p>
          <a:p>
            <a:pPr>
              <a:spcBef>
                <a:spcPts val="1200"/>
              </a:spcBef>
            </a:pPr>
            <a:r>
              <a:rPr lang="en-US" sz="2400" b="1"/>
              <a:t>Is HT worth it?</a:t>
            </a:r>
            <a:r>
              <a:rPr lang="en-US" sz="2400"/>
              <a:t> Expense needs to be weighed in context of value HT provides to remediation actions and management decisions:</a:t>
            </a:r>
          </a:p>
          <a:p>
            <a:pPr lvl="1">
              <a:spcBef>
                <a:spcPts val="1200"/>
              </a:spcBef>
            </a:pPr>
            <a:r>
              <a:rPr lang="en-US" sz="2000"/>
              <a:t>Likely low value:  Less-contaminated parts of a site.</a:t>
            </a:r>
          </a:p>
          <a:p>
            <a:pPr lvl="1">
              <a:spcBef>
                <a:spcPts val="1200"/>
              </a:spcBef>
            </a:pPr>
            <a:r>
              <a:rPr lang="en-US" sz="2000"/>
              <a:t>Potential high value: Source zone with DNAPL and high aqueous concentrations, where HT can inform improved amendment delivery strategies.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33400" y="999159"/>
            <a:ext cx="5243862" cy="743712"/>
          </a:xfrm>
        </p:spPr>
        <p:txBody>
          <a:bodyPr>
            <a:noAutofit/>
          </a:bodyPr>
          <a:lstStyle/>
          <a:p>
            <a:pPr algn="ctr"/>
            <a:r>
              <a:rPr lang="en-US" sz="3600"/>
              <a:t>Hydraulic Tomography: Summary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B13352-F946-4A1B-81D8-4CABE428CBE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455260" y="367576"/>
            <a:ext cx="771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Calibri" panose="020f0502020204030204" pitchFamily="34" charset="0"/>
              </a:rPr>
              <a:t>Log</a:t>
            </a:r>
            <a:r>
              <a:rPr lang="en-US" sz="1200" baseline="-25000">
                <a:latin typeface="Calibri" panose="020f0502020204030204" pitchFamily="34" charset="0"/>
              </a:rPr>
              <a:t>10</a:t>
            </a:r>
            <a:r>
              <a:rPr lang="en-US" sz="1200">
                <a:latin typeface="Calibri" panose="020f0502020204030204" pitchFamily="34" charset="0"/>
              </a:rPr>
              <a:t>(K [m/s])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F04A528-AAE9-4484-B88E-8647781EE980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6580937" y="2971800"/>
            <a:ext cx="2645532" cy="3822038"/>
            <a:chOff x="6270097" y="1580473"/>
            <a:chExt cx="3268071" cy="4721430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32A4C7F-C303-4272-9681-EB2EC9277178}"/>
                </a:ext>
              </a:extLst>
            </p:cNvPr>
            <p:cNvCxnSpPr/>
            <p:nvPr/>
          </p:nvCxnSpPr>
          <p:spPr>
            <a:xfrm>
              <a:off x="7963127" y="4065557"/>
              <a:ext cx="254109" cy="71167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7BE295D-D9B0-46C8-A15E-9B7E1141CC84}"/>
                </a:ext>
              </a:extLst>
            </p:cNvPr>
            <p:cNvGrpSpPr/>
            <p:nvPr/>
          </p:nvGrpSpPr>
          <p:grpSpPr>
            <a:xfrm>
              <a:off x="7377064" y="4016453"/>
              <a:ext cx="1313527" cy="1327843"/>
              <a:chOff x="7372152" y="4037325"/>
              <a:chExt cx="1313527" cy="1327843"/>
            </a:xfrm>
          </p:grpSpPr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641E0C1A-1EE0-4F6D-9041-8956D5B3F214}"/>
                  </a:ext>
                </a:extLst>
              </p:cNvPr>
              <p:cNvCxnSpPr/>
              <p:nvPr/>
            </p:nvCxnSpPr>
            <p:spPr>
              <a:xfrm>
                <a:off x="7387376" y="5135449"/>
                <a:ext cx="517053" cy="229719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2F5E59FC-92F5-4B2C-9639-23F4CBBE64BE}"/>
                  </a:ext>
                </a:extLst>
              </p:cNvPr>
              <p:cNvCxnSpPr/>
              <p:nvPr/>
            </p:nvCxnSpPr>
            <p:spPr>
              <a:xfrm flipV="1">
                <a:off x="8065086" y="5149800"/>
                <a:ext cx="399178" cy="19084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BEE751EA-A532-4B5B-837B-CE788723D201}"/>
                  </a:ext>
                </a:extLst>
              </p:cNvPr>
              <p:cNvCxnSpPr/>
              <p:nvPr/>
            </p:nvCxnSpPr>
            <p:spPr>
              <a:xfrm flipV="1">
                <a:off x="8484186" y="4738472"/>
                <a:ext cx="201493" cy="34615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9822E3BC-635E-4ED8-8690-DFC24392261F}"/>
                  </a:ext>
                </a:extLst>
              </p:cNvPr>
              <p:cNvCxnSpPr/>
              <p:nvPr/>
            </p:nvCxnSpPr>
            <p:spPr>
              <a:xfrm flipH="1" flipV="1">
                <a:off x="8604395" y="4378954"/>
                <a:ext cx="36098" cy="31541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BDB28E48-82EF-4AFF-B1E0-3F07B4A7E871}"/>
                  </a:ext>
                </a:extLst>
              </p:cNvPr>
              <p:cNvCxnSpPr/>
              <p:nvPr/>
            </p:nvCxnSpPr>
            <p:spPr>
              <a:xfrm flipH="1" flipV="1">
                <a:off x="8374741" y="4230709"/>
                <a:ext cx="247703" cy="10414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00A8F6B2-7DF5-44DE-80C5-A89D7689DDB0}"/>
                  </a:ext>
                </a:extLst>
              </p:cNvPr>
              <p:cNvCxnSpPr/>
              <p:nvPr/>
            </p:nvCxnSpPr>
            <p:spPr>
              <a:xfrm flipV="1">
                <a:off x="7543666" y="4844896"/>
                <a:ext cx="324619" cy="25952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D9E68603-668F-492E-A1C5-3663FE0E1077}"/>
                  </a:ext>
                </a:extLst>
              </p:cNvPr>
              <p:cNvCxnSpPr/>
              <p:nvPr/>
            </p:nvCxnSpPr>
            <p:spPr>
              <a:xfrm>
                <a:off x="8007078" y="4800826"/>
                <a:ext cx="466937" cy="5083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E8C336F5-96CA-4DFD-B487-3702BB1074D5}"/>
                  </a:ext>
                </a:extLst>
              </p:cNvPr>
              <p:cNvCxnSpPr/>
              <p:nvPr/>
            </p:nvCxnSpPr>
            <p:spPr>
              <a:xfrm flipV="1">
                <a:off x="7372152" y="4500347"/>
                <a:ext cx="190118" cy="47651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98C459E0-5E0E-407B-9267-E183BE22D047}"/>
                  </a:ext>
                </a:extLst>
              </p:cNvPr>
              <p:cNvCxnSpPr/>
              <p:nvPr/>
            </p:nvCxnSpPr>
            <p:spPr>
              <a:xfrm flipH="1" flipV="1">
                <a:off x="7525027" y="4067810"/>
                <a:ext cx="0" cy="25648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A2BA3830-DB64-415B-B5BA-A334056EE9D2}"/>
                  </a:ext>
                </a:extLst>
              </p:cNvPr>
              <p:cNvCxnSpPr/>
              <p:nvPr/>
            </p:nvCxnSpPr>
            <p:spPr>
              <a:xfrm>
                <a:off x="7602380" y="4037325"/>
                <a:ext cx="254109" cy="71167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7AF60F9-555C-4330-8BAD-A7549E58F514}"/>
                </a:ext>
              </a:extLst>
            </p:cNvPr>
            <p:cNvGrpSpPr/>
            <p:nvPr/>
          </p:nvGrpSpPr>
          <p:grpSpPr>
            <a:xfrm>
              <a:off x="6270097" y="1580473"/>
              <a:ext cx="3268071" cy="4721430"/>
              <a:chOff x="6270097" y="1580473"/>
              <a:chExt cx="3268071" cy="4721430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49B6CB5E-8127-4175-9677-718687649B0F}"/>
                  </a:ext>
                </a:extLst>
              </p:cNvPr>
              <p:cNvGrpSpPr/>
              <p:nvPr/>
            </p:nvGrpSpPr>
            <p:grpSpPr>
              <a:xfrm>
                <a:off x="6270097" y="1580473"/>
                <a:ext cx="3268071" cy="4721430"/>
                <a:chOff x="6277616" y="1576969"/>
                <a:chExt cx="3268071" cy="4721430"/>
              </a:xfrm>
            </p:grpSpPr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E39F1A95-2C49-4362-A346-C4E91945927C}"/>
                    </a:ext>
                  </a:extLst>
                </p:cNvPr>
                <p:cNvGrpSpPr/>
                <p:nvPr/>
              </p:nvGrpSpPr>
              <p:grpSpPr>
                <a:xfrm>
                  <a:off x="6277616" y="1576969"/>
                  <a:ext cx="3268071" cy="4721430"/>
                  <a:chOff x="6277616" y="1576969"/>
                  <a:chExt cx="3268071" cy="4721430"/>
                </a:xfrm>
              </p:grpSpPr>
              <p:grpSp>
                <p:nvGrpSpPr>
                  <p:cNvPr id="40" name="Group 39">
                    <a:extLst>
                      <a:ext uri="{FF2B5EF4-FFF2-40B4-BE49-F238E27FC236}">
                        <a16:creationId xmlns:a16="http://schemas.microsoft.com/office/drawing/2014/main" id="{92239203-F434-40F3-A3FE-62B8E820AFE8}"/>
                      </a:ext>
                    </a:extLst>
                  </p:cNvPr>
                  <p:cNvGrpSpPr/>
                  <p:nvPr/>
                </p:nvGrpSpPr>
                <p:grpSpPr>
                  <a:xfrm>
                    <a:off x="6277616" y="1576969"/>
                    <a:ext cx="3268071" cy="4721430"/>
                    <a:chOff x="5494929" y="1453352"/>
                    <a:chExt cx="3268071" cy="4721430"/>
                  </a:xfrm>
                </p:grpSpPr>
                <p:grpSp>
                  <p:nvGrpSpPr>
                    <p:cNvPr id="42" name="Group 41">
                      <a:extLst>
                        <a:ext uri="{FF2B5EF4-FFF2-40B4-BE49-F238E27FC236}">
                          <a16:creationId xmlns:a16="http://schemas.microsoft.com/office/drawing/2014/main" id="{E98546D4-44AB-4EC5-82AE-8EA39E5BA28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494929" y="1453352"/>
                      <a:ext cx="3183389" cy="4721430"/>
                      <a:chOff x="4734971" y="1526970"/>
                      <a:chExt cx="3594407" cy="5331030"/>
                    </a:xfrm>
                  </p:grpSpPr>
                  <p:sp>
                    <p:nvSpPr>
                      <p:cNvPr id="44" name="Rectangle 43">
                        <a:extLst>
                          <a:ext uri="{FF2B5EF4-FFF2-40B4-BE49-F238E27FC236}">
                            <a16:creationId xmlns:a16="http://schemas.microsoft.com/office/drawing/2014/main" id="{6431B1AD-B409-4DEF-86AE-BEACA056388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830692" y="1907473"/>
                        <a:ext cx="116670" cy="135825"/>
                      </a:xfrm>
                      <a:prstGeom prst="rect">
                        <a:avLst/>
                      </a:prstGeom>
                      <a:solidFill>
                        <a:srgbClr val="FF9900"/>
                      </a:solidFill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grpSp>
                    <p:nvGrpSpPr>
                      <p:cNvPr id="45" name="Group 44">
                        <a:extLst>
                          <a:ext uri="{FF2B5EF4-FFF2-40B4-BE49-F238E27FC236}">
                            <a16:creationId xmlns:a16="http://schemas.microsoft.com/office/drawing/2014/main" id="{71C8516E-DACD-483A-895C-EA958C1775F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734971" y="1526970"/>
                        <a:ext cx="3594407" cy="5331030"/>
                        <a:chOff x="5029200" y="1143000"/>
                        <a:chExt cx="3683578" cy="5463284"/>
                      </a:xfrm>
                    </p:grpSpPr>
                    <p:pic>
                      <p:nvPicPr>
                        <p:cNvPr id="63" name="Picture 62">
                          <a:extLst>
                            <a:ext uri="{FF2B5EF4-FFF2-40B4-BE49-F238E27FC236}">
                              <a16:creationId xmlns:a16="http://schemas.microsoft.com/office/drawing/2014/main" id="{3D490C52-7780-4086-935B-989420DF4DB0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029200" y="1143000"/>
                          <a:ext cx="3683578" cy="5463284"/>
                        </a:xfrm>
                        <a:prstGeom prst="rect">
                          <a:avLst/>
                        </a:prstGeom>
                      </p:spPr>
                    </p:pic>
                    <p:sp>
                      <p:nvSpPr>
                        <p:cNvPr id="64" name="Rectangle 63">
                          <a:extLst>
                            <a:ext uri="{FF2B5EF4-FFF2-40B4-BE49-F238E27FC236}">
                              <a16:creationId xmlns:a16="http://schemas.microsoft.com/office/drawing/2014/main" id="{D42FC8E8-99FC-4C50-92DD-461651FB490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86400" y="1295400"/>
                          <a:ext cx="304800" cy="22860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sp>
                    <p:nvSpPr>
                      <p:cNvPr id="46" name="Rectangle 45">
                        <a:extLst>
                          <a:ext uri="{FF2B5EF4-FFF2-40B4-BE49-F238E27FC236}">
                            <a16:creationId xmlns:a16="http://schemas.microsoft.com/office/drawing/2014/main" id="{86FE7D79-CAF7-4395-BAFA-7A42FE8FD93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23244" y="5652849"/>
                        <a:ext cx="103039" cy="103039"/>
                      </a:xfrm>
                      <a:prstGeom prst="rect">
                        <a:avLst/>
                      </a:prstGeom>
                      <a:solidFill>
                        <a:srgbClr val="FFCCFF"/>
                      </a:solidFill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7" name="Rectangle 46">
                        <a:extLst>
                          <a:ext uri="{FF2B5EF4-FFF2-40B4-BE49-F238E27FC236}">
                            <a16:creationId xmlns:a16="http://schemas.microsoft.com/office/drawing/2014/main" id="{7FAB2D70-087F-43B3-AC37-C52EEC2004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23244" y="6295375"/>
                        <a:ext cx="103039" cy="103039"/>
                      </a:xfrm>
                      <a:prstGeom prst="rect">
                        <a:avLst/>
                      </a:prstGeom>
                      <a:solidFill>
                        <a:srgbClr val="FF00FF"/>
                      </a:solidFill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8" name="Rectangle 47">
                        <a:extLst>
                          <a:ext uri="{FF2B5EF4-FFF2-40B4-BE49-F238E27FC236}">
                            <a16:creationId xmlns:a16="http://schemas.microsoft.com/office/drawing/2014/main" id="{1C24F2A7-B89D-4166-8B73-90538E3B69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94665" y="4761231"/>
                        <a:ext cx="103039" cy="103039"/>
                      </a:xfrm>
                      <a:prstGeom prst="rect">
                        <a:avLst/>
                      </a:prstGeom>
                      <a:solidFill>
                        <a:srgbClr val="FF00FF"/>
                      </a:solidFill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9" name="Rectangle 48">
                        <a:extLst>
                          <a:ext uri="{FF2B5EF4-FFF2-40B4-BE49-F238E27FC236}">
                            <a16:creationId xmlns:a16="http://schemas.microsoft.com/office/drawing/2014/main" id="{691B7862-ECAF-40BD-A1F2-1A2B82AB4C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57044" y="4001125"/>
                        <a:ext cx="103039" cy="103039"/>
                      </a:xfrm>
                      <a:prstGeom prst="rect">
                        <a:avLst/>
                      </a:prstGeom>
                      <a:solidFill>
                        <a:srgbClr val="FFCCFF"/>
                      </a:solidFill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0" name="Rectangle 49">
                        <a:extLst>
                          <a:ext uri="{FF2B5EF4-FFF2-40B4-BE49-F238E27FC236}">
                            <a16:creationId xmlns:a16="http://schemas.microsoft.com/office/drawing/2014/main" id="{8EE7B65E-941D-466C-8382-E1699E1CC04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837507" y="3699838"/>
                        <a:ext cx="103039" cy="103039"/>
                      </a:xfrm>
                      <a:prstGeom prst="rect">
                        <a:avLst/>
                      </a:prstGeom>
                      <a:solidFill>
                        <a:srgbClr val="FFCCFF"/>
                      </a:solidFill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1" name="Rectangle 50">
                        <a:extLst>
                          <a:ext uri="{FF2B5EF4-FFF2-40B4-BE49-F238E27FC236}">
                            <a16:creationId xmlns:a16="http://schemas.microsoft.com/office/drawing/2014/main" id="{C31394C3-9832-4332-8686-F7EC0818BAF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844322" y="4084080"/>
                        <a:ext cx="103039" cy="103039"/>
                      </a:xfrm>
                      <a:prstGeom prst="rect">
                        <a:avLst/>
                      </a:prstGeom>
                      <a:solidFill>
                        <a:srgbClr val="FFCCFF"/>
                      </a:solidFill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2" name="Rectangle 51">
                        <a:extLst>
                          <a:ext uri="{FF2B5EF4-FFF2-40B4-BE49-F238E27FC236}">
                            <a16:creationId xmlns:a16="http://schemas.microsoft.com/office/drawing/2014/main" id="{19CD6178-3144-4CB8-B581-1A81C7811E4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29174" y="4092811"/>
                        <a:ext cx="103039" cy="103039"/>
                      </a:xfrm>
                      <a:prstGeom prst="rect">
                        <a:avLst/>
                      </a:prstGeom>
                      <a:solidFill>
                        <a:srgbClr val="FFCCFF"/>
                      </a:solidFill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3" name="Rectangle 52">
                        <a:extLst>
                          <a:ext uri="{FF2B5EF4-FFF2-40B4-BE49-F238E27FC236}">
                            <a16:creationId xmlns:a16="http://schemas.microsoft.com/office/drawing/2014/main" id="{19AFF38D-92B7-4305-8263-35FA1E9AAD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29174" y="4394868"/>
                        <a:ext cx="103039" cy="103039"/>
                      </a:xfrm>
                      <a:prstGeom prst="rect">
                        <a:avLst/>
                      </a:prstGeom>
                      <a:solidFill>
                        <a:srgbClr val="FF00FF"/>
                      </a:solidFill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4" name="Rectangle 53">
                        <a:extLst>
                          <a:ext uri="{FF2B5EF4-FFF2-40B4-BE49-F238E27FC236}">
                            <a16:creationId xmlns:a16="http://schemas.microsoft.com/office/drawing/2014/main" id="{8E21DE71-FB2F-4897-A547-1F262CDE286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94665" y="4549988"/>
                        <a:ext cx="103039" cy="103039"/>
                      </a:xfrm>
                      <a:prstGeom prst="rect">
                        <a:avLst/>
                      </a:prstGeom>
                      <a:solidFill>
                        <a:srgbClr val="FF00FF"/>
                      </a:solidFill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5" name="Rectangle 54">
                        <a:extLst>
                          <a:ext uri="{FF2B5EF4-FFF2-40B4-BE49-F238E27FC236}">
                            <a16:creationId xmlns:a16="http://schemas.microsoft.com/office/drawing/2014/main" id="{FD882EDB-3ED6-4637-A9EE-7799028EAA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94665" y="4653027"/>
                        <a:ext cx="103039" cy="103039"/>
                      </a:xfrm>
                      <a:prstGeom prst="rect">
                        <a:avLst/>
                      </a:prstGeom>
                      <a:solidFill>
                        <a:srgbClr val="FFCCFF"/>
                      </a:solidFill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6" name="Rectangle 55">
                        <a:extLst>
                          <a:ext uri="{FF2B5EF4-FFF2-40B4-BE49-F238E27FC236}">
                            <a16:creationId xmlns:a16="http://schemas.microsoft.com/office/drawing/2014/main" id="{FB9F35BE-BE09-495A-862B-8543CED7279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94665" y="4446948"/>
                        <a:ext cx="103039" cy="103039"/>
                      </a:xfrm>
                      <a:prstGeom prst="rect">
                        <a:avLst/>
                      </a:prstGeom>
                      <a:solidFill>
                        <a:srgbClr val="FFCCFF"/>
                      </a:solidFill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7" name="Rectangle 56">
                        <a:extLst>
                          <a:ext uri="{FF2B5EF4-FFF2-40B4-BE49-F238E27FC236}">
                            <a16:creationId xmlns:a16="http://schemas.microsoft.com/office/drawing/2014/main" id="{E3E40DC4-1D2B-445B-8ED1-55CF398025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94665" y="5301078"/>
                        <a:ext cx="103039" cy="103039"/>
                      </a:xfrm>
                      <a:prstGeom prst="rect">
                        <a:avLst/>
                      </a:prstGeom>
                      <a:solidFill>
                        <a:srgbClr val="FFCCFF"/>
                      </a:solidFill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8" name="Rectangle 57">
                        <a:extLst>
                          <a:ext uri="{FF2B5EF4-FFF2-40B4-BE49-F238E27FC236}">
                            <a16:creationId xmlns:a16="http://schemas.microsoft.com/office/drawing/2014/main" id="{D705CE19-3556-408C-B219-15EA8D6CF3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94665" y="5322223"/>
                        <a:ext cx="103039" cy="103039"/>
                      </a:xfrm>
                      <a:prstGeom prst="rect">
                        <a:avLst/>
                      </a:prstGeom>
                      <a:solidFill>
                        <a:srgbClr val="FF00FF"/>
                      </a:solidFill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9" name="Rectangle 58">
                        <a:extLst>
                          <a:ext uri="{FF2B5EF4-FFF2-40B4-BE49-F238E27FC236}">
                            <a16:creationId xmlns:a16="http://schemas.microsoft.com/office/drawing/2014/main" id="{660885FB-B8FB-4BC1-ACD1-E0461681D4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844322" y="4150818"/>
                        <a:ext cx="103039" cy="103039"/>
                      </a:xfrm>
                      <a:prstGeom prst="rect">
                        <a:avLst/>
                      </a:prstGeom>
                      <a:solidFill>
                        <a:srgbClr val="FFCCFF"/>
                      </a:solidFill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60" name="Rectangle 59">
                        <a:extLst>
                          <a:ext uri="{FF2B5EF4-FFF2-40B4-BE49-F238E27FC236}">
                            <a16:creationId xmlns:a16="http://schemas.microsoft.com/office/drawing/2014/main" id="{24F6E092-A265-4EA9-92B8-31CB8F0065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837507" y="3768469"/>
                        <a:ext cx="103039" cy="103039"/>
                      </a:xfrm>
                      <a:prstGeom prst="rect">
                        <a:avLst/>
                      </a:prstGeom>
                      <a:solidFill>
                        <a:srgbClr val="FFCCFF"/>
                      </a:solidFill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61" name="Rectangle 60">
                        <a:extLst>
                          <a:ext uri="{FF2B5EF4-FFF2-40B4-BE49-F238E27FC236}">
                            <a16:creationId xmlns:a16="http://schemas.microsoft.com/office/drawing/2014/main" id="{D1D24216-DD62-4A56-AF2D-A9AF6ACA26D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30011" y="5602720"/>
                        <a:ext cx="103039" cy="103039"/>
                      </a:xfrm>
                      <a:prstGeom prst="rect">
                        <a:avLst/>
                      </a:prstGeom>
                      <a:solidFill>
                        <a:srgbClr val="FFCCFF"/>
                      </a:solidFill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62" name="Rectangle 61">
                        <a:extLst>
                          <a:ext uri="{FF2B5EF4-FFF2-40B4-BE49-F238E27FC236}">
                            <a16:creationId xmlns:a16="http://schemas.microsoft.com/office/drawing/2014/main" id="{7DEF291F-AFFB-428A-BDE8-6E061A7CE5E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30011" y="5551200"/>
                        <a:ext cx="103039" cy="103039"/>
                      </a:xfrm>
                      <a:prstGeom prst="rect">
                        <a:avLst/>
                      </a:prstGeom>
                      <a:solidFill>
                        <a:srgbClr val="FF00FF"/>
                      </a:solidFill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sp>
                  <p:nvSpPr>
                    <p:cNvPr id="43" name="Rectangle 42">
                      <a:extLst>
                        <a:ext uri="{FF2B5EF4-FFF2-40B4-BE49-F238E27FC236}">
                          <a16:creationId xmlns:a16="http://schemas.microsoft.com/office/drawing/2014/main" id="{59F83B14-C024-4353-BCFC-5735DF40EE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25968" y="2743200"/>
                      <a:ext cx="637032" cy="182880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E0036926-0289-4043-B635-4FF576E867ED}"/>
                      </a:ext>
                    </a:extLst>
                  </p:cNvPr>
                  <p:cNvSpPr/>
                  <p:nvPr/>
                </p:nvSpPr>
                <p:spPr>
                  <a:xfrm>
                    <a:off x="7418832" y="5531457"/>
                    <a:ext cx="376920" cy="24145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62338AB1-CAF4-4A48-86EB-1B205D1E53FA}"/>
                    </a:ext>
                  </a:extLst>
                </p:cNvPr>
                <p:cNvSpPr/>
                <p:nvPr/>
              </p:nvSpPr>
              <p:spPr>
                <a:xfrm>
                  <a:off x="6395130" y="3371165"/>
                  <a:ext cx="136917" cy="92876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1FC25F67-8F46-4A88-886E-726DF12E3D1A}"/>
                  </a:ext>
                </a:extLst>
              </p:cNvPr>
              <p:cNvSpPr/>
              <p:nvPr/>
            </p:nvSpPr>
            <p:spPr>
              <a:xfrm>
                <a:off x="6524528" y="2743200"/>
                <a:ext cx="136917" cy="12712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C8066D5-1202-486B-B0E4-C8E1A55075C2}"/>
                  </a:ext>
                </a:extLst>
              </p:cNvPr>
              <p:cNvSpPr/>
              <p:nvPr/>
            </p:nvSpPr>
            <p:spPr>
              <a:xfrm>
                <a:off x="6540767" y="3771419"/>
                <a:ext cx="136917" cy="12712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04B6A52F-A3D4-44B5-B9A6-688BD8C98112}"/>
                  </a:ext>
                </a:extLst>
              </p:cNvPr>
              <p:cNvSpPr/>
              <p:nvPr/>
            </p:nvSpPr>
            <p:spPr>
              <a:xfrm>
                <a:off x="6600906" y="4707454"/>
                <a:ext cx="136917" cy="12712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12369CA-BF74-4F59-B376-DF6F063FFF09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7246559" y="4979923"/>
              <a:ext cx="136174" cy="13617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F75874A-242F-4C0F-9AD7-760A3830684B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8183530" y="4065537"/>
              <a:ext cx="136174" cy="13617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51B0717-311B-4493-BED1-865F6E9E62F7}"/>
                </a:ext>
              </a:extLst>
            </p:cNvPr>
            <p:cNvGrpSpPr/>
            <p:nvPr/>
          </p:nvGrpSpPr>
          <p:grpSpPr>
            <a:xfrm>
              <a:off x="7391400" y="4001765"/>
              <a:ext cx="1184216" cy="1351388"/>
              <a:chOff x="7391400" y="4001765"/>
              <a:chExt cx="1184216" cy="1351388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D855E1F5-29A1-4079-B3A6-EA6A9827A7D5}"/>
                  </a:ext>
                </a:extLst>
              </p:cNvPr>
              <p:cNvGrpSpPr/>
              <p:nvPr/>
            </p:nvGrpSpPr>
            <p:grpSpPr>
              <a:xfrm>
                <a:off x="7391400" y="4001765"/>
                <a:ext cx="1184216" cy="1351388"/>
                <a:chOff x="7391400" y="4001765"/>
                <a:chExt cx="1184216" cy="1351388"/>
              </a:xfrm>
            </p:grpSpPr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C70FFF6B-3DFB-4CA0-A5B3-92B31D6103B7}"/>
                    </a:ext>
                  </a:extLst>
                </p:cNvPr>
                <p:cNvSpPr/>
                <p:nvPr/>
              </p:nvSpPr>
              <p:spPr>
                <a:xfrm>
                  <a:off x="7391400" y="4170680"/>
                  <a:ext cx="1184216" cy="1182473"/>
                </a:xfrm>
                <a:custGeom>
                  <a:gdLst>
                    <a:gd name="connsiteX0" fmla="*/ 0 w 1184216"/>
                    <a:gd name="connsiteY0" fmla="*/ 909320 h 1182473"/>
                    <a:gd name="connsiteX1" fmla="*/ 254000 w 1184216"/>
                    <a:gd name="connsiteY1" fmla="*/ 1066800 h 1182473"/>
                    <a:gd name="connsiteX2" fmla="*/ 472440 w 1184216"/>
                    <a:gd name="connsiteY2" fmla="*/ 1153160 h 1182473"/>
                    <a:gd name="connsiteX3" fmla="*/ 680720 w 1184216"/>
                    <a:gd name="connsiteY3" fmla="*/ 1178560 h 1182473"/>
                    <a:gd name="connsiteX4" fmla="*/ 883920 w 1184216"/>
                    <a:gd name="connsiteY4" fmla="*/ 1153160 h 1182473"/>
                    <a:gd name="connsiteX5" fmla="*/ 1000760 w 1184216"/>
                    <a:gd name="connsiteY5" fmla="*/ 914400 h 1182473"/>
                    <a:gd name="connsiteX6" fmla="*/ 1137920 w 1184216"/>
                    <a:gd name="connsiteY6" fmla="*/ 650240 h 1182473"/>
                    <a:gd name="connsiteX7" fmla="*/ 1183640 w 1184216"/>
                    <a:gd name="connsiteY7" fmla="*/ 259080 h 1182473"/>
                    <a:gd name="connsiteX8" fmla="*/ 1112520 w 1184216"/>
                    <a:gd name="connsiteY8" fmla="*/ 106680 h 1182473"/>
                    <a:gd name="connsiteX9" fmla="*/ 919480 w 1184216"/>
                    <a:gd name="connsiteY9" fmla="*/ 0 h 1182473"/>
                  </a:gdLst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84216" h="1182473">
                      <a:moveTo>
                        <a:pt x="0" y="909320"/>
                      </a:moveTo>
                      <a:cubicBezTo>
                        <a:pt x="87630" y="967740"/>
                        <a:pt x="175260" y="1026160"/>
                        <a:pt x="254000" y="1066800"/>
                      </a:cubicBezTo>
                      <a:cubicBezTo>
                        <a:pt x="332740" y="1107440"/>
                        <a:pt x="401320" y="1134533"/>
                        <a:pt x="472440" y="1153160"/>
                      </a:cubicBezTo>
                      <a:cubicBezTo>
                        <a:pt x="543560" y="1171787"/>
                        <a:pt x="612140" y="1178560"/>
                        <a:pt x="680720" y="1178560"/>
                      </a:cubicBezTo>
                      <a:cubicBezTo>
                        <a:pt x="749300" y="1178560"/>
                        <a:pt x="830580" y="1197187"/>
                        <a:pt x="883920" y="1153160"/>
                      </a:cubicBezTo>
                      <a:cubicBezTo>
                        <a:pt x="937260" y="1109133"/>
                        <a:pt x="958427" y="998220"/>
                        <a:pt x="1000760" y="914400"/>
                      </a:cubicBezTo>
                      <a:cubicBezTo>
                        <a:pt x="1043093" y="830580"/>
                        <a:pt x="1107440" y="759460"/>
                        <a:pt x="1137920" y="650240"/>
                      </a:cubicBezTo>
                      <a:cubicBezTo>
                        <a:pt x="1168400" y="541020"/>
                        <a:pt x="1187873" y="349673"/>
                        <a:pt x="1183640" y="259080"/>
                      </a:cubicBezTo>
                      <a:cubicBezTo>
                        <a:pt x="1179407" y="168487"/>
                        <a:pt x="1156547" y="149860"/>
                        <a:pt x="1112520" y="106680"/>
                      </a:cubicBezTo>
                      <a:cubicBezTo>
                        <a:pt x="1068493" y="63500"/>
                        <a:pt x="993986" y="31750"/>
                        <a:pt x="919480" y="0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2917F2DC-B9F2-46E7-8462-85E276B907E7}"/>
                    </a:ext>
                  </a:extLst>
                </p:cNvPr>
                <p:cNvSpPr/>
                <p:nvPr/>
              </p:nvSpPr>
              <p:spPr>
                <a:xfrm>
                  <a:off x="7620000" y="4688840"/>
                  <a:ext cx="939800" cy="477520"/>
                </a:xfrm>
                <a:custGeom>
                  <a:gdLst>
                    <a:gd name="connsiteX0" fmla="*/ 0 w 939800"/>
                    <a:gd name="connsiteY0" fmla="*/ 477520 h 477520"/>
                    <a:gd name="connsiteX1" fmla="*/ 152400 w 939800"/>
                    <a:gd name="connsiteY1" fmla="*/ 309880 h 477520"/>
                    <a:gd name="connsiteX2" fmla="*/ 223520 w 939800"/>
                    <a:gd name="connsiteY2" fmla="*/ 91440 h 477520"/>
                    <a:gd name="connsiteX3" fmla="*/ 386080 w 939800"/>
                    <a:gd name="connsiteY3" fmla="*/ 116840 h 477520"/>
                    <a:gd name="connsiteX4" fmla="*/ 574040 w 939800"/>
                    <a:gd name="connsiteY4" fmla="*/ 116840 h 477520"/>
                    <a:gd name="connsiteX5" fmla="*/ 756920 w 939800"/>
                    <a:gd name="connsiteY5" fmla="*/ 96520 h 477520"/>
                    <a:gd name="connsiteX6" fmla="*/ 939800 w 939800"/>
                    <a:gd name="connsiteY6" fmla="*/ 0 h 477520"/>
                  </a:gdLst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39800" h="477520">
                      <a:moveTo>
                        <a:pt x="0" y="477520"/>
                      </a:moveTo>
                      <a:cubicBezTo>
                        <a:pt x="57573" y="425873"/>
                        <a:pt x="115147" y="374227"/>
                        <a:pt x="152400" y="309880"/>
                      </a:cubicBezTo>
                      <a:cubicBezTo>
                        <a:pt x="189653" y="245533"/>
                        <a:pt x="184573" y="123613"/>
                        <a:pt x="223520" y="91440"/>
                      </a:cubicBezTo>
                      <a:cubicBezTo>
                        <a:pt x="262467" y="59267"/>
                        <a:pt x="327660" y="112607"/>
                        <a:pt x="386080" y="116840"/>
                      </a:cubicBezTo>
                      <a:cubicBezTo>
                        <a:pt x="444500" y="121073"/>
                        <a:pt x="512233" y="120227"/>
                        <a:pt x="574040" y="116840"/>
                      </a:cubicBezTo>
                      <a:cubicBezTo>
                        <a:pt x="635847" y="113453"/>
                        <a:pt x="695960" y="115993"/>
                        <a:pt x="756920" y="96520"/>
                      </a:cubicBezTo>
                      <a:cubicBezTo>
                        <a:pt x="817880" y="77047"/>
                        <a:pt x="899583" y="13123"/>
                        <a:pt x="939800" y="0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C7AAB1B0-40D8-44EE-9894-FAC3050D9CE0}"/>
                    </a:ext>
                  </a:extLst>
                </p:cNvPr>
                <p:cNvSpPr/>
                <p:nvPr/>
              </p:nvSpPr>
              <p:spPr>
                <a:xfrm>
                  <a:off x="7452360" y="4001765"/>
                  <a:ext cx="426720" cy="1027435"/>
                </a:xfrm>
                <a:custGeom>
                  <a:gdLst>
                    <a:gd name="connsiteX0" fmla="*/ 0 w 426720"/>
                    <a:gd name="connsiteY0" fmla="*/ 1027435 h 1027435"/>
                    <a:gd name="connsiteX1" fmla="*/ 177800 w 426720"/>
                    <a:gd name="connsiteY1" fmla="*/ 920755 h 1027435"/>
                    <a:gd name="connsiteX2" fmla="*/ 243840 w 426720"/>
                    <a:gd name="connsiteY2" fmla="*/ 707395 h 1027435"/>
                    <a:gd name="connsiteX3" fmla="*/ 208280 w 426720"/>
                    <a:gd name="connsiteY3" fmla="*/ 443235 h 1027435"/>
                    <a:gd name="connsiteX4" fmla="*/ 147320 w 426720"/>
                    <a:gd name="connsiteY4" fmla="*/ 234955 h 1027435"/>
                    <a:gd name="connsiteX5" fmla="*/ 198120 w 426720"/>
                    <a:gd name="connsiteY5" fmla="*/ 72395 h 1027435"/>
                    <a:gd name="connsiteX6" fmla="*/ 274320 w 426720"/>
                    <a:gd name="connsiteY6" fmla="*/ 6355 h 1027435"/>
                    <a:gd name="connsiteX7" fmla="*/ 426720 w 426720"/>
                    <a:gd name="connsiteY7" fmla="*/ 6355 h 1027435"/>
                  </a:gdLst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6720" h="1027435">
                      <a:moveTo>
                        <a:pt x="0" y="1027435"/>
                      </a:moveTo>
                      <a:cubicBezTo>
                        <a:pt x="68580" y="1000765"/>
                        <a:pt x="137160" y="974095"/>
                        <a:pt x="177800" y="920755"/>
                      </a:cubicBezTo>
                      <a:cubicBezTo>
                        <a:pt x="218440" y="867415"/>
                        <a:pt x="238760" y="786982"/>
                        <a:pt x="243840" y="707395"/>
                      </a:cubicBezTo>
                      <a:cubicBezTo>
                        <a:pt x="248920" y="627808"/>
                        <a:pt x="224367" y="521975"/>
                        <a:pt x="208280" y="443235"/>
                      </a:cubicBezTo>
                      <a:cubicBezTo>
                        <a:pt x="192193" y="364495"/>
                        <a:pt x="149013" y="296762"/>
                        <a:pt x="147320" y="234955"/>
                      </a:cubicBezTo>
                      <a:cubicBezTo>
                        <a:pt x="145627" y="173148"/>
                        <a:pt x="176953" y="110495"/>
                        <a:pt x="198120" y="72395"/>
                      </a:cubicBezTo>
                      <a:cubicBezTo>
                        <a:pt x="219287" y="34295"/>
                        <a:pt x="236220" y="17362"/>
                        <a:pt x="274320" y="6355"/>
                      </a:cubicBezTo>
                      <a:cubicBezTo>
                        <a:pt x="312420" y="-4652"/>
                        <a:pt x="369570" y="851"/>
                        <a:pt x="426720" y="6355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09CF197B-D94A-4F74-B5FA-1BE5B0A4DF02}"/>
                    </a:ext>
                  </a:extLst>
                </p:cNvPr>
                <p:cNvSpPr/>
                <p:nvPr/>
              </p:nvSpPr>
              <p:spPr>
                <a:xfrm>
                  <a:off x="7960360" y="4013200"/>
                  <a:ext cx="218440" cy="86360"/>
                </a:xfrm>
                <a:custGeom>
                  <a:gdLst>
                    <a:gd name="connsiteX0" fmla="*/ 0 w 218440"/>
                    <a:gd name="connsiteY0" fmla="*/ 0 h 86360"/>
                    <a:gd name="connsiteX1" fmla="*/ 218440 w 218440"/>
                    <a:gd name="connsiteY1" fmla="*/ 86360 h 86360"/>
                  </a:gdLst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8440" h="86360">
                      <a:moveTo>
                        <a:pt x="0" y="0"/>
                      </a:moveTo>
                      <a:lnTo>
                        <a:pt x="218440" y="86360"/>
                      </a:ln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AF01BFD0-1401-437C-98FF-0049C1E85ED0}"/>
                  </a:ext>
                </a:extLst>
              </p:cNvPr>
              <p:cNvGrpSpPr/>
              <p:nvPr/>
            </p:nvGrpSpPr>
            <p:grpSpPr>
              <a:xfrm>
                <a:off x="7605726" y="4016453"/>
                <a:ext cx="969314" cy="1307387"/>
                <a:chOff x="7605726" y="4016453"/>
                <a:chExt cx="969314" cy="1307387"/>
              </a:xfrm>
            </p:grpSpPr>
            <p:cxnSp>
              <p:nvCxnSpPr>
                <p:cNvPr id="23" name="Straight Arrow Connector 22">
                  <a:extLst>
                    <a:ext uri="{FF2B5EF4-FFF2-40B4-BE49-F238E27FC236}">
                      <a16:creationId xmlns:a16="http://schemas.microsoft.com/office/drawing/2014/main" id="{30A5436B-795D-43CD-B477-A96461DBD032}"/>
                    </a:ext>
                  </a:extLst>
                </p:cNvPr>
                <p:cNvCxnSpPr/>
                <p:nvPr/>
              </p:nvCxnSpPr>
              <p:spPr>
                <a:xfrm flipV="1">
                  <a:off x="8483215" y="4802400"/>
                  <a:ext cx="60274" cy="133697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id="{72461CDF-A625-4A5E-8B2A-EFEDA0A0474F}"/>
                    </a:ext>
                  </a:extLst>
                </p:cNvPr>
                <p:cNvCxnSpPr/>
                <p:nvPr/>
              </p:nvCxnSpPr>
              <p:spPr>
                <a:xfrm flipV="1">
                  <a:off x="8293663" y="5179566"/>
                  <a:ext cx="60274" cy="133697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Arrow Connector 24">
                  <a:extLst>
                    <a:ext uri="{FF2B5EF4-FFF2-40B4-BE49-F238E27FC236}">
                      <a16:creationId xmlns:a16="http://schemas.microsoft.com/office/drawing/2014/main" id="{54694B63-1070-4967-B318-4711E87731FB}"/>
                    </a:ext>
                  </a:extLst>
                </p:cNvPr>
                <p:cNvCxnSpPr>
                  <a:stCxn id="30" idx="1"/>
                  <a:endCxn id="30" idx="2"/>
                </p:cNvCxnSpPr>
                <p:nvPr/>
              </p:nvCxnSpPr>
              <p:spPr>
                <a:xfrm>
                  <a:off x="7645400" y="5237480"/>
                  <a:ext cx="218440" cy="8636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Arrow Connector 25">
                  <a:extLst>
                    <a:ext uri="{FF2B5EF4-FFF2-40B4-BE49-F238E27FC236}">
                      <a16:creationId xmlns:a16="http://schemas.microsoft.com/office/drawing/2014/main" id="{7BB1BA0F-3364-4BB3-AEC7-9B121119D71C}"/>
                    </a:ext>
                  </a:extLst>
                </p:cNvPr>
                <p:cNvCxnSpPr/>
                <p:nvPr/>
              </p:nvCxnSpPr>
              <p:spPr>
                <a:xfrm>
                  <a:off x="8006080" y="4800600"/>
                  <a:ext cx="190440" cy="11803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Arrow Connector 26">
                  <a:extLst>
                    <a:ext uri="{FF2B5EF4-FFF2-40B4-BE49-F238E27FC236}">
                      <a16:creationId xmlns:a16="http://schemas.microsoft.com/office/drawing/2014/main" id="{81F5049A-7E11-4892-B715-0CB0516684D1}"/>
                    </a:ext>
                  </a:extLst>
                </p:cNvPr>
                <p:cNvCxnSpPr>
                  <a:endCxn id="30" idx="7"/>
                </p:cNvCxnSpPr>
                <p:nvPr/>
              </p:nvCxnSpPr>
              <p:spPr>
                <a:xfrm flipV="1">
                  <a:off x="8570219" y="4429760"/>
                  <a:ext cx="4821" cy="100954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Arrow Connector 27">
                  <a:extLst>
                    <a:ext uri="{FF2B5EF4-FFF2-40B4-BE49-F238E27FC236}">
                      <a16:creationId xmlns:a16="http://schemas.microsoft.com/office/drawing/2014/main" id="{E83939ED-F8CE-4D69-8AAB-4961B007BD82}"/>
                    </a:ext>
                  </a:extLst>
                </p:cNvPr>
                <p:cNvCxnSpPr/>
                <p:nvPr/>
              </p:nvCxnSpPr>
              <p:spPr>
                <a:xfrm flipV="1">
                  <a:off x="7613987" y="4016453"/>
                  <a:ext cx="60491" cy="117171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Arrow Connector 28">
                  <a:extLst>
                    <a:ext uri="{FF2B5EF4-FFF2-40B4-BE49-F238E27FC236}">
                      <a16:creationId xmlns:a16="http://schemas.microsoft.com/office/drawing/2014/main" id="{39E75084-1996-4225-895C-89FBBBFC9298}"/>
                    </a:ext>
                  </a:extLst>
                </p:cNvPr>
                <p:cNvCxnSpPr/>
                <p:nvPr/>
              </p:nvCxnSpPr>
              <p:spPr>
                <a:xfrm flipV="1">
                  <a:off x="7605726" y="4878580"/>
                  <a:ext cx="68588" cy="71977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325E657A-8099-4CC3-82E4-A0E50A351ED0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342393" y="192056"/>
            <a:ext cx="2697360" cy="2937558"/>
          </a:xfrm>
          <a:prstGeom prst="rect">
            <a:avLst/>
          </a:prstGeom>
        </p:spPr>
      </p:pic>
    </p:spTree>
    <p:custDataLst>
      <p:tags r:id="rId11"/>
    </p:custDataLst>
    <p:extLst>
      <p:ext uri="{BB962C8B-B14F-4D97-AF65-F5344CB8AC3E}">
        <p14:creationId xmlns:p14="http://schemas.microsoft.com/office/powerpoint/2010/main" val="237250704"/>
      </p:ext>
    </p:extLst>
  </p:cSld>
  <p:clrMapOvr>
    <a:masterClrMapping/>
  </p:clrMapOvr>
  <p:transition/>
  <p:timing/>
</p:sld>
</file>

<file path=ppt/slides/slide4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5" name="Title 1">
            <a:extLst>
              <a:ext uri="{FF2B5EF4-FFF2-40B4-BE49-F238E27FC236}">
                <a16:creationId xmlns:a16="http://schemas.microsoft.com/office/drawing/2014/main" id="{59EE159D-209F-4F2C-8197-67EEEBD6075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671401"/>
            <a:ext cx="8121950" cy="743712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/>
              <a:t>Final Thoughts: Developing Hydrogeologic CSMs for In-Situ Remediation</a:t>
            </a:r>
          </a:p>
        </p:txBody>
      </p:sp>
      <p:sp>
        <p:nvSpPr>
          <p:cNvPr id="25" name="Rectangle 3">
            <a:extLst>
              <a:ext uri="{FF2B5EF4-FFF2-40B4-BE49-F238E27FC236}">
                <a16:creationId xmlns:a16="http://schemas.microsoft.com/office/drawing/2014/main" id="{B80AA77E-56EF-49DA-875B-2C3E45F087BD}"/>
              </a:ext>
            </a:extLst>
          </p:cNvPr>
          <p:cNvSpPr>
            <a:spLocks noGrp="1" noChangeArrowheads="1"/>
          </p:cNvSpPr>
          <p:nvPr>
            <p:ph idx="1"/>
            <p:custDataLst>
              <p:tags r:id="rId3"/>
            </p:custDataLst>
          </p:nvPr>
        </p:nvSpPr>
        <p:spPr>
          <a:xfrm>
            <a:off x="126324" y="1921447"/>
            <a:ext cx="6140467" cy="4704217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800"/>
              <a:t>K characterized at different scales</a:t>
            </a:r>
          </a:p>
          <a:p>
            <a:pPr>
              <a:spcBef>
                <a:spcPts val="600"/>
              </a:spcBef>
            </a:pPr>
            <a:r>
              <a:rPr lang="en-US" sz="2400"/>
              <a:t>Bioremediation: Site scale</a:t>
            </a:r>
          </a:p>
          <a:p>
            <a:pPr lvl="1">
              <a:spcBef>
                <a:spcPts val="600"/>
              </a:spcBef>
            </a:pPr>
            <a:r>
              <a:rPr lang="en-US" sz="2200"/>
              <a:t>K heterogeneities 10 – 100 m</a:t>
            </a:r>
          </a:p>
          <a:p>
            <a:pPr lvl="1">
              <a:spcBef>
                <a:spcPts val="600"/>
              </a:spcBef>
            </a:pPr>
            <a:r>
              <a:rPr lang="en-US" sz="2200"/>
              <a:t>K structure largely imposed and relies</a:t>
            </a:r>
            <a:br>
              <a:rPr lang="en-US" sz="2200"/>
            </a:br>
            <a:r>
              <a:rPr lang="en-US" sz="2200"/>
              <a:t>heavily on a priori geologic framework</a:t>
            </a:r>
            <a:br>
              <a:rPr lang="en-US" sz="2200"/>
            </a:br>
            <a:r>
              <a:rPr lang="en-US" sz="2200"/>
              <a:t>in addition to hydraulic information.</a:t>
            </a:r>
          </a:p>
          <a:p>
            <a:pPr>
              <a:spcBef>
                <a:spcPts val="600"/>
              </a:spcBef>
            </a:pPr>
            <a:r>
              <a:rPr lang="en-US" sz="2400"/>
              <a:t>Hydraulic Tomography: Wellfield scale</a:t>
            </a:r>
          </a:p>
          <a:p>
            <a:pPr lvl="1">
              <a:spcBef>
                <a:spcPts val="600"/>
              </a:spcBef>
            </a:pPr>
            <a:r>
              <a:rPr lang="en-US" sz="2200"/>
              <a:t>K heterogeneities 1 – 5 m</a:t>
            </a:r>
          </a:p>
          <a:p>
            <a:pPr lvl="1">
              <a:spcBef>
                <a:spcPts val="600"/>
              </a:spcBef>
            </a:pPr>
            <a:r>
              <a:rPr lang="en-US" sz="2200"/>
              <a:t>K structure estimated from hydraulic data; prior geologic info deliberately omitted.</a:t>
            </a:r>
          </a:p>
          <a:p>
            <a:pPr lvl="1">
              <a:spcBef>
                <a:spcPts val="600"/>
              </a:spcBef>
            </a:pPr>
            <a:endParaRPr lang="en-US" sz="2200"/>
          </a:p>
          <a:p>
            <a:pPr>
              <a:spcBef>
                <a:spcPts val="600"/>
              </a:spcBef>
            </a:pPr>
            <a:endParaRPr lang="en-US" sz="2400"/>
          </a:p>
          <a:p>
            <a:pPr>
              <a:spcBef>
                <a:spcPts val="600"/>
              </a:spcBef>
            </a:pPr>
            <a:endParaRPr lang="en-US" sz="200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1B3D147-E92E-47BF-9A0D-BB90B4B0CFF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036963" y="3750247"/>
            <a:ext cx="2640301" cy="2875417"/>
          </a:xfrm>
          <a:prstGeom prst="rect">
            <a:avLst/>
          </a:prstGeom>
        </p:spPr>
      </p:pic>
      <p:pic>
        <p:nvPicPr>
          <p:cNvPr id="30" name="Picture 7">
            <a:extLst>
              <a:ext uri="{FF2B5EF4-FFF2-40B4-BE49-F238E27FC236}">
                <a16:creationId xmlns:a16="http://schemas.microsoft.com/office/drawing/2014/main" id="{6E19376D-C99F-40E8-9F3A-2317894DFB5D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2600" y="1806657"/>
            <a:ext cx="1878282" cy="18452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10">
            <a:extLst>
              <a:ext uri="{FF2B5EF4-FFF2-40B4-BE49-F238E27FC236}">
                <a16:creationId xmlns:a16="http://schemas.microsoft.com/office/drawing/2014/main" id="{D1D973B3-EF60-4F65-AEA1-3A048DD6A11D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4200" y="1502985"/>
            <a:ext cx="1842095" cy="18096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420883-E4B1-4C57-A13C-0A686729881E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 rot="19881909">
            <a:off x="5883464" y="2860701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25 m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87DA6D6-C47D-4376-9995-F83C22896FC7}"/>
              </a:ext>
            </a:extLst>
          </p:cNvPr>
          <p:cNvCxnSpPr/>
          <p:nvPr>
            <p:custDataLst>
              <p:tags r:id="rId11"/>
            </p:custDataLst>
          </p:nvPr>
        </p:nvCxnSpPr>
        <p:spPr>
          <a:xfrm flipV="1">
            <a:off x="6114391" y="3078348"/>
            <a:ext cx="304800" cy="15949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5E5E798-CBC5-485E-990B-860C95E636E0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 rot="19983583">
            <a:off x="7378511" y="6003981"/>
            <a:ext cx="6976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/>
              <a:t>   5 m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0C60156-C433-49E8-97A7-ACDE4CFF395D}"/>
              </a:ext>
            </a:extLst>
          </p:cNvPr>
          <p:cNvCxnSpPr/>
          <p:nvPr>
            <p:custDataLst>
              <p:tags r:id="rId13"/>
            </p:custDataLst>
          </p:nvPr>
        </p:nvCxnSpPr>
        <p:spPr>
          <a:xfrm flipV="1">
            <a:off x="7637163" y="6188647"/>
            <a:ext cx="381000" cy="1828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4"/>
    </p:custDataLst>
    <p:extLst>
      <p:ext uri="{BB962C8B-B14F-4D97-AF65-F5344CB8AC3E}">
        <p14:creationId xmlns:p14="http://schemas.microsoft.com/office/powerpoint/2010/main" val="1427334553"/>
      </p:ext>
    </p:extLst>
  </p:cSld>
  <p:clrMapOvr>
    <a:masterClrMapping/>
  </p:clrMapOvr>
  <p:transition/>
  <p:timing/>
</p:sld>
</file>

<file path=ppt/slides/slide4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5" name="Rectangle 3">
            <a:extLst>
              <a:ext uri="{FF2B5EF4-FFF2-40B4-BE49-F238E27FC236}">
                <a16:creationId xmlns:a16="http://schemas.microsoft.com/office/drawing/2014/main" id="{B80AA77E-56EF-49DA-875B-2C3E45F087BD}"/>
              </a:ext>
            </a:extLst>
          </p:cNvPr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213024" y="2181884"/>
            <a:ext cx="5784261" cy="4085479"/>
          </a:xfrm>
        </p:spPr>
        <p:txBody>
          <a:bodyPr>
            <a:no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sz="2800"/>
              <a:t>Consistencies across scales:</a:t>
            </a:r>
          </a:p>
          <a:p>
            <a:pPr>
              <a:spcBef>
                <a:spcPts val="1200"/>
              </a:spcBef>
            </a:pPr>
            <a:r>
              <a:rPr lang="en-US" sz="2400"/>
              <a:t>High-K along fissile bed with known</a:t>
            </a:r>
            <a:br>
              <a:rPr lang="en-US" sz="2400"/>
            </a:br>
            <a:r>
              <a:rPr lang="en-US" sz="2400"/>
              <a:t>high permeability.</a:t>
            </a:r>
          </a:p>
          <a:p>
            <a:pPr>
              <a:spcBef>
                <a:spcPts val="1200"/>
              </a:spcBef>
            </a:pPr>
            <a:r>
              <a:rPr lang="en-US" sz="2400"/>
              <a:t>Substantial volume of very low K rocks.</a:t>
            </a:r>
          </a:p>
          <a:p>
            <a:pPr>
              <a:spcBef>
                <a:spcPts val="1200"/>
              </a:spcBef>
            </a:pPr>
            <a:r>
              <a:rPr lang="en-US" sz="2400"/>
              <a:t>Strike-oriented horizontal anisotropy at site scale; strike-oriented fractures at wellfield scale.</a:t>
            </a:r>
          </a:p>
          <a:p>
            <a:pPr>
              <a:spcBef>
                <a:spcPts val="1200"/>
              </a:spcBef>
            </a:pPr>
            <a:r>
              <a:rPr lang="en-US" sz="2400"/>
              <a:t>Cross-bed fracture connectivity important.</a:t>
            </a:r>
          </a:p>
          <a:p>
            <a:pPr>
              <a:spcBef>
                <a:spcPts val="1200"/>
              </a:spcBef>
            </a:pPr>
            <a:endParaRPr lang="en-US" sz="2400"/>
          </a:p>
          <a:p>
            <a:pPr>
              <a:spcBef>
                <a:spcPts val="1200"/>
              </a:spcBef>
            </a:pPr>
            <a:endParaRPr lang="en-US" sz="2000"/>
          </a:p>
        </p:txBody>
      </p:sp>
      <p:pic>
        <p:nvPicPr>
          <p:cNvPr id="30" name="Picture 7">
            <a:extLst>
              <a:ext uri="{FF2B5EF4-FFF2-40B4-BE49-F238E27FC236}">
                <a16:creationId xmlns:a16="http://schemas.microsoft.com/office/drawing/2014/main" id="{6E19376D-C99F-40E8-9F3A-2317894DFB5D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2600" y="1806657"/>
            <a:ext cx="1878282" cy="18452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10">
            <a:extLst>
              <a:ext uri="{FF2B5EF4-FFF2-40B4-BE49-F238E27FC236}">
                <a16:creationId xmlns:a16="http://schemas.microsoft.com/office/drawing/2014/main" id="{D1D973B3-EF60-4F65-AEA1-3A048DD6A11D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4200" y="1502985"/>
            <a:ext cx="1842095" cy="18096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420883-E4B1-4C57-A13C-0A686729881E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 rot="19881909">
            <a:off x="5883464" y="2860701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25 m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87DA6D6-C47D-4376-9995-F83C22896FC7}"/>
              </a:ext>
            </a:extLst>
          </p:cNvPr>
          <p:cNvCxnSpPr/>
          <p:nvPr>
            <p:custDataLst>
              <p:tags r:id="rId8"/>
            </p:custDataLst>
          </p:nvPr>
        </p:nvCxnSpPr>
        <p:spPr>
          <a:xfrm flipV="1">
            <a:off x="6114391" y="3078348"/>
            <a:ext cx="304800" cy="15949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C11915FE-AB49-4694-BEF5-DD210A582F65}"/>
              </a:ext>
            </a:extLst>
          </p:cNvPr>
          <p:cNvGrpSpPr/>
          <p:nvPr>
            <p:custDataLst>
              <p:tags r:id="rId9"/>
            </p:custDataLst>
          </p:nvPr>
        </p:nvGrpSpPr>
        <p:grpSpPr>
          <a:xfrm>
            <a:off x="6036963" y="3750247"/>
            <a:ext cx="2640301" cy="2875417"/>
            <a:chOff x="6036963" y="3750247"/>
            <a:chExt cx="2640301" cy="2875417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B3D147-E92E-47BF-9A0D-BB90B4B0C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36963" y="3750247"/>
              <a:ext cx="2640301" cy="287541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5E5E798-CBC5-485E-990B-860C95E636E0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 rot="19983583">
              <a:off x="7378511" y="6003981"/>
              <a:ext cx="69762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/>
                <a:t>   5 m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0C60156-C433-49E8-97A7-ACDE4CFF395D}"/>
                </a:ext>
              </a:extLst>
            </p:cNvPr>
            <p:cNvCxnSpPr/>
            <p:nvPr/>
          </p:nvCxnSpPr>
          <p:spPr>
            <a:xfrm flipV="1">
              <a:off x="7637163" y="6188647"/>
              <a:ext cx="381000" cy="1828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3ECCADA5-AF68-4B9C-A19F-84A57FB787E0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0" y="671401"/>
            <a:ext cx="8121950" cy="743712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/>
              <a:t>Final Thoughts: Developing Hydrogeologic CSMs for In-Situ Remediation</a:t>
            </a:r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44152780"/>
      </p:ext>
    </p:extLst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227779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99769" y="2158291"/>
            <a:ext cx="5424276" cy="4648200"/>
          </a:xfrm>
        </p:spPr>
        <p:txBody>
          <a:bodyPr>
            <a:normAutofit/>
          </a:bodyPr>
          <a:lstStyle/>
          <a:p>
            <a:pPr>
              <a:spcBef>
                <a:spcPts val="2400"/>
              </a:spcBef>
            </a:pPr>
            <a:r>
              <a:rPr lang="en-US" sz="2400">
                <a:sym typeface="Wingdings" panose="05000000000000000000" pitchFamily="2" charset="2"/>
              </a:rPr>
              <a:t>Understanding the hydrogeology is thus critical for designing injection strategies that spread amendments to locations of contamination in fractures and the rock matrix.</a:t>
            </a:r>
          </a:p>
          <a:p>
            <a:pPr>
              <a:spcBef>
                <a:spcPts val="2400"/>
              </a:spcBef>
            </a:pPr>
            <a:r>
              <a:rPr lang="en-US" sz="2400">
                <a:sym typeface="Wingdings" panose="05000000000000000000" pitchFamily="2" charset="2"/>
              </a:rPr>
              <a:t>Amendments might not enter the rock matrix, but enhanced degradation in adjacent fractures leads to enhanced diffusion out of matrix.  </a:t>
            </a:r>
          </a:p>
          <a:p>
            <a:pPr>
              <a:spcBef>
                <a:spcPts val="2400"/>
              </a:spcBef>
            </a:pPr>
            <a:endParaRPr lang="en-US" sz="2400">
              <a:sym typeface="Wingdings" panose="05000000000000000000" pitchFamily="2" charset="2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76200" y="1143000"/>
            <a:ext cx="8485773" cy="743712"/>
          </a:xfrm>
        </p:spPr>
        <p:txBody>
          <a:bodyPr>
            <a:noAutofit/>
          </a:bodyPr>
          <a:lstStyle/>
          <a:p>
            <a:pPr algn="ctr"/>
            <a:r>
              <a:rPr lang="en-US" sz="3600"/>
              <a:t>In-Situ Remediation of Fractured Rocks:</a:t>
            </a:r>
            <a:br>
              <a:rPr lang="en-US" sz="3600"/>
            </a:br>
            <a:r>
              <a:rPr lang="en-US" sz="3600"/>
              <a:t>Importance of Hydrogeology</a:t>
            </a:r>
          </a:p>
        </p:txBody>
      </p:sp>
      <p:pic>
        <p:nvPicPr>
          <p:cNvPr id="4" name="Picture 57" descr="51BR65ft2">
            <a:extLst>
              <a:ext uri="{FF2B5EF4-FFF2-40B4-BE49-F238E27FC236}">
                <a16:creationId xmlns:a16="http://schemas.microsoft.com/office/drawing/2014/main" id="{E1725969-9199-4F27-8F94-DF0E3325E94A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lum bright="-12000" contrast="12000"/>
          </a:blip>
          <a:srcRect l="18201" t="19980" b="22861"/>
          <a:stretch>
            <a:fillRect/>
          </a:stretch>
        </p:blipFill>
        <p:spPr bwMode="auto">
          <a:xfrm rot="5400000">
            <a:off x="6731198" y="4774835"/>
            <a:ext cx="2767912" cy="129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081EE6D-48D6-4469-A928-4EFE47CCB4CA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5923034" y="2057400"/>
            <a:ext cx="2966059" cy="2087174"/>
            <a:chOff x="6007259" y="2209800"/>
            <a:chExt cx="2966059" cy="2087174"/>
          </a:xfrm>
        </p:grpSpPr>
        <p:sp>
          <p:nvSpPr>
            <p:cNvPr id="6" name="Rectangle 118">
              <a:extLst>
                <a:ext uri="{FF2B5EF4-FFF2-40B4-BE49-F238E27FC236}">
                  <a16:creationId xmlns:a16="http://schemas.microsoft.com/office/drawing/2014/main" id="{684ECE63-864E-4EA0-86E0-EE0490D2EB79}"/>
                </a:ext>
              </a:extLst>
            </p:cNvPr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007259" y="2209800"/>
              <a:ext cx="2950104" cy="2087174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</a:ln>
            <a:effectLst/>
          </p:spPr>
          <p:txBody>
            <a:bodyPr wrap="none" anchor="ctr"/>
            <a:lstStyle/>
            <a:p>
              <a:pPr algn="ctr"/>
              <a:endParaRPr lang="en-US" sz="12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Freeform 119" descr="Newsprint">
              <a:extLst>
                <a:ext uri="{FF2B5EF4-FFF2-40B4-BE49-F238E27FC236}">
                  <a16:creationId xmlns:a16="http://schemas.microsoft.com/office/drawing/2014/main" id="{CFB6732F-378F-429E-AE44-F342BADCAE1B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 bwMode="auto">
            <a:xfrm>
              <a:off x="6787780" y="2209800"/>
              <a:ext cx="2182812" cy="1021539"/>
            </a:xfrm>
            <a:custGeom>
              <a:cxnLst>
                <a:cxn ang="0">
                  <a:pos x="0" y="0"/>
                </a:cxn>
                <a:cxn ang="0">
                  <a:pos x="480" y="377"/>
                </a:cxn>
                <a:cxn ang="0">
                  <a:pos x="1098" y="477"/>
                </a:cxn>
                <a:cxn ang="0">
                  <a:pos x="1434" y="596"/>
                </a:cxn>
                <a:cxn ang="0">
                  <a:pos x="1602" y="835"/>
                </a:cxn>
                <a:cxn ang="0">
                  <a:pos x="1854" y="954"/>
                </a:cxn>
                <a:cxn ang="0">
                  <a:pos x="1896" y="914"/>
                </a:cxn>
                <a:cxn ang="0">
                  <a:pos x="1896" y="0"/>
                </a:cxn>
                <a:cxn ang="0">
                  <a:pos x="0" y="0"/>
                </a:cxn>
              </a:cxnLst>
              <a:rect l="0" t="0" r="r" b="b"/>
              <a:pathLst>
                <a:path w="1895" h="954">
                  <a:moveTo>
                    <a:pt x="0" y="0"/>
                  </a:moveTo>
                  <a:lnTo>
                    <a:pt x="480" y="377"/>
                  </a:lnTo>
                  <a:lnTo>
                    <a:pt x="1098" y="477"/>
                  </a:lnTo>
                  <a:lnTo>
                    <a:pt x="1434" y="596"/>
                  </a:lnTo>
                  <a:lnTo>
                    <a:pt x="1602" y="835"/>
                  </a:lnTo>
                  <a:lnTo>
                    <a:pt x="1854" y="954"/>
                  </a:lnTo>
                  <a:lnTo>
                    <a:pt x="1896" y="914"/>
                  </a:lnTo>
                  <a:lnTo>
                    <a:pt x="1896" y="0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0">
              <a:blip r:embed="rId9"/>
              <a:tile tx="0" ty="0" sx="100000" sy="100000" flip="none" algn="tl"/>
            </a:blipFill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20" descr="Newsprint">
              <a:extLst>
                <a:ext uri="{FF2B5EF4-FFF2-40B4-BE49-F238E27FC236}">
                  <a16:creationId xmlns:a16="http://schemas.microsoft.com/office/drawing/2014/main" id="{4043E76A-1A8A-4169-8A6B-50DB777EA278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 bwMode="auto">
            <a:xfrm>
              <a:off x="6020488" y="2380302"/>
              <a:ext cx="2950104" cy="1916672"/>
            </a:xfrm>
            <a:custGeom>
              <a:cxnLst>
                <a:cxn ang="0">
                  <a:pos x="0" y="0"/>
                </a:cxn>
                <a:cxn ang="0">
                  <a:pos x="0" y="528"/>
                </a:cxn>
                <a:cxn ang="0">
                  <a:pos x="0" y="720"/>
                </a:cxn>
                <a:cxn ang="0">
                  <a:pos x="288" y="816"/>
                </a:cxn>
                <a:cxn ang="0">
                  <a:pos x="480" y="912"/>
                </a:cxn>
                <a:cxn ang="0">
                  <a:pos x="624" y="1104"/>
                </a:cxn>
                <a:cxn ang="0">
                  <a:pos x="816" y="1104"/>
                </a:cxn>
                <a:cxn ang="0">
                  <a:pos x="912" y="1200"/>
                </a:cxn>
                <a:cxn ang="0">
                  <a:pos x="1296" y="1392"/>
                </a:cxn>
                <a:cxn ang="0">
                  <a:pos x="1632" y="1584"/>
                </a:cxn>
                <a:cxn ang="0">
                  <a:pos x="1920" y="1200"/>
                </a:cxn>
                <a:cxn ang="0">
                  <a:pos x="1680" y="1584"/>
                </a:cxn>
                <a:cxn ang="0">
                  <a:pos x="1872" y="1728"/>
                </a:cxn>
                <a:cxn ang="0">
                  <a:pos x="2256" y="1920"/>
                </a:cxn>
                <a:cxn ang="0">
                  <a:pos x="2400" y="2112"/>
                </a:cxn>
                <a:cxn ang="0">
                  <a:pos x="2448" y="2160"/>
                </a:cxn>
                <a:cxn ang="0">
                  <a:pos x="2928" y="2160"/>
                </a:cxn>
                <a:cxn ang="0">
                  <a:pos x="2928" y="1584"/>
                </a:cxn>
                <a:cxn ang="0">
                  <a:pos x="2784" y="1440"/>
                </a:cxn>
                <a:cxn ang="0">
                  <a:pos x="2448" y="1200"/>
                </a:cxn>
                <a:cxn ang="0">
                  <a:pos x="2064" y="1104"/>
                </a:cxn>
                <a:cxn ang="0">
                  <a:pos x="1728" y="912"/>
                </a:cxn>
                <a:cxn ang="0">
                  <a:pos x="1536" y="624"/>
                </a:cxn>
                <a:cxn ang="0">
                  <a:pos x="960" y="384"/>
                </a:cxn>
                <a:cxn ang="0">
                  <a:pos x="672" y="192"/>
                </a:cxn>
                <a:cxn ang="0">
                  <a:pos x="288" y="192"/>
                </a:cxn>
                <a:cxn ang="0">
                  <a:pos x="192" y="48"/>
                </a:cxn>
                <a:cxn ang="0">
                  <a:pos x="0" y="0"/>
                </a:cxn>
              </a:cxnLst>
              <a:rect l="0" t="0" r="r" b="b"/>
              <a:pathLst>
                <a:path w="2928" h="2160">
                  <a:moveTo>
                    <a:pt x="0" y="0"/>
                  </a:moveTo>
                  <a:lnTo>
                    <a:pt x="0" y="528"/>
                  </a:lnTo>
                  <a:lnTo>
                    <a:pt x="0" y="720"/>
                  </a:lnTo>
                  <a:lnTo>
                    <a:pt x="288" y="816"/>
                  </a:lnTo>
                  <a:lnTo>
                    <a:pt x="480" y="912"/>
                  </a:lnTo>
                  <a:lnTo>
                    <a:pt x="624" y="1104"/>
                  </a:lnTo>
                  <a:lnTo>
                    <a:pt x="816" y="1104"/>
                  </a:lnTo>
                  <a:lnTo>
                    <a:pt x="912" y="1200"/>
                  </a:lnTo>
                  <a:lnTo>
                    <a:pt x="1296" y="1392"/>
                  </a:lnTo>
                  <a:lnTo>
                    <a:pt x="1632" y="1584"/>
                  </a:lnTo>
                  <a:lnTo>
                    <a:pt x="1920" y="1200"/>
                  </a:lnTo>
                  <a:lnTo>
                    <a:pt x="1680" y="1584"/>
                  </a:lnTo>
                  <a:lnTo>
                    <a:pt x="1872" y="1728"/>
                  </a:lnTo>
                  <a:lnTo>
                    <a:pt x="2256" y="1920"/>
                  </a:lnTo>
                  <a:lnTo>
                    <a:pt x="2400" y="2112"/>
                  </a:lnTo>
                  <a:lnTo>
                    <a:pt x="2448" y="2160"/>
                  </a:lnTo>
                  <a:lnTo>
                    <a:pt x="2928" y="2160"/>
                  </a:lnTo>
                  <a:lnTo>
                    <a:pt x="2928" y="1584"/>
                  </a:lnTo>
                  <a:lnTo>
                    <a:pt x="2784" y="1440"/>
                  </a:lnTo>
                  <a:lnTo>
                    <a:pt x="2448" y="1200"/>
                  </a:lnTo>
                  <a:lnTo>
                    <a:pt x="2064" y="1104"/>
                  </a:lnTo>
                  <a:lnTo>
                    <a:pt x="1728" y="912"/>
                  </a:lnTo>
                  <a:lnTo>
                    <a:pt x="1536" y="624"/>
                  </a:lnTo>
                  <a:lnTo>
                    <a:pt x="960" y="384"/>
                  </a:lnTo>
                  <a:lnTo>
                    <a:pt x="672" y="192"/>
                  </a:lnTo>
                  <a:lnTo>
                    <a:pt x="288" y="192"/>
                  </a:lnTo>
                  <a:lnTo>
                    <a:pt x="192" y="48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9"/>
              <a:tile tx="0" ty="0" sx="100000" sy="100000" flip="none" algn="tl"/>
            </a:blipFill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21" descr="Newsprint">
              <a:extLst>
                <a:ext uri="{FF2B5EF4-FFF2-40B4-BE49-F238E27FC236}">
                  <a16:creationId xmlns:a16="http://schemas.microsoft.com/office/drawing/2014/main" id="{07184FBB-E947-4D6B-A677-C7B7D6385D75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 bwMode="auto">
            <a:xfrm>
              <a:off x="6020488" y="3401841"/>
              <a:ext cx="2079919" cy="895133"/>
            </a:xfrm>
            <a:custGeom>
              <a:cxnLst>
                <a:cxn ang="0">
                  <a:pos x="0" y="0"/>
                </a:cxn>
                <a:cxn ang="0">
                  <a:pos x="240" y="96"/>
                </a:cxn>
                <a:cxn ang="0">
                  <a:pos x="432" y="288"/>
                </a:cxn>
                <a:cxn ang="0">
                  <a:pos x="576" y="336"/>
                </a:cxn>
                <a:cxn ang="0">
                  <a:pos x="384" y="624"/>
                </a:cxn>
                <a:cxn ang="0">
                  <a:pos x="624" y="336"/>
                </a:cxn>
                <a:cxn ang="0">
                  <a:pos x="912" y="528"/>
                </a:cxn>
                <a:cxn ang="0">
                  <a:pos x="1248" y="624"/>
                </a:cxn>
                <a:cxn ang="0">
                  <a:pos x="1392" y="816"/>
                </a:cxn>
                <a:cxn ang="0">
                  <a:pos x="1680" y="912"/>
                </a:cxn>
                <a:cxn ang="0">
                  <a:pos x="1872" y="960"/>
                </a:cxn>
                <a:cxn ang="0">
                  <a:pos x="2016" y="1008"/>
                </a:cxn>
                <a:cxn ang="0">
                  <a:pos x="0" y="1008"/>
                </a:cxn>
                <a:cxn ang="0">
                  <a:pos x="0" y="0"/>
                </a:cxn>
              </a:cxnLst>
              <a:rect l="0" t="0" r="r" b="b"/>
              <a:pathLst>
                <a:path w="2015" h="1007">
                  <a:moveTo>
                    <a:pt x="0" y="0"/>
                  </a:moveTo>
                  <a:lnTo>
                    <a:pt x="240" y="96"/>
                  </a:lnTo>
                  <a:lnTo>
                    <a:pt x="432" y="288"/>
                  </a:lnTo>
                  <a:lnTo>
                    <a:pt x="576" y="336"/>
                  </a:lnTo>
                  <a:lnTo>
                    <a:pt x="384" y="624"/>
                  </a:lnTo>
                  <a:lnTo>
                    <a:pt x="624" y="336"/>
                  </a:lnTo>
                  <a:lnTo>
                    <a:pt x="912" y="528"/>
                  </a:lnTo>
                  <a:lnTo>
                    <a:pt x="1248" y="624"/>
                  </a:lnTo>
                  <a:lnTo>
                    <a:pt x="1392" y="816"/>
                  </a:lnTo>
                  <a:lnTo>
                    <a:pt x="1680" y="912"/>
                  </a:lnTo>
                  <a:lnTo>
                    <a:pt x="1872" y="960"/>
                  </a:lnTo>
                  <a:lnTo>
                    <a:pt x="2016" y="1008"/>
                  </a:lnTo>
                  <a:lnTo>
                    <a:pt x="0" y="1008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9"/>
              <a:tile tx="0" ty="0" sx="100000" sy="100000" flip="none" algn="tl"/>
            </a:blipFill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 Box 122">
              <a:extLst>
                <a:ext uri="{FF2B5EF4-FFF2-40B4-BE49-F238E27FC236}">
                  <a16:creationId xmlns:a16="http://schemas.microsoft.com/office/drawing/2014/main" id="{B4101AFB-3873-4168-A340-02953E160F0A}"/>
                </a:ext>
              </a:extLst>
            </p:cNvPr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rot="1506890">
              <a:off x="6389869" y="2335324"/>
              <a:ext cx="1043634" cy="336594"/>
            </a:xfrm>
            <a:prstGeom prst="rect">
              <a:avLst/>
            </a:prstGeom>
            <a:noFill/>
            <a:ln w="25400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b="1"/>
                <a:t>Fracture</a:t>
              </a:r>
            </a:p>
          </p:txBody>
        </p:sp>
        <p:sp>
          <p:nvSpPr>
            <p:cNvPr id="12" name="Text Box 123">
              <a:extLst>
                <a:ext uri="{FF2B5EF4-FFF2-40B4-BE49-F238E27FC236}">
                  <a16:creationId xmlns:a16="http://schemas.microsoft.com/office/drawing/2014/main" id="{0FC4A99F-AD9A-4AC8-A49F-85E5BC6526D5}"/>
                </a:ext>
              </a:extLst>
            </p:cNvPr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8113636" y="2415578"/>
              <a:ext cx="843727" cy="338063"/>
            </a:xfrm>
            <a:prstGeom prst="rect">
              <a:avLst/>
            </a:prstGeom>
            <a:noFill/>
            <a:ln w="25400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b="1"/>
                <a:t>Matrix</a:t>
              </a:r>
            </a:p>
          </p:txBody>
        </p:sp>
        <p:sp>
          <p:nvSpPr>
            <p:cNvPr id="13" name="Text Box 124">
              <a:extLst>
                <a:ext uri="{FF2B5EF4-FFF2-40B4-BE49-F238E27FC236}">
                  <a16:creationId xmlns:a16="http://schemas.microsoft.com/office/drawing/2014/main" id="{11CD38BA-428A-435F-B363-8A4E441C7BDB}"/>
                </a:ext>
              </a:extLst>
            </p:cNvPr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6567294" y="2827133"/>
              <a:ext cx="845197" cy="336594"/>
            </a:xfrm>
            <a:prstGeom prst="rect">
              <a:avLst/>
            </a:prstGeom>
            <a:noFill/>
            <a:ln w="25400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b="1"/>
                <a:t>Matrix</a:t>
              </a:r>
            </a:p>
          </p:txBody>
        </p:sp>
        <p:sp>
          <p:nvSpPr>
            <p:cNvPr id="14" name="Text Box 125">
              <a:extLst>
                <a:ext uri="{FF2B5EF4-FFF2-40B4-BE49-F238E27FC236}">
                  <a16:creationId xmlns:a16="http://schemas.microsoft.com/office/drawing/2014/main" id="{22C88376-7BF5-46C8-8950-0AAD66480C04}"/>
                </a:ext>
              </a:extLst>
            </p:cNvPr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6345338" y="3958911"/>
              <a:ext cx="843727" cy="336594"/>
            </a:xfrm>
            <a:prstGeom prst="rect">
              <a:avLst/>
            </a:prstGeom>
            <a:noFill/>
            <a:ln w="25400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b="1"/>
                <a:t>Matrix</a:t>
              </a:r>
            </a:p>
          </p:txBody>
        </p:sp>
        <p:sp>
          <p:nvSpPr>
            <p:cNvPr id="15" name="Text Box 126">
              <a:extLst>
                <a:ext uri="{FF2B5EF4-FFF2-40B4-BE49-F238E27FC236}">
                  <a16:creationId xmlns:a16="http://schemas.microsoft.com/office/drawing/2014/main" id="{B224CFFF-7A69-43CE-978A-1DE175ED5DAB}"/>
                </a:ext>
              </a:extLst>
            </p:cNvPr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 rot="1506890">
              <a:off x="6583463" y="3598800"/>
              <a:ext cx="1043634" cy="336594"/>
            </a:xfrm>
            <a:prstGeom prst="rect">
              <a:avLst/>
            </a:prstGeom>
            <a:noFill/>
            <a:ln w="25400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b="1"/>
                <a:t>Fracture</a:t>
              </a:r>
            </a:p>
          </p:txBody>
        </p:sp>
        <p:sp>
          <p:nvSpPr>
            <p:cNvPr id="2" name="Freeform: Shape 1">
              <a:extLst>
                <a:ext uri="{FF2B5EF4-FFF2-40B4-BE49-F238E27FC236}">
                  <a16:creationId xmlns:a16="http://schemas.microsoft.com/office/drawing/2014/main" id="{C10C709C-34DD-4935-AD29-9344C2A2600D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7687337" y="3314221"/>
              <a:ext cx="1109012" cy="803191"/>
            </a:xfrm>
            <a:custGeom>
              <a:gdLst>
                <a:gd name="connsiteX0" fmla="*/ 1083283 w 1109012"/>
                <a:gd name="connsiteY0" fmla="*/ 312899 h 803191"/>
                <a:gd name="connsiteX1" fmla="*/ 854683 w 1109012"/>
                <a:gd name="connsiteY1" fmla="*/ 152879 h 803191"/>
                <a:gd name="connsiteX2" fmla="*/ 808963 w 1109012"/>
                <a:gd name="connsiteY2" fmla="*/ 130019 h 803191"/>
                <a:gd name="connsiteX3" fmla="*/ 466063 w 1109012"/>
                <a:gd name="connsiteY3" fmla="*/ 61439 h 803191"/>
                <a:gd name="connsiteX4" fmla="*/ 321283 w 1109012"/>
                <a:gd name="connsiteY4" fmla="*/ 8099 h 803191"/>
                <a:gd name="connsiteX5" fmla="*/ 100303 w 1109012"/>
                <a:gd name="connsiteY5" fmla="*/ 23339 h 803191"/>
                <a:gd name="connsiteX6" fmla="*/ 16483 w 1109012"/>
                <a:gd name="connsiteY6" fmla="*/ 221459 h 803191"/>
                <a:gd name="connsiteX7" fmla="*/ 8863 w 1109012"/>
                <a:gd name="connsiteY7" fmla="*/ 404339 h 803191"/>
                <a:gd name="connsiteX8" fmla="*/ 115543 w 1109012"/>
                <a:gd name="connsiteY8" fmla="*/ 518639 h 803191"/>
                <a:gd name="connsiteX9" fmla="*/ 420343 w 1109012"/>
                <a:gd name="connsiteY9" fmla="*/ 701519 h 803191"/>
                <a:gd name="connsiteX10" fmla="*/ 687043 w 1109012"/>
                <a:gd name="connsiteY10" fmla="*/ 777719 h 803191"/>
                <a:gd name="connsiteX11" fmla="*/ 976603 w 1109012"/>
                <a:gd name="connsiteY11" fmla="*/ 792959 h 803191"/>
                <a:gd name="connsiteX12" fmla="*/ 1045183 w 1109012"/>
                <a:gd name="connsiteY12" fmla="*/ 632939 h 803191"/>
                <a:gd name="connsiteX13" fmla="*/ 1098523 w 1109012"/>
                <a:gd name="connsiteY13" fmla="*/ 450059 h 803191"/>
                <a:gd name="connsiteX14" fmla="*/ 1083283 w 1109012"/>
                <a:gd name="connsiteY14" fmla="*/ 312899 h 80319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09012" h="803191">
                  <a:moveTo>
                    <a:pt x="1083283" y="312899"/>
                  </a:moveTo>
                  <a:cubicBezTo>
                    <a:pt x="1042643" y="263369"/>
                    <a:pt x="900403" y="183359"/>
                    <a:pt x="854683" y="152879"/>
                  </a:cubicBezTo>
                  <a:cubicBezTo>
                    <a:pt x="808963" y="122399"/>
                    <a:pt x="873733" y="145259"/>
                    <a:pt x="808963" y="130019"/>
                  </a:cubicBezTo>
                  <a:cubicBezTo>
                    <a:pt x="744193" y="114779"/>
                    <a:pt x="547343" y="81759"/>
                    <a:pt x="466063" y="61439"/>
                  </a:cubicBezTo>
                  <a:cubicBezTo>
                    <a:pt x="384783" y="41119"/>
                    <a:pt x="382243" y="14449"/>
                    <a:pt x="321283" y="8099"/>
                  </a:cubicBezTo>
                  <a:cubicBezTo>
                    <a:pt x="260323" y="1749"/>
                    <a:pt x="151103" y="-12221"/>
                    <a:pt x="100303" y="23339"/>
                  </a:cubicBezTo>
                  <a:cubicBezTo>
                    <a:pt x="49503" y="58899"/>
                    <a:pt x="31723" y="157959"/>
                    <a:pt x="16483" y="221459"/>
                  </a:cubicBezTo>
                  <a:cubicBezTo>
                    <a:pt x="1243" y="284959"/>
                    <a:pt x="-7647" y="354809"/>
                    <a:pt x="8863" y="404339"/>
                  </a:cubicBezTo>
                  <a:cubicBezTo>
                    <a:pt x="25373" y="453869"/>
                    <a:pt x="46963" y="469109"/>
                    <a:pt x="115543" y="518639"/>
                  </a:cubicBezTo>
                  <a:cubicBezTo>
                    <a:pt x="184123" y="568169"/>
                    <a:pt x="325093" y="658339"/>
                    <a:pt x="420343" y="701519"/>
                  </a:cubicBezTo>
                  <a:cubicBezTo>
                    <a:pt x="515593" y="744699"/>
                    <a:pt x="594333" y="762479"/>
                    <a:pt x="687043" y="777719"/>
                  </a:cubicBezTo>
                  <a:cubicBezTo>
                    <a:pt x="779753" y="792959"/>
                    <a:pt x="916913" y="817089"/>
                    <a:pt x="976603" y="792959"/>
                  </a:cubicBezTo>
                  <a:cubicBezTo>
                    <a:pt x="1036293" y="768829"/>
                    <a:pt x="1024863" y="690089"/>
                    <a:pt x="1045183" y="632939"/>
                  </a:cubicBezTo>
                  <a:cubicBezTo>
                    <a:pt x="1065503" y="575789"/>
                    <a:pt x="1090903" y="500859"/>
                    <a:pt x="1098523" y="450059"/>
                  </a:cubicBezTo>
                  <a:cubicBezTo>
                    <a:pt x="1106143" y="399259"/>
                    <a:pt x="1123923" y="362429"/>
                    <a:pt x="1083283" y="312899"/>
                  </a:cubicBezTo>
                  <a:close/>
                </a:path>
              </a:pathLst>
            </a:custGeom>
            <a:solidFill>
              <a:srgbClr val="FF0000">
                <a:alpha val="7294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79837AA-442E-40E5-855C-25935A0D8138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6742618" y="2419261"/>
              <a:ext cx="2230700" cy="1387126"/>
            </a:xfrm>
            <a:custGeom>
              <a:gdLst>
                <a:gd name="connsiteX0" fmla="*/ 330786 w 2230700"/>
                <a:gd name="connsiteY0" fmla="*/ 30504 h 1387126"/>
                <a:gd name="connsiteX1" fmla="*/ 109806 w 2230700"/>
                <a:gd name="connsiteY1" fmla="*/ 7644 h 1387126"/>
                <a:gd name="connsiteX2" fmla="*/ 3126 w 2230700"/>
                <a:gd name="connsiteY2" fmla="*/ 114324 h 1387126"/>
                <a:gd name="connsiteX3" fmla="*/ 79326 w 2230700"/>
                <a:gd name="connsiteY3" fmla="*/ 221004 h 1387126"/>
                <a:gd name="connsiteX4" fmla="*/ 551766 w 2230700"/>
                <a:gd name="connsiteY4" fmla="*/ 426744 h 1387126"/>
                <a:gd name="connsiteX5" fmla="*/ 826086 w 2230700"/>
                <a:gd name="connsiteY5" fmla="*/ 495324 h 1387126"/>
                <a:gd name="connsiteX6" fmla="*/ 1031826 w 2230700"/>
                <a:gd name="connsiteY6" fmla="*/ 807744 h 1387126"/>
                <a:gd name="connsiteX7" fmla="*/ 1458546 w 2230700"/>
                <a:gd name="connsiteY7" fmla="*/ 960144 h 1387126"/>
                <a:gd name="connsiteX8" fmla="*/ 1809066 w 2230700"/>
                <a:gd name="connsiteY8" fmla="*/ 1036344 h 1387126"/>
                <a:gd name="connsiteX9" fmla="*/ 1938606 w 2230700"/>
                <a:gd name="connsiteY9" fmla="*/ 1165884 h 1387126"/>
                <a:gd name="connsiteX10" fmla="*/ 2228166 w 2230700"/>
                <a:gd name="connsiteY10" fmla="*/ 1386864 h 1387126"/>
                <a:gd name="connsiteX11" fmla="*/ 2204671 w 2230700"/>
                <a:gd name="connsiteY11" fmla="*/ 837589 h 1387126"/>
                <a:gd name="connsiteX12" fmla="*/ 1870026 w 2230700"/>
                <a:gd name="connsiteY12" fmla="*/ 708684 h 1387126"/>
                <a:gd name="connsiteX13" fmla="*/ 1717626 w 2230700"/>
                <a:gd name="connsiteY13" fmla="*/ 472464 h 1387126"/>
                <a:gd name="connsiteX14" fmla="*/ 1047066 w 2230700"/>
                <a:gd name="connsiteY14" fmla="*/ 274344 h 1387126"/>
                <a:gd name="connsiteX15" fmla="*/ 597486 w 2230700"/>
                <a:gd name="connsiteY15" fmla="*/ 205764 h 1387126"/>
                <a:gd name="connsiteX16" fmla="*/ 330786 w 2230700"/>
                <a:gd name="connsiteY16" fmla="*/ 30504 h 1387126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30700" h="1387126">
                  <a:moveTo>
                    <a:pt x="330786" y="30504"/>
                  </a:moveTo>
                  <a:cubicBezTo>
                    <a:pt x="249506" y="-2516"/>
                    <a:pt x="164416" y="-6326"/>
                    <a:pt x="109806" y="7644"/>
                  </a:cubicBezTo>
                  <a:cubicBezTo>
                    <a:pt x="55196" y="21614"/>
                    <a:pt x="8206" y="78764"/>
                    <a:pt x="3126" y="114324"/>
                  </a:cubicBezTo>
                  <a:cubicBezTo>
                    <a:pt x="-1954" y="149884"/>
                    <a:pt x="-12114" y="168934"/>
                    <a:pt x="79326" y="221004"/>
                  </a:cubicBezTo>
                  <a:cubicBezTo>
                    <a:pt x="170766" y="273074"/>
                    <a:pt x="427306" y="381024"/>
                    <a:pt x="551766" y="426744"/>
                  </a:cubicBezTo>
                  <a:cubicBezTo>
                    <a:pt x="676226" y="472464"/>
                    <a:pt x="746076" y="431824"/>
                    <a:pt x="826086" y="495324"/>
                  </a:cubicBezTo>
                  <a:cubicBezTo>
                    <a:pt x="906096" y="558824"/>
                    <a:pt x="926416" y="730274"/>
                    <a:pt x="1031826" y="807744"/>
                  </a:cubicBezTo>
                  <a:cubicBezTo>
                    <a:pt x="1137236" y="885214"/>
                    <a:pt x="1329006" y="922044"/>
                    <a:pt x="1458546" y="960144"/>
                  </a:cubicBezTo>
                  <a:cubicBezTo>
                    <a:pt x="1588086" y="998244"/>
                    <a:pt x="1729056" y="1002054"/>
                    <a:pt x="1809066" y="1036344"/>
                  </a:cubicBezTo>
                  <a:cubicBezTo>
                    <a:pt x="1889076" y="1070634"/>
                    <a:pt x="1868756" y="1107464"/>
                    <a:pt x="1938606" y="1165884"/>
                  </a:cubicBezTo>
                  <a:cubicBezTo>
                    <a:pt x="2008456" y="1224304"/>
                    <a:pt x="2222442" y="1379767"/>
                    <a:pt x="2228166" y="1386864"/>
                  </a:cubicBezTo>
                  <a:cubicBezTo>
                    <a:pt x="2239310" y="1400681"/>
                    <a:pt x="2210445" y="864445"/>
                    <a:pt x="2204671" y="837589"/>
                  </a:cubicBezTo>
                  <a:cubicBezTo>
                    <a:pt x="2197186" y="802774"/>
                    <a:pt x="1951200" y="769538"/>
                    <a:pt x="1870026" y="708684"/>
                  </a:cubicBezTo>
                  <a:cubicBezTo>
                    <a:pt x="1788852" y="647830"/>
                    <a:pt x="1854786" y="544854"/>
                    <a:pt x="1717626" y="472464"/>
                  </a:cubicBezTo>
                  <a:cubicBezTo>
                    <a:pt x="1580466" y="400074"/>
                    <a:pt x="1233756" y="318794"/>
                    <a:pt x="1047066" y="274344"/>
                  </a:cubicBezTo>
                  <a:cubicBezTo>
                    <a:pt x="860376" y="229894"/>
                    <a:pt x="714326" y="245134"/>
                    <a:pt x="597486" y="205764"/>
                  </a:cubicBezTo>
                  <a:cubicBezTo>
                    <a:pt x="480646" y="166394"/>
                    <a:pt x="412066" y="63524"/>
                    <a:pt x="330786" y="30504"/>
                  </a:cubicBezTo>
                  <a:close/>
                </a:path>
              </a:pathLst>
            </a:custGeom>
            <a:solidFill>
              <a:srgbClr val="FF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69F5FD0-FA6C-4E81-AB63-3B5E44C95D6B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 rot="1420117">
              <a:off x="8034200" y="2952288"/>
              <a:ext cx="5277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TCE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9526A5B-EBCD-4928-A212-883B4C72B605}"/>
                </a:ext>
              </a:extLst>
            </p:cNvPr>
            <p:cNvSpPr txBox="1"/>
            <p:nvPr>
              <p:custDataLst>
                <p:tags r:id="rId20"/>
              </p:custDataLst>
            </p:nvPr>
          </p:nvSpPr>
          <p:spPr>
            <a:xfrm rot="1420117">
              <a:off x="8009658" y="3547828"/>
              <a:ext cx="5277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TCE</a:t>
              </a:r>
            </a:p>
          </p:txBody>
        </p:sp>
      </p:grpSp>
      <p:pic>
        <p:nvPicPr>
          <p:cNvPr id="20" name="Picture 20">
            <a:extLst>
              <a:ext uri="{FF2B5EF4-FFF2-40B4-BE49-F238E27FC236}">
                <a16:creationId xmlns:a16="http://schemas.microsoft.com/office/drawing/2014/main" id="{5009B377-55A3-4EFD-A981-3E3B9FBA4EFA}"/>
              </a:ext>
            </a:extLst>
          </p:cNvPr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21"/>
          <a:stretch>
            <a:fillRect/>
          </a:stretch>
        </p:blipFill>
        <p:spPr bwMode="auto">
          <a:xfrm>
            <a:off x="5800605" y="4529487"/>
            <a:ext cx="1605459" cy="1527416"/>
          </a:xfrm>
          <a:prstGeom prst="rect">
            <a:avLst/>
          </a:prstGeom>
          <a:noFill/>
          <a:ln w="25400">
            <a:noFill/>
            <a:miter lim="800000"/>
          </a:ln>
        </p:spPr>
      </p:pic>
    </p:spTree>
    <p:custDataLst>
      <p:tags r:id="rId23"/>
    </p:custDataLst>
    <p:extLst>
      <p:ext uri="{BB962C8B-B14F-4D97-AF65-F5344CB8AC3E}">
        <p14:creationId xmlns:p14="http://schemas.microsoft.com/office/powerpoint/2010/main" val="2713774374"/>
      </p:ext>
    </p:extLst>
  </p:cSld>
  <p:clrMapOvr>
    <a:masterClrMapping/>
  </p:clrMapOvr>
  <p:transition/>
  <p:timing/>
</p:sld>
</file>

<file path=ppt/slides/slide5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3" name="Rectangle 3">
            <a:extLst>
              <a:ext uri="{FF2B5EF4-FFF2-40B4-BE49-F238E27FC236}">
                <a16:creationId xmlns:a16="http://schemas.microsoft.com/office/drawing/2014/main" id="{FDF99141-52FD-4A03-8C6A-60A449078B16}"/>
              </a:ext>
            </a:extLst>
          </p:cNvPr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213771" y="2035746"/>
            <a:ext cx="5274906" cy="3429001"/>
          </a:xfrm>
        </p:spPr>
        <p:txBody>
          <a:bodyPr>
            <a:no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sz="2800" b="1"/>
              <a:t>K characterization at both scales</a:t>
            </a:r>
            <a:br>
              <a:rPr lang="en-US" sz="2800" b="1"/>
            </a:br>
            <a:r>
              <a:rPr lang="en-US" sz="2800" b="1"/>
              <a:t>is important</a:t>
            </a:r>
            <a:r>
              <a:rPr lang="en-US" sz="2800"/>
              <a:t>:</a:t>
            </a:r>
          </a:p>
          <a:p>
            <a:pPr>
              <a:spcBef>
                <a:spcPts val="1200"/>
              </a:spcBef>
            </a:pPr>
            <a:r>
              <a:rPr lang="en-US" sz="2400" b="1" i="1"/>
              <a:t>High-resolution K in source zones</a:t>
            </a:r>
            <a:r>
              <a:rPr lang="en-US" sz="2400"/>
              <a:t>:</a:t>
            </a:r>
            <a:br>
              <a:rPr lang="en-US" sz="2400"/>
            </a:br>
            <a:r>
              <a:rPr lang="en-US" sz="2400"/>
              <a:t>Supports targeted amendment delivery.</a:t>
            </a:r>
          </a:p>
          <a:p>
            <a:pPr>
              <a:spcBef>
                <a:spcPts val="1200"/>
              </a:spcBef>
            </a:pPr>
            <a:r>
              <a:rPr lang="en-US" sz="2400" b="1" i="1"/>
              <a:t>Lower-resolution K over much larger</a:t>
            </a:r>
            <a:br>
              <a:rPr lang="en-US" sz="2400" b="1" i="1"/>
            </a:br>
            <a:r>
              <a:rPr lang="en-US" sz="2400" b="1" i="1"/>
              <a:t>site-scale volumes</a:t>
            </a:r>
            <a:r>
              <a:rPr lang="en-US" sz="2400"/>
              <a:t>:</a:t>
            </a:r>
            <a:br>
              <a:rPr lang="en-US" sz="2400"/>
            </a:br>
            <a:r>
              <a:rPr lang="en-US" sz="2400"/>
              <a:t>Supports forecasting downgradient effects and informing long-term management of contamination.</a:t>
            </a:r>
          </a:p>
          <a:p>
            <a:pPr>
              <a:spcBef>
                <a:spcPts val="1200"/>
              </a:spcBef>
            </a:pPr>
            <a:endParaRPr lang="en-US" sz="200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1C600D1-A4C7-484C-9B1A-D590B6B0285D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6019800" y="1672640"/>
            <a:ext cx="2640301" cy="2875417"/>
            <a:chOff x="6036963" y="3750247"/>
            <a:chExt cx="2640301" cy="287541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B3A5C19-E128-404C-A539-E4905D65F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36963" y="3750247"/>
              <a:ext cx="2640301" cy="287541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32DC0DC-F9B4-495D-9B3A-24FFEDC6B6DE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>
            <a:xfrm rot="19983583">
              <a:off x="7378511" y="6003981"/>
              <a:ext cx="69762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/>
                <a:t>   5 m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3398D04-D5A3-4C61-A5EF-1D703FBB3166}"/>
                </a:ext>
              </a:extLst>
            </p:cNvPr>
            <p:cNvCxnSpPr/>
            <p:nvPr/>
          </p:nvCxnSpPr>
          <p:spPr>
            <a:xfrm flipV="1">
              <a:off x="7637163" y="6188647"/>
              <a:ext cx="381000" cy="1828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Picture 7">
            <a:extLst>
              <a:ext uri="{FF2B5EF4-FFF2-40B4-BE49-F238E27FC236}">
                <a16:creationId xmlns:a16="http://schemas.microsoft.com/office/drawing/2014/main" id="{6E19376D-C99F-40E8-9F3A-2317894DFB5D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02667" y="4890192"/>
            <a:ext cx="1878282" cy="18452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10">
            <a:extLst>
              <a:ext uri="{FF2B5EF4-FFF2-40B4-BE49-F238E27FC236}">
                <a16:creationId xmlns:a16="http://schemas.microsoft.com/office/drawing/2014/main" id="{D1D973B3-EF60-4F65-AEA1-3A048DD6A11D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74267" y="4586520"/>
            <a:ext cx="1842095" cy="18096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420883-E4B1-4C57-A13C-0A686729881E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 rot="19881909">
            <a:off x="5923531" y="5944236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25 m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87DA6D6-C47D-4376-9995-F83C22896FC7}"/>
              </a:ext>
            </a:extLst>
          </p:cNvPr>
          <p:cNvCxnSpPr/>
          <p:nvPr>
            <p:custDataLst>
              <p:tags r:id="rId11"/>
            </p:custDataLst>
          </p:nvPr>
        </p:nvCxnSpPr>
        <p:spPr>
          <a:xfrm flipV="1">
            <a:off x="6154458" y="6161883"/>
            <a:ext cx="304800" cy="15949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963FE2FD-5921-4C52-B5D1-BEFA5951B155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0" y="671401"/>
            <a:ext cx="8121950" cy="743712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/>
              <a:t>Final Thoughts: Developing Hydrogeologic CSMs for In-Situ Remediation</a:t>
            </a:r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2731019625"/>
      </p:ext>
    </p:extLst>
  </p:cSld>
  <p:clrMapOvr>
    <a:masterClrMapping/>
  </p:clrMapOvr>
  <p:transition/>
  <p:timing/>
</p:sld>
</file>

<file path=ppt/slides/slide5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4" name="Picture 13" descr="C:\_Tiedeman\NAWC\_PROJECT\Meetings\_ProjectMeetingNJ_Mar2016\GaryCurtis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17953" y="4942676"/>
            <a:ext cx="1594202" cy="159420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914B92A-8FD5-4565-9424-C7D0D2699BE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84036" y="3866562"/>
            <a:ext cx="3003824" cy="22528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85E13DE-6858-4911-8B32-A9E724660940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025"/>
          <a:stretch>
            <a:fillRect/>
          </a:stretch>
        </p:blipFill>
        <p:spPr>
          <a:xfrm rot="5400000">
            <a:off x="-671312" y="4250902"/>
            <a:ext cx="3003822" cy="14863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49" r="54291" b="23467"/>
          <a:stretch>
            <a:fillRect/>
          </a:stretch>
        </p:blipFill>
        <p:spPr bwMode="auto">
          <a:xfrm>
            <a:off x="4573754" y="88872"/>
            <a:ext cx="1470325" cy="29789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857" t="-1" r="339" b="22563"/>
          <a:stretch>
            <a:fillRect/>
          </a:stretch>
        </p:blipFill>
        <p:spPr bwMode="auto">
          <a:xfrm>
            <a:off x="6162369" y="88872"/>
            <a:ext cx="1575126" cy="29750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725353" y="3499626"/>
            <a:ext cx="1406266" cy="1735309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 descr="C:\_Tiedeman\NAWC\_PROJECT\Meetings\_ProjectMeetingNJ_Mar2016\srp_news2015_michelle_lorah.jpg"/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306899" y="3514328"/>
            <a:ext cx="1637929" cy="1697787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_Tiedeman\NAWC\_PROJECT\Meetings\_ProjectMeetingNJ_Mar2016\Shapiro.jpg"/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362200" y="1085498"/>
            <a:ext cx="2077337" cy="198286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_Tiedeman\NAWC\_PROJECT\Meetings\_ProjectMeetingNJ_Mar2016\johnson-hs2.jpg"/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217513" y="2805751"/>
            <a:ext cx="1658313" cy="1735308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7437" y="1085498"/>
            <a:ext cx="2152216" cy="2025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Rectangle 3" descr="Large confetti"/>
          <p:cNvSpPr>
            <a:spLocks noGrp="1" noChangeArrowheads="1"/>
          </p:cNvSpPr>
          <p:nvPr>
            <p:ph type="title"/>
            <p:custDataLst>
              <p:tags r:id="rId23"/>
            </p:custDataLst>
          </p:nvPr>
        </p:nvSpPr>
        <p:spPr>
          <a:xfrm>
            <a:off x="-565188" y="279910"/>
            <a:ext cx="4814050" cy="613682"/>
          </a:xfrm>
        </p:spPr>
        <p:txBody>
          <a:bodyPr>
            <a:noAutofit/>
          </a:bodyPr>
          <a:lstStyle/>
          <a:p>
            <a:pPr algn="ctr"/>
            <a:r>
              <a:rPr lang="en-US" sz="3200" b="1"/>
              <a:t>Acknowledgements</a:t>
            </a:r>
          </a:p>
        </p:txBody>
      </p:sp>
      <p:sp>
        <p:nvSpPr>
          <p:cNvPr id="2" name="TextBox 1"/>
          <p:cNvSpPr txBox="1"/>
          <p:nvPr>
            <p:custDataLst>
              <p:tags r:id="rId24"/>
            </p:custDataLst>
          </p:nvPr>
        </p:nvSpPr>
        <p:spPr>
          <a:xfrm>
            <a:off x="65201" y="3092697"/>
            <a:ext cx="2319546" cy="264688"/>
          </a:xfrm>
          <a:prstGeom prst="rect">
            <a:avLst/>
          </a:prstGeom>
          <a:solidFill>
            <a:schemeClr val="bg1"/>
          </a:solidFill>
        </p:spPr>
        <p:txBody>
          <a:bodyPr wrap="none" lIns="9144" tIns="9144" rIns="9144" bIns="9144" rtlCol="0">
            <a:spAutoFit/>
          </a:bodyPr>
          <a:lstStyle/>
          <a:p>
            <a:r>
              <a:rPr lang="en-US" sz="1600">
                <a:solidFill>
                  <a:srgbClr val="0000CC"/>
                </a:solidFill>
              </a:rPr>
              <a:t>Paul Hsieh   Pierre Lacombe</a:t>
            </a:r>
          </a:p>
        </p:txBody>
      </p:sp>
      <p:sp>
        <p:nvSpPr>
          <p:cNvPr id="15" name="TextBox 14"/>
          <p:cNvSpPr txBox="1"/>
          <p:nvPr>
            <p:custDataLst>
              <p:tags r:id="rId25"/>
            </p:custDataLst>
          </p:nvPr>
        </p:nvSpPr>
        <p:spPr>
          <a:xfrm>
            <a:off x="4134171" y="5212115"/>
            <a:ext cx="1051891" cy="264688"/>
          </a:xfrm>
          <a:prstGeom prst="rect">
            <a:avLst/>
          </a:prstGeom>
          <a:noFill/>
        </p:spPr>
        <p:txBody>
          <a:bodyPr wrap="none" lIns="9144" tIns="9144" rIns="9144" bIns="9144" rtlCol="0">
            <a:spAutoFit/>
          </a:bodyPr>
          <a:lstStyle/>
          <a:p>
            <a:r>
              <a:rPr lang="en-US" sz="1600">
                <a:solidFill>
                  <a:srgbClr val="0000CC"/>
                </a:solidFill>
              </a:rPr>
              <a:t>Denise Akob</a:t>
            </a:r>
            <a:endParaRPr lang="en-US" sz="1600">
              <a:solidFill>
                <a:srgbClr val="0000CC"/>
              </a:solidFill>
            </a:endParaRPr>
          </a:p>
        </p:txBody>
      </p:sp>
      <p:sp>
        <p:nvSpPr>
          <p:cNvPr id="16" name="TextBox 15"/>
          <p:cNvSpPr txBox="1"/>
          <p:nvPr>
            <p:custDataLst>
              <p:tags r:id="rId26"/>
            </p:custDataLst>
          </p:nvPr>
        </p:nvSpPr>
        <p:spPr>
          <a:xfrm>
            <a:off x="7327609" y="4522885"/>
            <a:ext cx="1284711" cy="264688"/>
          </a:xfrm>
          <a:prstGeom prst="rect">
            <a:avLst/>
          </a:prstGeom>
          <a:noFill/>
        </p:spPr>
        <p:txBody>
          <a:bodyPr wrap="none" lIns="9144" tIns="9144" rIns="9144" bIns="9144" rtlCol="0">
            <a:spAutoFit/>
          </a:bodyPr>
          <a:lstStyle/>
          <a:p>
            <a:r>
              <a:rPr lang="en-US" sz="1600">
                <a:solidFill>
                  <a:srgbClr val="0000CC"/>
                </a:solidFill>
              </a:rPr>
              <a:t>Carole Johnson</a:t>
            </a:r>
          </a:p>
        </p:txBody>
      </p:sp>
      <p:sp>
        <p:nvSpPr>
          <p:cNvPr id="17" name="TextBox 16"/>
          <p:cNvSpPr txBox="1"/>
          <p:nvPr>
            <p:custDataLst>
              <p:tags r:id="rId27"/>
            </p:custDataLst>
          </p:nvPr>
        </p:nvSpPr>
        <p:spPr>
          <a:xfrm>
            <a:off x="4619740" y="3092697"/>
            <a:ext cx="1341393" cy="264688"/>
          </a:xfrm>
          <a:prstGeom prst="rect">
            <a:avLst/>
          </a:prstGeom>
          <a:noFill/>
        </p:spPr>
        <p:txBody>
          <a:bodyPr wrap="none" lIns="9144" tIns="9144" rIns="9144" bIns="9144" rtlCol="0">
            <a:spAutoFit/>
          </a:bodyPr>
          <a:lstStyle/>
          <a:p>
            <a:r>
              <a:rPr lang="en-US" sz="1600">
                <a:solidFill>
                  <a:srgbClr val="0000CC"/>
                </a:solidFill>
              </a:rPr>
              <a:t>Tom Imbrigiotta</a:t>
            </a:r>
            <a:endParaRPr lang="en-US" sz="1600">
              <a:solidFill>
                <a:srgbClr val="0000CC"/>
              </a:solidFill>
            </a:endParaRPr>
          </a:p>
        </p:txBody>
      </p:sp>
      <p:sp>
        <p:nvSpPr>
          <p:cNvPr id="20" name="TextBox 19"/>
          <p:cNvSpPr txBox="1"/>
          <p:nvPr>
            <p:custDataLst>
              <p:tags r:id="rId28"/>
            </p:custDataLst>
          </p:nvPr>
        </p:nvSpPr>
        <p:spPr>
          <a:xfrm>
            <a:off x="2711222" y="3092697"/>
            <a:ext cx="1436949" cy="264688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sz="1600">
                <a:solidFill>
                  <a:srgbClr val="0000CC"/>
                </a:solidFill>
              </a:rPr>
              <a:t>Allen Shapiro</a:t>
            </a:r>
          </a:p>
        </p:txBody>
      </p:sp>
      <p:sp>
        <p:nvSpPr>
          <p:cNvPr id="21" name="TextBox 20"/>
          <p:cNvSpPr txBox="1"/>
          <p:nvPr>
            <p:custDataLst>
              <p:tags r:id="rId29"/>
            </p:custDataLst>
          </p:nvPr>
        </p:nvSpPr>
        <p:spPr>
          <a:xfrm>
            <a:off x="7782759" y="1705507"/>
            <a:ext cx="954620" cy="264688"/>
          </a:xfrm>
          <a:prstGeom prst="rect">
            <a:avLst/>
          </a:prstGeom>
          <a:solidFill>
            <a:schemeClr val="bg1"/>
          </a:solidFill>
        </p:spPr>
        <p:txBody>
          <a:bodyPr wrap="none" lIns="9144" tIns="9144" rIns="9144" bIns="9144" rtlCol="0">
            <a:spAutoFit/>
          </a:bodyPr>
          <a:lstStyle/>
          <a:p>
            <a:r>
              <a:rPr lang="en-US" sz="1600">
                <a:solidFill>
                  <a:srgbClr val="0000CC"/>
                </a:solidFill>
              </a:rPr>
              <a:t>Dan Goode</a:t>
            </a:r>
          </a:p>
        </p:txBody>
      </p:sp>
      <p:sp>
        <p:nvSpPr>
          <p:cNvPr id="22" name="TextBox 21"/>
          <p:cNvSpPr txBox="1"/>
          <p:nvPr>
            <p:custDataLst>
              <p:tags r:id="rId30"/>
            </p:custDataLst>
          </p:nvPr>
        </p:nvSpPr>
        <p:spPr>
          <a:xfrm>
            <a:off x="5458945" y="5212115"/>
            <a:ext cx="1246944" cy="264688"/>
          </a:xfrm>
          <a:prstGeom prst="rect">
            <a:avLst/>
          </a:prstGeom>
          <a:noFill/>
        </p:spPr>
        <p:txBody>
          <a:bodyPr wrap="none" lIns="9144" tIns="9144" rIns="9144" bIns="9144" rtlCol="0">
            <a:spAutoFit/>
          </a:bodyPr>
          <a:lstStyle/>
          <a:p>
            <a:r>
              <a:rPr lang="en-US" sz="1600">
                <a:solidFill>
                  <a:srgbClr val="0000CC"/>
                </a:solidFill>
              </a:rPr>
              <a:t>Michelle Lorah</a:t>
            </a:r>
            <a:endParaRPr lang="en-US" sz="1600">
              <a:solidFill>
                <a:srgbClr val="0000CC"/>
              </a:solidFill>
            </a:endParaRPr>
          </a:p>
        </p:txBody>
      </p:sp>
      <p:sp>
        <p:nvSpPr>
          <p:cNvPr id="25" name="TextBox 24"/>
          <p:cNvSpPr txBox="1"/>
          <p:nvPr>
            <p:custDataLst>
              <p:tags r:id="rId31"/>
            </p:custDataLst>
          </p:nvPr>
        </p:nvSpPr>
        <p:spPr>
          <a:xfrm>
            <a:off x="7576530" y="6534029"/>
            <a:ext cx="942822" cy="264688"/>
          </a:xfrm>
          <a:prstGeom prst="rect">
            <a:avLst/>
          </a:prstGeom>
          <a:noFill/>
        </p:spPr>
        <p:txBody>
          <a:bodyPr wrap="none" lIns="9144" tIns="9144" rIns="9144" bIns="9144" rtlCol="0">
            <a:spAutoFit/>
          </a:bodyPr>
          <a:lstStyle/>
          <a:p>
            <a:r>
              <a:rPr lang="en-US" sz="1600">
                <a:solidFill>
                  <a:srgbClr val="0000CC"/>
                </a:solidFill>
              </a:rPr>
              <a:t>Gary Curtis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0C224B3-2E14-45AF-9BAD-C2BD442C250D}"/>
              </a:ext>
            </a:extLst>
          </p:cNvPr>
          <p:cNvSpPr txBox="1"/>
          <p:nvPr>
            <p:custDataLst>
              <p:tags r:id="rId32"/>
            </p:custDataLst>
          </p:nvPr>
        </p:nvSpPr>
        <p:spPr>
          <a:xfrm>
            <a:off x="4646527" y="6518466"/>
            <a:ext cx="1333698" cy="264688"/>
          </a:xfrm>
          <a:prstGeom prst="rect">
            <a:avLst/>
          </a:prstGeom>
          <a:noFill/>
        </p:spPr>
        <p:txBody>
          <a:bodyPr wrap="none" lIns="9144" tIns="9144" rIns="9144" bIns="9144" rtlCol="0">
            <a:spAutoFit/>
          </a:bodyPr>
          <a:lstStyle/>
          <a:p>
            <a:r>
              <a:rPr lang="en-US" sz="1600">
                <a:solidFill>
                  <a:srgbClr val="0000CC"/>
                </a:solidFill>
              </a:rPr>
              <a:t>Jen Underwood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B38A2A1-57DE-44A2-B665-2E228926728E}"/>
              </a:ext>
            </a:extLst>
          </p:cNvPr>
          <p:cNvPicPr>
            <a:picLocks noChangeAspect="1"/>
          </p:cNvPicPr>
          <p:nvPr>
            <p:custDataLst>
              <p:tags r:id="rId34"/>
            </p:custDataLst>
          </p:nvPr>
        </p:nvPicPr>
        <p:blipFill>
          <a:blip r:embed="rId33"/>
          <a:stretch>
            <a:fillRect/>
          </a:stretch>
        </p:blipFill>
        <p:spPr>
          <a:xfrm>
            <a:off x="4950411" y="5589501"/>
            <a:ext cx="826175" cy="95294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48775C4-7A86-4420-A2C6-98B0EE52A2D2}"/>
              </a:ext>
            </a:extLst>
          </p:cNvPr>
          <p:cNvSpPr txBox="1"/>
          <p:nvPr>
            <p:custDataLst>
              <p:tags r:id="rId35"/>
            </p:custDataLst>
          </p:nvPr>
        </p:nvSpPr>
        <p:spPr>
          <a:xfrm>
            <a:off x="87437" y="6496888"/>
            <a:ext cx="1325299" cy="264688"/>
          </a:xfrm>
          <a:prstGeom prst="rect">
            <a:avLst/>
          </a:prstGeom>
          <a:noFill/>
        </p:spPr>
        <p:txBody>
          <a:bodyPr wrap="none" lIns="9144" tIns="9144" rIns="9144" bIns="9144" rtlCol="0">
            <a:spAutoFit/>
          </a:bodyPr>
          <a:lstStyle/>
          <a:p>
            <a:r>
              <a:rPr lang="en-US" sz="1600">
                <a:solidFill>
                  <a:srgbClr val="0000CC"/>
                </a:solidFill>
              </a:rPr>
              <a:t>Warren Barrash</a:t>
            </a:r>
            <a:endParaRPr lang="en-US" sz="1600">
              <a:solidFill>
                <a:srgbClr val="0000CC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0050216-41C5-4E0C-AC20-8265BFF693EA}"/>
              </a:ext>
            </a:extLst>
          </p:cNvPr>
          <p:cNvSpPr txBox="1"/>
          <p:nvPr>
            <p:custDataLst>
              <p:tags r:id="rId36"/>
            </p:custDataLst>
          </p:nvPr>
        </p:nvSpPr>
        <p:spPr>
          <a:xfrm>
            <a:off x="2239653" y="6496888"/>
            <a:ext cx="1055161" cy="264688"/>
          </a:xfrm>
          <a:prstGeom prst="rect">
            <a:avLst/>
          </a:prstGeom>
          <a:noFill/>
        </p:spPr>
        <p:txBody>
          <a:bodyPr wrap="none" lIns="9144" tIns="9144" rIns="9144" bIns="9144" rtlCol="0">
            <a:spAutoFit/>
          </a:bodyPr>
          <a:lstStyle/>
          <a:p>
            <a:r>
              <a:rPr lang="en-US" sz="1600">
                <a:solidFill>
                  <a:srgbClr val="0000CC"/>
                </a:solidFill>
              </a:rPr>
              <a:t>Rob Rosman</a:t>
            </a:r>
          </a:p>
        </p:txBody>
      </p:sp>
    </p:spTree>
    <p:custDataLst>
      <p:tags r:id="rId37"/>
    </p:custDataLst>
    <p:extLst>
      <p:ext uri="{BB962C8B-B14F-4D97-AF65-F5344CB8AC3E}">
        <p14:creationId xmlns:p14="http://schemas.microsoft.com/office/powerpoint/2010/main" val="3546753885"/>
      </p:ext>
    </p:extLst>
  </p:cSld>
  <p:clrMapOvr>
    <a:masterClrMapping/>
  </p:clrMapOvr>
  <p:transition/>
  <p:timing/>
</p:sld>
</file>

<file path=ppt/slides/slide5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Rectangle 2" descr="Large confetti">
            <a:extLst>
              <a:ext uri="{FF2B5EF4-FFF2-40B4-BE49-F238E27FC236}">
                <a16:creationId xmlns:a16="http://schemas.microsoft.com/office/drawing/2014/main" id="{C469C1BD-4E48-41B1-9A23-38DBC5C29757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>
          <a:xfrm>
            <a:off x="152400" y="838200"/>
            <a:ext cx="8763000" cy="6278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/>
              <a:t>References: Bioremediation and HT at NAWC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31D11-B8E7-4F4F-AA79-38098D7A940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28600" y="1725930"/>
            <a:ext cx="8229600" cy="497967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spcBef>
                <a:spcPts val="1800"/>
              </a:spcBef>
              <a:buNone/>
            </a:pPr>
            <a:r>
              <a:rPr lang="en-US" sz="1600"/>
              <a:t>Goode, D.J., Imbrigiotta, T.E., and Lacombe, P.J., 2014, </a:t>
            </a:r>
            <a:r>
              <a:rPr lang="en-US" sz="1600" b="1"/>
              <a:t>High-resolution delineation of chlorinated volatile organic compounds in a dipping, fractured mudstone--Depth- and strata-dependent spatial variability from rock-core sampling</a:t>
            </a:r>
            <a:r>
              <a:rPr lang="en-US" sz="1600"/>
              <a:t>: Journal of Contaminant Hydrology, v. 171, p. 1-11. </a:t>
            </a:r>
          </a:p>
          <a:p>
            <a:pPr marL="228600" indent="-228600">
              <a:spcBef>
                <a:spcPts val="1800"/>
              </a:spcBef>
              <a:buNone/>
            </a:pPr>
            <a:r>
              <a:rPr lang="en-US" sz="1600" err="1"/>
              <a:t>Révész, K.M., Sherwood Lollar, B., Kirshtein, J.D., Tiedeman, C.R., Imbrigiotta, T.E., Goode, D.J., Shapiro, A.M., Voytek, M.A., Lacombe, P.J., and Busenberg, E., 2014, </a:t>
            </a:r>
            <a:r>
              <a:rPr lang="en-US" sz="1600" b="1"/>
              <a:t>Integration of stable carbon isotope, microbial community, dissolved hydrogen gas, and </a:t>
            </a:r>
            <a:r>
              <a:rPr lang="en-US" sz="1600" b="1" baseline="30000"/>
              <a:t>2</a:t>
            </a:r>
            <a:r>
              <a:rPr lang="en-US" sz="1600" b="1"/>
              <a:t>H</a:t>
            </a:r>
            <a:r>
              <a:rPr lang="en-US" sz="1600" b="1" baseline="-25000"/>
              <a:t>H2O</a:t>
            </a:r>
            <a:r>
              <a:rPr lang="en-US" sz="1600" b="1"/>
              <a:t> tracer data to assess bioaugmentation for chlorinated ethene degradation in fractured rocks</a:t>
            </a:r>
            <a:r>
              <a:rPr lang="en-US" sz="1600"/>
              <a:t>: Journal of Contaminant Hydrology, v. 156, p. 62-77.</a:t>
            </a:r>
          </a:p>
          <a:p>
            <a:pPr marL="228600" indent="-228600">
              <a:spcBef>
                <a:spcPts val="1800"/>
              </a:spcBef>
              <a:buNone/>
            </a:pPr>
            <a:r>
              <a:rPr lang="en-US" sz="1600"/>
              <a:t>Shapiro, A.M., Tiedeman, C.R., Imbrigiotta, T.E., Goode, D.J., Hsieh, P.A., Lacombe, P.J., DeFlaun, M.F., Drew, S.R., and Curtis, G.P., 2018, </a:t>
            </a:r>
            <a:r>
              <a:rPr lang="en-US" sz="1600" b="1"/>
              <a:t>Bioremediation in fractured rock--2. mobilization of chloroethene compounds from the rock matrix</a:t>
            </a:r>
            <a:r>
              <a:rPr lang="en-US" sz="1600"/>
              <a:t>: Groundwater, v. 56, no. 2, p. 317-336.</a:t>
            </a:r>
          </a:p>
          <a:p>
            <a:pPr marL="228600" indent="-228600">
              <a:spcBef>
                <a:spcPts val="1800"/>
              </a:spcBef>
              <a:buNone/>
            </a:pPr>
            <a:r>
              <a:rPr lang="en-US" sz="1600"/>
              <a:t>Shapiro, A. M., Goode, D. J., Imbrigiotta, T. E., Lorah, M. M. and Tiedeman, C. R. 2019. </a:t>
            </a:r>
            <a:r>
              <a:rPr lang="en-US" sz="1600" b="1"/>
              <a:t>The complex spatial distribution of trichloroethene and the probability of NAPL occurrence in the rock matrix of a mudstone aquifer</a:t>
            </a:r>
            <a:r>
              <a:rPr lang="en-US" sz="1600"/>
              <a:t>. Journal of Contaminant Hydrology 223.</a:t>
            </a:r>
          </a:p>
          <a:p>
            <a:pPr marL="228600" indent="-228600">
              <a:spcBef>
                <a:spcPts val="1800"/>
              </a:spcBef>
              <a:buNone/>
            </a:pPr>
            <a:r>
              <a:rPr lang="en-US" sz="1600"/>
              <a:t>Tiedeman, C.R., Shapiro, A.M., Hsieh, P.A., Imbrigiotta, T.E., Goode, D.J., Lacombe, P.J., DeFlaun, M.F., Drew, S.R., Johnson, C.D., Williams, J.H., and Curtis, G.P., 2018, </a:t>
            </a:r>
            <a:r>
              <a:rPr lang="en-US" sz="1600" b="1"/>
              <a:t>Bioremediation in fractured rock--1. modeling to inform design, monitoring, and expectations</a:t>
            </a:r>
            <a:r>
              <a:rPr lang="en-US" sz="1600"/>
              <a:t>: Groundwater, v. 56, no. 2, p. 300-316.</a:t>
            </a:r>
          </a:p>
          <a:p>
            <a:pPr marL="228600" indent="-228600">
              <a:spcBef>
                <a:spcPts val="1800"/>
              </a:spcBef>
              <a:buNone/>
            </a:pPr>
            <a:r>
              <a:rPr lang="en-US" sz="1600"/>
              <a:t>Tiedeman, C.R., and Barrash, W., 2019, </a:t>
            </a:r>
            <a:r>
              <a:rPr lang="en-US" sz="1600" b="1"/>
              <a:t>Hydraulic tomography--3D hydraulic conductivity, fracture network, and connectivity in mudstone</a:t>
            </a:r>
            <a:r>
              <a:rPr lang="en-US" sz="1600"/>
              <a:t>: Groundwater, doi:10.1111/gwat.12915.</a:t>
            </a:r>
          </a:p>
          <a:p>
            <a:pPr marL="0" indent="0">
              <a:spcBef>
                <a:spcPts val="1800"/>
              </a:spcBef>
              <a:buNone/>
            </a:pPr>
            <a:endParaRPr lang="en-US" sz="2400"/>
          </a:p>
          <a:p>
            <a:pPr marL="0" indent="0">
              <a:spcBef>
                <a:spcPts val="1800"/>
              </a:spcBef>
              <a:buNone/>
            </a:pPr>
            <a:endParaRPr lang="en-US" sz="2400"/>
          </a:p>
        </p:txBody>
      </p:sp>
    </p:spTree>
    <p:custDataLst>
      <p:tags r:id="rId4"/>
    </p:custDataLst>
    <p:extLst>
      <p:ext uri="{BB962C8B-B14F-4D97-AF65-F5344CB8AC3E}">
        <p14:creationId xmlns:p14="http://schemas.microsoft.com/office/powerpoint/2010/main" val="1560961436"/>
      </p:ext>
    </p:extLst>
  </p:cSld>
  <p:clrMapOvr>
    <a:masterClrMapping/>
  </p:clrMapOvr>
  <p:transition/>
  <p:timing/>
</p:sld>
</file>

<file path=ppt/slides/slide5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custDataLst>
      <p:tags r:id="rId2"/>
    </p:custDataLst>
    <p:extLst>
      <p:ext uri="{BB962C8B-B14F-4D97-AF65-F5344CB8AC3E}">
        <p14:creationId xmlns:p14="http://schemas.microsoft.com/office/powerpoint/2010/main" val="98384169"/>
      </p:ext>
    </p:extLst>
  </p:cSld>
  <p:clrMapOvr>
    <a:masterClrMapping/>
  </p:clrMapOvr>
  <p:transition/>
  <p:timing/>
</p:sld>
</file>

<file path=ppt/slides/slide5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FD681-0156-48DF-A3C1-94D765F8944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429000" y="2819400"/>
            <a:ext cx="2552700" cy="74371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/>
              <a:t>Extra Slides</a:t>
            </a:r>
          </a:p>
        </p:txBody>
      </p:sp>
    </p:spTree>
    <p:custDataLst>
      <p:tags r:id="rId3"/>
    </p:custDataLst>
    <p:extLst>
      <p:ext uri="{BB962C8B-B14F-4D97-AF65-F5344CB8AC3E}">
        <p14:creationId xmlns:p14="http://schemas.microsoft.com/office/powerpoint/2010/main" val="2942238385"/>
      </p:ext>
    </p:extLst>
  </p:cSld>
  <p:clrMapOvr>
    <a:masterClrMapping/>
  </p:clrMapOvr>
  <p:transition/>
  <p:timing/>
</p:sld>
</file>

<file path=ppt/slides/slide5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98D732-E3E3-4F38-B983-8C34228D57F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32" y="1383791"/>
            <a:ext cx="7665736" cy="5236475"/>
          </a:xfrm>
          <a:prstGeom prst="rect">
            <a:avLst/>
          </a:prstGeom>
        </p:spPr>
      </p:pic>
      <p:sp>
        <p:nvSpPr>
          <p:cNvPr id="1231874" name="Rectangle 2" descr="Large confetti"/>
          <p:cNvSpPr>
            <a:spLocks noGrp="1" noChangeArrowheads="1"/>
          </p:cNvSpPr>
          <p:nvPr>
            <p:ph type="title"/>
            <p:custDataLst>
              <p:tags r:id="rId4"/>
            </p:custDataLst>
          </p:nvPr>
        </p:nvSpPr>
        <p:spPr>
          <a:xfrm>
            <a:off x="990600" y="695719"/>
            <a:ext cx="7620397" cy="609600"/>
          </a:xfrm>
        </p:spPr>
        <p:txBody>
          <a:bodyPr>
            <a:noAutofit/>
          </a:bodyPr>
          <a:lstStyle/>
          <a:p>
            <a:pPr algn="ctr"/>
            <a:r>
              <a:rPr lang="en-US" sz="3600"/>
              <a:t>Initial Geologic Interpretation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5681874-54A3-4F42-BC55-A620018A415B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2051091" y="3240841"/>
            <a:ext cx="5167427" cy="2324914"/>
            <a:chOff x="2051091" y="3240841"/>
            <a:chExt cx="5167427" cy="2324914"/>
          </a:xfrm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10AF3966-AE2C-447E-B64A-AF1FA79BDB5A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 bwMode="auto">
            <a:xfrm>
              <a:off x="2051091" y="3240841"/>
              <a:ext cx="5167427" cy="2324914"/>
            </a:xfrm>
            <a:custGeom>
              <a:gdLst>
                <a:gd name="connsiteX0" fmla="*/ 0 w 14911"/>
                <a:gd name="connsiteY0" fmla="*/ 14823 h 14823"/>
                <a:gd name="connsiteX1" fmla="*/ 8503 w 14911"/>
                <a:gd name="connsiteY1" fmla="*/ 7396 h 14823"/>
                <a:gd name="connsiteX2" fmla="*/ 10767 w 14911"/>
                <a:gd name="connsiteY2" fmla="*/ 5312 h 14823"/>
                <a:gd name="connsiteX3" fmla="*/ 12489 w 14911"/>
                <a:gd name="connsiteY3" fmla="*/ 3342 h 14823"/>
                <a:gd name="connsiteX4" fmla="*/ 13955 w 14911"/>
                <a:gd name="connsiteY4" fmla="*/ 1502 h 14823"/>
                <a:gd name="connsiteX5" fmla="*/ 14911 w 14911"/>
                <a:gd name="connsiteY5" fmla="*/ 0 h 14823"/>
                <a:gd name="connsiteX6" fmla="*/ 16239 w 16239"/>
                <a:gd name="connsiteY6" fmla="*/ 0 h 1534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911" h="14822">
                  <a:moveTo>
                    <a:pt x="0" y="14823"/>
                  </a:moveTo>
                  <a:cubicBezTo>
                    <a:pt x="755" y="14129"/>
                    <a:pt x="6708" y="8981"/>
                    <a:pt x="8503" y="7396"/>
                  </a:cubicBezTo>
                  <a:cubicBezTo>
                    <a:pt x="10298" y="5811"/>
                    <a:pt x="10103" y="5988"/>
                    <a:pt x="10767" y="5312"/>
                  </a:cubicBezTo>
                  <a:cubicBezTo>
                    <a:pt x="11431" y="4636"/>
                    <a:pt x="11958" y="3977"/>
                    <a:pt x="12489" y="3342"/>
                  </a:cubicBezTo>
                  <a:cubicBezTo>
                    <a:pt x="13020" y="2707"/>
                    <a:pt x="13551" y="2059"/>
                    <a:pt x="13955" y="1502"/>
                  </a:cubicBezTo>
                  <a:cubicBezTo>
                    <a:pt x="14359" y="945"/>
                    <a:pt x="14557" y="460"/>
                    <a:pt x="14911" y="0"/>
                  </a:cubicBezTo>
                </a:path>
              </a:pathLst>
            </a:custGeom>
            <a:noFill/>
            <a:ln w="57150" cap="flat" cmpd="sng">
              <a:solidFill>
                <a:srgbClr val="CC0000"/>
              </a:solidFill>
              <a:prstDash val="solid"/>
              <a:rou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11">
              <a:extLst>
                <a:ext uri="{FF2B5EF4-FFF2-40B4-BE49-F238E27FC236}">
                  <a16:creationId xmlns:a16="http://schemas.microsoft.com/office/drawing/2014/main" id="{2935EE0B-9B0E-476F-AE56-7DA4A4220446}"/>
                </a:ext>
              </a:extLst>
            </p:cNvPr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V="1">
              <a:off x="2514600" y="5248275"/>
              <a:ext cx="261938" cy="130175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tailEnd type="stealth" w="lg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12">
              <a:extLst>
                <a:ext uri="{FF2B5EF4-FFF2-40B4-BE49-F238E27FC236}">
                  <a16:creationId xmlns:a16="http://schemas.microsoft.com/office/drawing/2014/main" id="{53C2C70F-36D6-437F-BCD8-33126FB17F5C}"/>
                </a:ext>
              </a:extLst>
            </p:cNvPr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flipV="1">
              <a:off x="5854700" y="3909378"/>
              <a:ext cx="261938" cy="130175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tailEnd type="stealth" w="lg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3">
              <a:extLst>
                <a:ext uri="{FF2B5EF4-FFF2-40B4-BE49-F238E27FC236}">
                  <a16:creationId xmlns:a16="http://schemas.microsoft.com/office/drawing/2014/main" id="{895DBB57-EC8F-46EA-B7ED-6DE11E19BD67}"/>
                </a:ext>
              </a:extLst>
            </p:cNvPr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 flipV="1">
              <a:off x="4670425" y="4400550"/>
              <a:ext cx="261938" cy="131763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tailEnd type="stealth" w="lg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14">
              <a:extLst>
                <a:ext uri="{FF2B5EF4-FFF2-40B4-BE49-F238E27FC236}">
                  <a16:creationId xmlns:a16="http://schemas.microsoft.com/office/drawing/2014/main" id="{6A028924-8C6C-46B3-98AA-41AF650370B8}"/>
                </a:ext>
              </a:extLst>
            </p:cNvPr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 flipV="1">
              <a:off x="6832759" y="3329940"/>
              <a:ext cx="253841" cy="175260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tailEnd type="stealth" w="lg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11">
              <a:extLst>
                <a:ext uri="{FF2B5EF4-FFF2-40B4-BE49-F238E27FC236}">
                  <a16:creationId xmlns:a16="http://schemas.microsoft.com/office/drawing/2014/main" id="{1BEBE026-200C-4C66-9103-B6B0BC9D7D82}"/>
                </a:ext>
              </a:extLst>
            </p:cNvPr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 flipV="1">
              <a:off x="3482340" y="4876798"/>
              <a:ext cx="327660" cy="129542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tailEnd type="stealth" w="lg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" name="Text Box 13">
            <a:extLst>
              <a:ext uri="{FF2B5EF4-FFF2-40B4-BE49-F238E27FC236}">
                <a16:creationId xmlns:a16="http://schemas.microsoft.com/office/drawing/2014/main" id="{2BA1762E-63F7-4521-AEC5-E2C55ED46423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629455" y="5257406"/>
            <a:ext cx="3368588" cy="1384995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</a:ln>
          <a:effectLst/>
        </p:spPr>
        <p:txBody>
          <a:bodyPr wrap="square">
            <a:spAutoFit/>
          </a:bodyPr>
          <a:lstStyle/>
          <a:p>
            <a:pPr marL="169863" indent="-169863"/>
            <a:r>
              <a:rPr lang="en-US" sz="2400"/>
              <a:t>Conclusion:</a:t>
            </a:r>
          </a:p>
          <a:p>
            <a:pPr marL="169863" indent="-169863">
              <a:buFontTx/>
              <a:buChar char="•"/>
            </a:pPr>
            <a:r>
              <a:rPr lang="en-US" sz="2000"/>
              <a:t>Transport from 36BR to 15BR occurs primarily along a single mudstone bed.</a:t>
            </a:r>
          </a:p>
        </p:txBody>
      </p:sp>
      <p:sp>
        <p:nvSpPr>
          <p:cNvPr id="22" name="Text Box 8">
            <a:extLst>
              <a:ext uri="{FF2B5EF4-FFF2-40B4-BE49-F238E27FC236}">
                <a16:creationId xmlns:a16="http://schemas.microsoft.com/office/drawing/2014/main" id="{1A21FEF2-CABE-4E24-A6AD-7C570E170D1E}"/>
              </a:ext>
            </a:extLst>
          </p:cNvPr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711924" y="1822952"/>
            <a:ext cx="678333" cy="326243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</a:ln>
        </p:spPr>
        <p:txBody>
          <a:bodyPr wrap="square" lIns="9144" tIns="9144" rIns="9144" bIns="9144">
            <a:spAutoFit/>
          </a:bodyPr>
          <a:lstStyle/>
          <a:p>
            <a:r>
              <a:rPr lang="en-US" sz="2000" b="1">
                <a:solidFill>
                  <a:srgbClr val="CC0000"/>
                </a:solidFill>
              </a:rPr>
              <a:t>Inject</a:t>
            </a:r>
          </a:p>
        </p:txBody>
      </p:sp>
      <p:sp>
        <p:nvSpPr>
          <p:cNvPr id="23" name="Text Box 10">
            <a:extLst>
              <a:ext uri="{FF2B5EF4-FFF2-40B4-BE49-F238E27FC236}">
                <a16:creationId xmlns:a16="http://schemas.microsoft.com/office/drawing/2014/main" id="{21B994C5-A20E-4924-8AD6-59D00852C729}"/>
              </a:ext>
            </a:extLst>
          </p:cNvPr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879351" y="1910881"/>
            <a:ext cx="678333" cy="326243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</a:ln>
        </p:spPr>
        <p:txBody>
          <a:bodyPr wrap="square" lIns="9144" tIns="9144" rIns="9144" bIns="9144">
            <a:spAutoFit/>
          </a:bodyPr>
          <a:lstStyle/>
          <a:p>
            <a:r>
              <a:rPr lang="en-US" sz="2000" b="1">
                <a:solidFill>
                  <a:srgbClr val="0000CC"/>
                </a:solidFill>
              </a:rPr>
              <a:t>Pump</a:t>
            </a:r>
          </a:p>
        </p:txBody>
      </p:sp>
    </p:spTree>
    <p:custDataLst>
      <p:tags r:id="rId15"/>
    </p:custDataLst>
    <p:extLst>
      <p:ext uri="{BB962C8B-B14F-4D97-AF65-F5344CB8AC3E}">
        <p14:creationId xmlns:p14="http://schemas.microsoft.com/office/powerpoint/2010/main" val="19020007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0275C8-85AE-460E-AF7D-20045DAA11E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76" y="1377271"/>
            <a:ext cx="7635256" cy="5236475"/>
          </a:xfrm>
          <a:prstGeom prst="rect">
            <a:avLst/>
          </a:prstGeom>
        </p:spPr>
      </p:pic>
      <p:sp>
        <p:nvSpPr>
          <p:cNvPr id="1231874" name="Rectangle 2" descr="Large confetti"/>
          <p:cNvSpPr>
            <a:spLocks noGrp="1" noChangeArrowheads="1"/>
          </p:cNvSpPr>
          <p:nvPr>
            <p:ph type="title"/>
            <p:custDataLst>
              <p:tags r:id="rId4"/>
            </p:custDataLst>
          </p:nvPr>
        </p:nvSpPr>
        <p:spPr>
          <a:xfrm>
            <a:off x="725357" y="667701"/>
            <a:ext cx="7620397" cy="609600"/>
          </a:xfrm>
        </p:spPr>
        <p:txBody>
          <a:bodyPr>
            <a:noAutofit/>
          </a:bodyPr>
          <a:lstStyle/>
          <a:p>
            <a:pPr algn="ctr"/>
            <a:r>
              <a:rPr lang="en-US" sz="3600"/>
              <a:t>Refined Geologic Interpretation</a:t>
            </a:r>
          </a:p>
        </p:txBody>
      </p:sp>
      <p:sp>
        <p:nvSpPr>
          <p:cNvPr id="1231885" name="Text Box 13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83783" y="4733536"/>
            <a:ext cx="2642901" cy="2000548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</a:ln>
          <a:effectLst/>
        </p:spPr>
        <p:txBody>
          <a:bodyPr wrap="square">
            <a:spAutoFit/>
          </a:bodyPr>
          <a:lstStyle/>
          <a:p>
            <a:pPr marL="169863" indent="-169863"/>
            <a:r>
              <a:rPr lang="en-US" sz="2400"/>
              <a:t>Conclusion:</a:t>
            </a:r>
          </a:p>
          <a:p>
            <a:pPr marL="169863" indent="-169863">
              <a:buFontTx/>
              <a:buChar char="•"/>
            </a:pPr>
            <a:r>
              <a:rPr lang="en-US" sz="2000"/>
              <a:t>More complex pathways from 36BR to 15BR, including cross-bed paths in unknown locations.</a:t>
            </a:r>
          </a:p>
        </p:txBody>
      </p:sp>
      <p:sp>
        <p:nvSpPr>
          <p:cNvPr id="29" name="Text Box 13">
            <a:extLst>
              <a:ext uri="{FF2B5EF4-FFF2-40B4-BE49-F238E27FC236}">
                <a16:creationId xmlns:a16="http://schemas.microsoft.com/office/drawing/2014/main" id="{FBAD4003-4494-4105-A8D2-6232822EE269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05004" y="2608048"/>
            <a:ext cx="2896726" cy="1846659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lang="en-US" sz="2000"/>
              <a:t>Refinement using data from new wells and corehole (&amp; revisit 15BR):</a:t>
            </a:r>
          </a:p>
          <a:p>
            <a:pPr marL="169863" indent="-169863">
              <a:buFontTx/>
              <a:buChar char="•"/>
            </a:pPr>
            <a:r>
              <a:rPr lang="en-US"/>
              <a:t>Optical televiewer logs</a:t>
            </a:r>
          </a:p>
          <a:p>
            <a:pPr marL="169863" indent="-169863">
              <a:buFontTx/>
              <a:buChar char="•"/>
            </a:pPr>
            <a:r>
              <a:rPr lang="en-US"/>
              <a:t>Gamma logs</a:t>
            </a:r>
          </a:p>
          <a:p>
            <a:pPr marL="169863" indent="-169863">
              <a:buFontTx/>
              <a:buChar char="•"/>
            </a:pPr>
            <a:r>
              <a:rPr lang="en-US"/>
              <a:t>Rock core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95AD432-C203-4924-91FF-DB31ABAA66F2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6824805" y="2362200"/>
            <a:ext cx="807317" cy="152400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365D86C-51A5-4C83-90D5-B87DBD6EF87A}"/>
              </a:ext>
            </a:extLst>
          </p:cNvPr>
          <p:cNvSpPr/>
          <p:nvPr>
            <p:custDataLst>
              <p:tags r:id="rId8"/>
            </p:custDataLst>
          </p:nvPr>
        </p:nvSpPr>
        <p:spPr bwMode="auto">
          <a:xfrm>
            <a:off x="2108641" y="3197718"/>
            <a:ext cx="4716164" cy="2360668"/>
          </a:xfrm>
          <a:custGeom>
            <a:gdLst>
              <a:gd name="connsiteX0" fmla="*/ 0 w 11074"/>
              <a:gd name="connsiteY0" fmla="*/ 11023 h 11023"/>
              <a:gd name="connsiteX1" fmla="*/ 3871 w 11074"/>
              <a:gd name="connsiteY1" fmla="*/ 8970 h 11023"/>
              <a:gd name="connsiteX2" fmla="*/ 5478 w 11074"/>
              <a:gd name="connsiteY2" fmla="*/ 7990 h 11023"/>
              <a:gd name="connsiteX3" fmla="*/ 5473 w 11074"/>
              <a:gd name="connsiteY3" fmla="*/ 6471 h 11023"/>
              <a:gd name="connsiteX4" fmla="*/ 5608 w 11074"/>
              <a:gd name="connsiteY4" fmla="*/ 5005 h 11023"/>
              <a:gd name="connsiteX5" fmla="*/ 6716 w 11074"/>
              <a:gd name="connsiteY5" fmla="*/ 3978 h 11023"/>
              <a:gd name="connsiteX6" fmla="*/ 8132 w 11074"/>
              <a:gd name="connsiteY6" fmla="*/ 2865 h 11023"/>
              <a:gd name="connsiteX7" fmla="*/ 9483 w 11074"/>
              <a:gd name="connsiteY7" fmla="*/ 1662 h 11023"/>
              <a:gd name="connsiteX8" fmla="*/ 11074 w 11074"/>
              <a:gd name="connsiteY8" fmla="*/ 0 h 11023"/>
              <a:gd name="connsiteX9" fmla="*/ 11074 w 11074"/>
              <a:gd name="connsiteY9" fmla="*/ 0 h 11023"/>
              <a:gd name="connsiteX10" fmla="*/ 10000 w 10000"/>
              <a:gd name="connsiteY10" fmla="*/ 0 h 10000"/>
              <a:gd name="connsiteX11" fmla="*/ 10000 w 10000"/>
              <a:gd name="connsiteY11" fmla="*/ 0 h 100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74" h="11023">
                <a:moveTo>
                  <a:pt x="0" y="11023"/>
                </a:moveTo>
                <a:cubicBezTo>
                  <a:pt x="1618" y="10131"/>
                  <a:pt x="2958" y="9475"/>
                  <a:pt x="3871" y="8970"/>
                </a:cubicBezTo>
                <a:cubicBezTo>
                  <a:pt x="4784" y="8465"/>
                  <a:pt x="5459" y="7995"/>
                  <a:pt x="5478" y="7990"/>
                </a:cubicBezTo>
                <a:cubicBezTo>
                  <a:pt x="5497" y="7985"/>
                  <a:pt x="5503" y="6777"/>
                  <a:pt x="5473" y="6471"/>
                </a:cubicBezTo>
                <a:cubicBezTo>
                  <a:pt x="5441" y="6166"/>
                  <a:pt x="5566" y="5092"/>
                  <a:pt x="5608" y="5005"/>
                </a:cubicBezTo>
                <a:cubicBezTo>
                  <a:pt x="5650" y="4918"/>
                  <a:pt x="6296" y="4335"/>
                  <a:pt x="6716" y="3978"/>
                </a:cubicBezTo>
                <a:cubicBezTo>
                  <a:pt x="7136" y="3621"/>
                  <a:pt x="7756" y="3189"/>
                  <a:pt x="8132" y="2865"/>
                </a:cubicBezTo>
                <a:cubicBezTo>
                  <a:pt x="8593" y="2479"/>
                  <a:pt x="8993" y="2140"/>
                  <a:pt x="9483" y="1662"/>
                </a:cubicBezTo>
                <a:cubicBezTo>
                  <a:pt x="9729" y="1356"/>
                  <a:pt x="10921" y="213"/>
                  <a:pt x="11074" y="0"/>
                </a:cubicBezTo>
              </a:path>
            </a:pathLst>
          </a:custGeom>
          <a:noFill/>
          <a:ln w="57150" cap="flat" cmpd="sng">
            <a:solidFill>
              <a:srgbClr val="CC0000"/>
            </a:solidFill>
            <a:prstDash val="solid"/>
            <a:round/>
          </a:ln>
          <a:effectLst/>
        </p:spPr>
        <p:txBody>
          <a:bodyPr wrap="none" anchor="ctr"/>
          <a:lstStyle/>
          <a:p>
            <a:endParaRPr lang="en-US">
              <a:solidFill>
                <a:srgbClr val="0000CC"/>
              </a:solidFill>
            </a:endParaRPr>
          </a:p>
        </p:txBody>
      </p:sp>
      <p:sp>
        <p:nvSpPr>
          <p:cNvPr id="16" name="Line 24">
            <a:extLst>
              <a:ext uri="{FF2B5EF4-FFF2-40B4-BE49-F238E27FC236}">
                <a16:creationId xmlns:a16="http://schemas.microsoft.com/office/drawing/2014/main" id="{4020919C-E7FB-4080-9641-7B4E72087201}"/>
              </a:ext>
            </a:extLst>
          </p:cNvPr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5979418" y="3499967"/>
            <a:ext cx="344043" cy="142320"/>
          </a:xfrm>
          <a:custGeom>
            <a:gdLst>
              <a:gd name="connsiteX0" fmla="*/ 0 w 333600"/>
              <a:gd name="connsiteY0" fmla="*/ 0 h 138000"/>
              <a:gd name="connsiteX1" fmla="*/ 333600 w 333600"/>
              <a:gd name="connsiteY1" fmla="*/ 138000 h 1380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3600" h="138000">
                <a:moveTo>
                  <a:pt x="0" y="0"/>
                </a:moveTo>
                <a:cubicBezTo>
                  <a:pt x="101600" y="50800"/>
                  <a:pt x="232000" y="87200"/>
                  <a:pt x="333600" y="138000"/>
                </a:cubicBezTo>
              </a:path>
            </a:pathLst>
          </a:custGeom>
          <a:noFill/>
          <a:ln w="57150">
            <a:solidFill>
              <a:srgbClr val="CC0000"/>
            </a:solidFill>
            <a:round/>
            <a:tailEnd type="stealth" w="lg" len="lg"/>
          </a:ln>
          <a:effectLst/>
        </p:spPr>
        <p:txBody>
          <a:bodyPr wrap="none" anchor="ctr"/>
          <a:lstStyle/>
          <a:p>
            <a:endParaRPr lang="en-US">
              <a:solidFill>
                <a:srgbClr val="0000CC"/>
              </a:solidFill>
            </a:endParaRPr>
          </a:p>
        </p:txBody>
      </p:sp>
      <p:sp>
        <p:nvSpPr>
          <p:cNvPr id="17" name="Line 26">
            <a:extLst>
              <a:ext uri="{FF2B5EF4-FFF2-40B4-BE49-F238E27FC236}">
                <a16:creationId xmlns:a16="http://schemas.microsoft.com/office/drawing/2014/main" id="{7AE0AE86-D019-4A74-A3D1-3D0AE46F4DCF}"/>
              </a:ext>
            </a:extLst>
          </p:cNvPr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4668667" y="4024365"/>
            <a:ext cx="314341" cy="157171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tailEnd type="stealth" w="lg" len="lg"/>
          </a:ln>
          <a:effectLst/>
        </p:spPr>
        <p:txBody>
          <a:bodyPr wrap="none" anchor="ctr"/>
          <a:lstStyle/>
          <a:p>
            <a:endParaRPr lang="en-US">
              <a:solidFill>
                <a:srgbClr val="0000CC"/>
              </a:solidFill>
            </a:endParaRPr>
          </a:p>
        </p:txBody>
      </p:sp>
      <p:sp>
        <p:nvSpPr>
          <p:cNvPr id="18" name="Line 27">
            <a:extLst>
              <a:ext uri="{FF2B5EF4-FFF2-40B4-BE49-F238E27FC236}">
                <a16:creationId xmlns:a16="http://schemas.microsoft.com/office/drawing/2014/main" id="{5868D6FA-7D2B-4FC6-A385-8828C5F9CAE2}"/>
              </a:ext>
            </a:extLst>
          </p:cNvPr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rot="21270187" flipV="1">
            <a:off x="6641240" y="3048000"/>
            <a:ext cx="516910" cy="216551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tailEnd type="stealth" w="lg" len="lg"/>
          </a:ln>
          <a:effectLst/>
        </p:spPr>
        <p:txBody>
          <a:bodyPr wrap="none" anchor="ctr"/>
          <a:lstStyle/>
          <a:p>
            <a:endParaRPr lang="en-US">
              <a:solidFill>
                <a:srgbClr val="0000CC"/>
              </a:solidFill>
            </a:endParaRPr>
          </a:p>
        </p:txBody>
      </p:sp>
      <p:sp>
        <p:nvSpPr>
          <p:cNvPr id="19" name="Line 29">
            <a:extLst>
              <a:ext uri="{FF2B5EF4-FFF2-40B4-BE49-F238E27FC236}">
                <a16:creationId xmlns:a16="http://schemas.microsoft.com/office/drawing/2014/main" id="{7446FC71-177A-43B9-888E-58608059AA53}"/>
              </a:ext>
            </a:extLst>
          </p:cNvPr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rot="621669" flipV="1">
            <a:off x="3145369" y="5173533"/>
            <a:ext cx="316528" cy="145208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tailEnd type="stealth" w="lg" len="lg"/>
          </a:ln>
          <a:effectLst/>
        </p:spPr>
        <p:txBody>
          <a:bodyPr wrap="none" anchor="ctr"/>
          <a:lstStyle/>
          <a:p>
            <a:endParaRPr lang="en-US">
              <a:solidFill>
                <a:srgbClr val="0000CC"/>
              </a:solidFill>
            </a:endParaRPr>
          </a:p>
        </p:txBody>
      </p:sp>
      <p:sp>
        <p:nvSpPr>
          <p:cNvPr id="20" name="Line 30">
            <a:extLst>
              <a:ext uri="{FF2B5EF4-FFF2-40B4-BE49-F238E27FC236}">
                <a16:creationId xmlns:a16="http://schemas.microsoft.com/office/drawing/2014/main" id="{0673DE17-A0CF-42FD-A21E-98D295B5F2C0}"/>
              </a:ext>
            </a:extLst>
          </p:cNvPr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rot="621669" flipV="1">
            <a:off x="2485344" y="5335130"/>
            <a:ext cx="314341" cy="157171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tailEnd type="stealth" w="lg" len="lg"/>
          </a:ln>
          <a:effectLst/>
        </p:spPr>
        <p:txBody>
          <a:bodyPr wrap="none" anchor="ctr"/>
          <a:lstStyle/>
          <a:p>
            <a:endParaRPr lang="en-US">
              <a:solidFill>
                <a:srgbClr val="0000CC"/>
              </a:solidFill>
            </a:endParaRPr>
          </a:p>
        </p:txBody>
      </p:sp>
      <p:sp>
        <p:nvSpPr>
          <p:cNvPr id="22" name="Line 26">
            <a:extLst>
              <a:ext uri="{FF2B5EF4-FFF2-40B4-BE49-F238E27FC236}">
                <a16:creationId xmlns:a16="http://schemas.microsoft.com/office/drawing/2014/main" id="{5B055533-06F5-47D6-AE36-EA1005DAE9C0}"/>
              </a:ext>
            </a:extLst>
          </p:cNvPr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V="1">
            <a:off x="4891924" y="4592827"/>
            <a:ext cx="314341" cy="157171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tailEnd type="stealth" w="lg" len="lg"/>
          </a:ln>
          <a:effectLst/>
        </p:spPr>
        <p:txBody>
          <a:bodyPr wrap="none" anchor="ctr"/>
          <a:lstStyle/>
          <a:p>
            <a:endParaRPr lang="en-US">
              <a:solidFill>
                <a:srgbClr val="0000CC"/>
              </a:solidFill>
            </a:endParaRPr>
          </a:p>
        </p:txBody>
      </p:sp>
      <p:sp>
        <p:nvSpPr>
          <p:cNvPr id="24" name="Freeform 18">
            <a:extLst>
              <a:ext uri="{FF2B5EF4-FFF2-40B4-BE49-F238E27FC236}">
                <a16:creationId xmlns:a16="http://schemas.microsoft.com/office/drawing/2014/main" id="{88158ADD-1BC8-489A-90DA-CBF3BC70BD4D}"/>
              </a:ext>
            </a:extLst>
          </p:cNvPr>
          <p:cNvSpPr/>
          <p:nvPr>
            <p:custDataLst>
              <p:tags r:id="rId15"/>
            </p:custDataLst>
          </p:nvPr>
        </p:nvSpPr>
        <p:spPr bwMode="auto">
          <a:xfrm>
            <a:off x="3517778" y="4239013"/>
            <a:ext cx="1023576" cy="964168"/>
          </a:xfrm>
          <a:custGeom>
            <a:gdLst>
              <a:gd name="connsiteX0" fmla="*/ 0 w 11950"/>
              <a:gd name="connsiteY0" fmla="*/ 10787 h 10787"/>
              <a:gd name="connsiteX1" fmla="*/ 661 w 11950"/>
              <a:gd name="connsiteY1" fmla="*/ 3663 h 10787"/>
              <a:gd name="connsiteX2" fmla="*/ 4399 w 11950"/>
              <a:gd name="connsiteY2" fmla="*/ 2617 h 10787"/>
              <a:gd name="connsiteX3" fmla="*/ 11950 w 11950"/>
              <a:gd name="connsiteY3" fmla="*/ 0 h 10787"/>
              <a:gd name="connsiteX4" fmla="*/ 13271 w 13271"/>
              <a:gd name="connsiteY4" fmla="*/ 0 h 27105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50" h="10787">
                <a:moveTo>
                  <a:pt x="0" y="10787"/>
                </a:moveTo>
                <a:cubicBezTo>
                  <a:pt x="1835" y="9908"/>
                  <a:pt x="261" y="4278"/>
                  <a:pt x="661" y="3663"/>
                </a:cubicBezTo>
                <a:cubicBezTo>
                  <a:pt x="1060" y="3047"/>
                  <a:pt x="3955" y="2777"/>
                  <a:pt x="4399" y="2617"/>
                </a:cubicBezTo>
                <a:cubicBezTo>
                  <a:pt x="4844" y="2458"/>
                  <a:pt x="9952" y="850"/>
                  <a:pt x="11950" y="0"/>
                </a:cubicBezTo>
              </a:path>
            </a:pathLst>
          </a:custGeom>
          <a:noFill/>
          <a:ln w="57150" cap="flat" cmpd="sng">
            <a:solidFill>
              <a:srgbClr val="CC0000"/>
            </a:solidFill>
            <a:prstDash val="solid"/>
            <a:round/>
          </a:ln>
          <a:effectLst/>
        </p:spPr>
        <p:txBody>
          <a:bodyPr wrap="none" anchor="ctr"/>
          <a:lstStyle/>
          <a:p>
            <a:endParaRPr lang="en-US">
              <a:solidFill>
                <a:srgbClr val="0000CC"/>
              </a:solidFill>
            </a:endParaRPr>
          </a:p>
        </p:txBody>
      </p:sp>
      <p:sp>
        <p:nvSpPr>
          <p:cNvPr id="25" name="Text Box 31">
            <a:extLst>
              <a:ext uri="{FF2B5EF4-FFF2-40B4-BE49-F238E27FC236}">
                <a16:creationId xmlns:a16="http://schemas.microsoft.com/office/drawing/2014/main" id="{472D2263-4469-421B-9172-F341AFFC44E5}"/>
              </a:ext>
            </a:extLst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536828" y="4546422"/>
            <a:ext cx="372218" cy="461665"/>
          </a:xfrm>
          <a:prstGeom prst="rect">
            <a:avLst/>
          </a:prstGeom>
          <a:noFill/>
          <a:ln w="25400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Arial"/>
              </a:rPr>
              <a:t>?</a:t>
            </a:r>
          </a:p>
        </p:txBody>
      </p:sp>
      <p:sp>
        <p:nvSpPr>
          <p:cNvPr id="26" name="Text Box 31">
            <a:extLst>
              <a:ext uri="{FF2B5EF4-FFF2-40B4-BE49-F238E27FC236}">
                <a16:creationId xmlns:a16="http://schemas.microsoft.com/office/drawing/2014/main" id="{ECF3DBD7-2728-4C39-B5FC-A7AC4A571FB5}"/>
              </a:ext>
            </a:extLst>
          </p:cNvPr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438131" y="4330294"/>
            <a:ext cx="372218" cy="461665"/>
          </a:xfrm>
          <a:prstGeom prst="rect">
            <a:avLst/>
          </a:prstGeom>
          <a:noFill/>
          <a:ln w="25400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Arial"/>
              </a:rPr>
              <a:t>?</a:t>
            </a:r>
          </a:p>
        </p:txBody>
      </p:sp>
      <p:sp>
        <p:nvSpPr>
          <p:cNvPr id="27" name="Freeform 18">
            <a:extLst>
              <a:ext uri="{FF2B5EF4-FFF2-40B4-BE49-F238E27FC236}">
                <a16:creationId xmlns:a16="http://schemas.microsoft.com/office/drawing/2014/main" id="{40ADA5EF-DCC7-4C90-B51C-9C1617AFA4AA}"/>
              </a:ext>
            </a:extLst>
          </p:cNvPr>
          <p:cNvSpPr/>
          <p:nvPr>
            <p:custDataLst>
              <p:tags r:id="rId18"/>
            </p:custDataLst>
          </p:nvPr>
        </p:nvSpPr>
        <p:spPr bwMode="auto">
          <a:xfrm>
            <a:off x="4325094" y="3613784"/>
            <a:ext cx="1738855" cy="1358880"/>
          </a:xfrm>
          <a:custGeom>
            <a:gdLst>
              <a:gd name="connsiteX0" fmla="*/ 0 w 48608"/>
              <a:gd name="connsiteY0" fmla="*/ 18135 h 18135"/>
              <a:gd name="connsiteX1" fmla="*/ 42049 w 48608"/>
              <a:gd name="connsiteY1" fmla="*/ 9229 h 18135"/>
              <a:gd name="connsiteX2" fmla="*/ 39658 w 48608"/>
              <a:gd name="connsiteY2" fmla="*/ 1756 h 18135"/>
              <a:gd name="connsiteX3" fmla="*/ 48608 w 48608"/>
              <a:gd name="connsiteY3" fmla="*/ 0 h 18135"/>
              <a:gd name="connsiteX4" fmla="*/ 13271 w 13271"/>
              <a:gd name="connsiteY4" fmla="*/ 0 h 27105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608" h="18135">
                <a:moveTo>
                  <a:pt x="0" y="18135"/>
                </a:moveTo>
                <a:cubicBezTo>
                  <a:pt x="-48" y="18134"/>
                  <a:pt x="41785" y="10645"/>
                  <a:pt x="42049" y="9229"/>
                </a:cubicBezTo>
                <a:cubicBezTo>
                  <a:pt x="42313" y="7813"/>
                  <a:pt x="39098" y="2150"/>
                  <a:pt x="39658" y="1756"/>
                </a:cubicBezTo>
                <a:cubicBezTo>
                  <a:pt x="40218" y="1362"/>
                  <a:pt x="47545" y="191"/>
                  <a:pt x="48608" y="0"/>
                </a:cubicBezTo>
              </a:path>
            </a:pathLst>
          </a:custGeom>
          <a:noFill/>
          <a:ln w="57150" cap="flat" cmpd="sng">
            <a:solidFill>
              <a:srgbClr val="CC0000"/>
            </a:solidFill>
            <a:prstDash val="solid"/>
            <a:round/>
          </a:ln>
          <a:effectLst/>
        </p:spPr>
        <p:txBody>
          <a:bodyPr wrap="none" anchor="ctr"/>
          <a:lstStyle/>
          <a:p>
            <a:endParaRPr lang="en-US">
              <a:solidFill>
                <a:srgbClr val="0000CC"/>
              </a:solidFill>
            </a:endParaRPr>
          </a:p>
        </p:txBody>
      </p:sp>
      <p:sp>
        <p:nvSpPr>
          <p:cNvPr id="28" name="Text Box 31">
            <a:extLst>
              <a:ext uri="{FF2B5EF4-FFF2-40B4-BE49-F238E27FC236}">
                <a16:creationId xmlns:a16="http://schemas.microsoft.com/office/drawing/2014/main" id="{FF48A277-62D2-45EB-A4E5-B22BABB22FF1}"/>
              </a:ext>
            </a:extLst>
          </p:cNvPr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5736088" y="3756104"/>
            <a:ext cx="372218" cy="461665"/>
          </a:xfrm>
          <a:prstGeom prst="rect">
            <a:avLst/>
          </a:prstGeom>
          <a:noFill/>
          <a:ln w="25400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Arial"/>
              </a:rPr>
              <a:t>?</a:t>
            </a:r>
          </a:p>
        </p:txBody>
      </p:sp>
      <p:sp>
        <p:nvSpPr>
          <p:cNvPr id="32" name="Text Box 8">
            <a:extLst>
              <a:ext uri="{FF2B5EF4-FFF2-40B4-BE49-F238E27FC236}">
                <a16:creationId xmlns:a16="http://schemas.microsoft.com/office/drawing/2014/main" id="{470B5E78-838E-441E-9758-8BFFCA9243CD}"/>
              </a:ext>
            </a:extLst>
          </p:cNvPr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1711924" y="1822952"/>
            <a:ext cx="678333" cy="326243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</a:ln>
        </p:spPr>
        <p:txBody>
          <a:bodyPr wrap="square" lIns="9144" tIns="9144" rIns="9144" bIns="9144">
            <a:spAutoFit/>
          </a:bodyPr>
          <a:lstStyle/>
          <a:p>
            <a:r>
              <a:rPr lang="en-US" sz="2000" b="1">
                <a:solidFill>
                  <a:srgbClr val="CC0000"/>
                </a:solidFill>
              </a:rPr>
              <a:t>Inject</a:t>
            </a:r>
          </a:p>
        </p:txBody>
      </p:sp>
      <p:sp>
        <p:nvSpPr>
          <p:cNvPr id="33" name="Text Box 10">
            <a:extLst>
              <a:ext uri="{FF2B5EF4-FFF2-40B4-BE49-F238E27FC236}">
                <a16:creationId xmlns:a16="http://schemas.microsoft.com/office/drawing/2014/main" id="{F859E850-4C6C-40AC-99A7-DAD99814D77E}"/>
              </a:ext>
            </a:extLst>
          </p:cNvPr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6879351" y="1910881"/>
            <a:ext cx="678333" cy="326243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</a:ln>
        </p:spPr>
        <p:txBody>
          <a:bodyPr wrap="square" lIns="9144" tIns="9144" rIns="9144" bIns="9144">
            <a:spAutoFit/>
          </a:bodyPr>
          <a:lstStyle/>
          <a:p>
            <a:r>
              <a:rPr lang="en-US" sz="2000" b="1">
                <a:solidFill>
                  <a:srgbClr val="0000CC"/>
                </a:solidFill>
              </a:rPr>
              <a:t>Pump</a:t>
            </a:r>
          </a:p>
        </p:txBody>
      </p:sp>
    </p:spTree>
    <p:custDataLst>
      <p:tags r:id="rId22"/>
    </p:custDataLst>
    <p:extLst>
      <p:ext uri="{BB962C8B-B14F-4D97-AF65-F5344CB8AC3E}">
        <p14:creationId xmlns:p14="http://schemas.microsoft.com/office/powerpoint/2010/main" val="17383158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188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7" name="Picture 3">
            <a:extLst>
              <a:ext uri="{FF2B5EF4-FFF2-40B4-BE49-F238E27FC236}">
                <a16:creationId xmlns:a16="http://schemas.microsoft.com/office/drawing/2014/main" id="{305C8294-C225-474F-A805-A8A119D2CDFE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00" y="1756304"/>
            <a:ext cx="5875469" cy="46837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>
            <p:custDataLst>
              <p:tags r:id="rId4"/>
            </p:custDataLst>
          </p:nvPr>
        </p:nvGrpSpPr>
        <p:grpSpPr>
          <a:xfrm>
            <a:off x="3776050" y="1314450"/>
            <a:ext cx="1562641" cy="1821412"/>
            <a:chOff x="3467190" y="1068258"/>
            <a:chExt cx="1562641" cy="1821412"/>
          </a:xfrm>
        </p:grpSpPr>
        <p:sp>
          <p:nvSpPr>
            <p:cNvPr id="28" name="Up Arrow 27"/>
            <p:cNvSpPr/>
            <p:nvPr>
              <p:custDataLst>
                <p:tags r:id="rId5"/>
              </p:custDataLst>
            </p:nvPr>
          </p:nvSpPr>
          <p:spPr>
            <a:xfrm rot="8866571">
              <a:off x="3467190" y="1068258"/>
              <a:ext cx="533400" cy="838200"/>
            </a:xfrm>
            <a:prstGeom prst="upArrow">
              <a:avLst/>
            </a:prstGeom>
            <a:solidFill>
              <a:srgbClr val="FF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Up Arrow 28"/>
            <p:cNvSpPr/>
            <p:nvPr>
              <p:custDataLst>
                <p:tags r:id="rId6"/>
              </p:custDataLst>
            </p:nvPr>
          </p:nvSpPr>
          <p:spPr>
            <a:xfrm rot="14450912">
              <a:off x="4344031" y="1257302"/>
              <a:ext cx="533400" cy="838200"/>
            </a:xfrm>
            <a:prstGeom prst="upArrow">
              <a:avLst/>
            </a:prstGeom>
            <a:solidFill>
              <a:srgbClr val="FF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Up Arrow 29"/>
            <p:cNvSpPr/>
            <p:nvPr>
              <p:custDataLst>
                <p:tags r:id="rId7"/>
              </p:custDataLst>
            </p:nvPr>
          </p:nvSpPr>
          <p:spPr>
            <a:xfrm rot="19843649">
              <a:off x="4133269" y="2051470"/>
              <a:ext cx="533400" cy="838200"/>
            </a:xfrm>
            <a:prstGeom prst="upArrow">
              <a:avLst/>
            </a:prstGeom>
            <a:solidFill>
              <a:srgbClr val="FF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Up Arrow 11">
            <a:extLst>
              <a:ext uri="{FF2B5EF4-FFF2-40B4-BE49-F238E27FC236}">
                <a16:creationId xmlns:a16="http://schemas.microsoft.com/office/drawing/2014/main" id="{85193BB3-F8C8-49CD-AF05-3ABCFAC9B297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 rot="3412924">
            <a:off x="3160469" y="2907627"/>
            <a:ext cx="221630" cy="500719"/>
          </a:xfrm>
          <a:prstGeom prst="upArrow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F8AF93-FF12-4BE5-97D4-3268D97E1D5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004951" y="3400025"/>
            <a:ext cx="1507992" cy="646331"/>
          </a:xfrm>
          <a:prstGeom prst="rect">
            <a:avLst/>
          </a:prstGeom>
          <a:solidFill>
            <a:srgbClr val="FFFFFF">
              <a:alpha val="94902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CC00CC"/>
                </a:solidFill>
              </a:rPr>
              <a:t>1% of 15BR pumping rate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C944CD1-8CC0-4E84-84EA-FDB70CF54369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176131" y="1433138"/>
            <a:ext cx="1507993" cy="646331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CC00CC"/>
                </a:solidFill>
              </a:rPr>
              <a:t>99% of 15BR pumping rate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55B6E777-7C60-4398-B2BB-58DC44640F61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092117" y="47161"/>
            <a:ext cx="4191000" cy="1143000"/>
          </a:xfrm>
          <a:prstGeom prst="rect">
            <a:avLst/>
          </a:prstGeo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/>
              <a:t>Role of GW Fluxes</a:t>
            </a:r>
            <a:endParaRPr lang="en-US" sz="3600"/>
          </a:p>
        </p:txBody>
      </p:sp>
      <p:sp>
        <p:nvSpPr>
          <p:cNvPr id="16" name="Text Box 36">
            <a:extLst>
              <a:ext uri="{FF2B5EF4-FFF2-40B4-BE49-F238E27FC236}">
                <a16:creationId xmlns:a16="http://schemas.microsoft.com/office/drawing/2014/main" id="{3B3D2E44-C668-4188-9048-A49ACCAA1EE7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727879" y="3371450"/>
            <a:ext cx="3882721" cy="2154436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</a:ln>
          <a:effectLst/>
        </p:spPr>
        <p:txBody>
          <a:bodyPr wrap="square">
            <a:spAutoFit/>
          </a:bodyPr>
          <a:lstStyle/>
          <a:p>
            <a:pPr marL="169863" indent="-169863">
              <a:spcAft>
                <a:spcPts val="600"/>
              </a:spcAft>
            </a:pPr>
            <a:r>
              <a:rPr lang="en-US" sz="2400"/>
              <a:t>Conclusions:</a:t>
            </a:r>
          </a:p>
          <a:p>
            <a:pPr marL="169863" indent="-169863">
              <a:spcAft>
                <a:spcPts val="600"/>
              </a:spcAft>
              <a:buFontTx/>
              <a:buChar char="•"/>
            </a:pPr>
            <a:r>
              <a:rPr lang="en-US" sz="2000"/>
              <a:t>Very little water from low-K zone contributes to pumped volume. </a:t>
            </a:r>
          </a:p>
          <a:p>
            <a:pPr marL="169863" indent="-169863">
              <a:spcAft>
                <a:spcPts val="600"/>
              </a:spcAft>
              <a:buFontTx/>
              <a:buChar char="•"/>
            </a:pPr>
            <a:r>
              <a:rPr lang="en-US" sz="2000" b="1"/>
              <a:t>Don’t expect to observe bioremediation effects at pumping well.</a:t>
            </a:r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8450873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942976" y="715433"/>
            <a:ext cx="7474587" cy="622621"/>
          </a:xfrm>
        </p:spPr>
        <p:txBody>
          <a:bodyPr>
            <a:normAutofit/>
          </a:bodyPr>
          <a:lstStyle/>
          <a:p>
            <a:r>
              <a:rPr lang="en-US" sz="3600"/>
              <a:t>Treatment at Pumped Well 2008 - 2013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9E4E85-D497-4760-86D5-38F1BF0EE7B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14401" y="2983625"/>
            <a:ext cx="25889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VOC concentrations at 15BR show no effect of bioremediation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5F4471-EC9D-4522-93D6-107F49B6666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886200" y="1905000"/>
            <a:ext cx="4807014" cy="393119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B153768-2A8F-433B-A35E-D4E9EA30C33D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951597" y="3398504"/>
            <a:ext cx="527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</a:rPr>
              <a:t>TCE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38A64C-E510-4087-B5B3-B971F984B3BC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951597" y="2968236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DCE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0C08BC-386E-4770-BB5B-6D85E977B3AD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7014370" y="3847624"/>
            <a:ext cx="439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B050"/>
                </a:solidFill>
              </a:rPr>
              <a:t>VC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EB6D4C-C02A-405B-A34C-1855B88551B8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6951597" y="4783902"/>
            <a:ext cx="685124" cy="29546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lIns="9144" tIns="9144" rIns="9144" bIns="9144" rtlCol="0">
            <a:spAutoFit/>
          </a:bodyPr>
          <a:lstStyle/>
          <a:p>
            <a:r>
              <a:rPr lang="en-US" b="1">
                <a:solidFill>
                  <a:srgbClr val="FFFF00"/>
                </a:solidFill>
              </a:rPr>
              <a:t>Ethene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A64AA2-B8B1-4E4D-8C53-CE055CFE1FFF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5257800" y="4817758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Injection of Amendments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346FBEF-A470-47BE-8648-DEC35685FF64}"/>
              </a:ext>
            </a:extLst>
          </p:cNvPr>
          <p:cNvCxnSpPr/>
          <p:nvPr/>
        </p:nvCxnSpPr>
        <p:spPr>
          <a:xfrm flipH="1">
            <a:off x="4940803" y="5095113"/>
            <a:ext cx="3810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1"/>
    </p:custDataLst>
    <p:extLst>
      <p:ext uri="{BB962C8B-B14F-4D97-AF65-F5344CB8AC3E}">
        <p14:creationId xmlns:p14="http://schemas.microsoft.com/office/powerpoint/2010/main" val="209988483"/>
      </p:ext>
    </p:extLst>
  </p:cSld>
  <p:clrMapOvr>
    <a:masterClrMapping/>
  </p:clrMapOvr>
  <p:transition/>
  <p:timing/>
</p:sld>
</file>

<file path=ppt/slides/slide5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1227791" name="Group 1227790">
            <a:extLst>
              <a:ext uri="{FF2B5EF4-FFF2-40B4-BE49-F238E27FC236}">
                <a16:creationId xmlns:a16="http://schemas.microsoft.com/office/drawing/2014/main" id="{17A9B74D-1345-4DC6-8A6A-E23F146A640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4890134" y="1372877"/>
            <a:ext cx="2956560" cy="5345545"/>
            <a:chOff x="4890134" y="1372877"/>
            <a:chExt cx="2956560" cy="534554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" t="26775" r="-691" b="9667"/>
            <a:stretch>
              <a:fillRect/>
            </a:stretch>
          </p:blipFill>
          <p:spPr>
            <a:xfrm rot="5400000">
              <a:off x="3725848" y="2615269"/>
              <a:ext cx="4770783" cy="2286000"/>
            </a:xfrm>
            <a:prstGeom prst="rect">
              <a:avLst/>
            </a:prstGeom>
          </p:spPr>
        </p:pic>
        <p:sp>
          <p:nvSpPr>
            <p:cNvPr id="49" name="Rectangle 3">
              <a:extLst>
                <a:ext uri="{FF2B5EF4-FFF2-40B4-BE49-F238E27FC236}">
                  <a16:creationId xmlns:a16="http://schemas.microsoft.com/office/drawing/2014/main" id="{0F441A4C-1842-4ABD-9989-F036C6DCB85E}"/>
                </a:ext>
              </a:extLst>
            </p:cNvPr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>
            <a:xfrm>
              <a:off x="4890134" y="6093582"/>
              <a:ext cx="2956560" cy="624840"/>
            </a:xfrm>
            <a:prstGeom prst="rect">
              <a:avLst/>
            </a:prstGeom>
          </p:spPr>
          <p:txBody>
            <a:bodyPr vert="horz">
              <a:normAutofit/>
            </a:bodyPr>
            <a:lstStyle>
              <a:lvl1pPr marL="274320" indent="-27432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95000"/>
                <a:buFont typeface="Wingdings 2"/>
                <a:buChar char=""/>
                <a:defRPr kumimoji="0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40080" indent="-246888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/>
                <a:buChar char=""/>
                <a:defRPr kumimoji="0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-246888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/>
                <a:buChar char=""/>
                <a:defRPr kumimoji="0"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88720" indent="-210312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65000"/>
                <a:buFont typeface="Wingdings 2"/>
                <a:buChar char="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63040" indent="-210312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65000"/>
                <a:buFont typeface="Wingdings 2"/>
                <a:buChar char="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37360" indent="-210312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94560" indent="-182880" algn="l" rtl="0" eaLnBrk="1" latinLnBrk="0" hangingPunct="1">
                <a:spcBef>
                  <a:spcPct val="20000"/>
                </a:spcBef>
                <a:buClr>
                  <a:schemeClr val="tx2"/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68880" indent="-182880" algn="l" rtl="0" eaLnBrk="1" latinLnBrk="0" hangingPunct="1">
                <a:spcBef>
                  <a:spcPct val="20000"/>
                </a:spcBef>
                <a:buClr>
                  <a:schemeClr val="tx2"/>
                </a:buClr>
                <a:buFontTx/>
                <a:buChar char="•"/>
                <a:defRPr kumimoji="0"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Wingdings 2"/>
                <a:buNone/>
              </a:pPr>
              <a:r>
                <a:rPr lang="en-US" sz="2800"/>
                <a:t>Packer assembly</a:t>
              </a:r>
            </a:p>
            <a:p>
              <a:pPr lvl="2" indent="0">
                <a:buFont typeface="Wingdings 2"/>
                <a:buNone/>
              </a:pPr>
              <a:endParaRPr lang="en-US" sz="1800"/>
            </a:p>
          </p:txBody>
        </p:sp>
      </p:grpSp>
      <p:sp>
        <p:nvSpPr>
          <p:cNvPr id="1227778" name="Rectangle 2" descr="Large confetti"/>
          <p:cNvSpPr>
            <a:spLocks noGrp="1" noChangeArrowheads="1"/>
          </p:cNvSpPr>
          <p:nvPr>
            <p:ph type="title"/>
            <p:custDataLst>
              <p:tags r:id="rId5"/>
            </p:custDataLst>
          </p:nvPr>
        </p:nvSpPr>
        <p:spPr>
          <a:xfrm>
            <a:off x="0" y="498276"/>
            <a:ext cx="8983980" cy="762000"/>
          </a:xfrm>
        </p:spPr>
        <p:txBody>
          <a:bodyPr>
            <a:noAutofit/>
          </a:bodyPr>
          <a:lstStyle/>
          <a:p>
            <a:pPr algn="ctr"/>
            <a:r>
              <a:rPr lang="en-US" sz="4400"/>
              <a:t>Separating Wells into Multiple Intervals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829" y="1945760"/>
            <a:ext cx="4470401" cy="3352800"/>
          </a:xfrm>
          <a:prstGeom prst="rect">
            <a:avLst/>
          </a:prstGeom>
        </p:spPr>
      </p:pic>
      <p:sp>
        <p:nvSpPr>
          <p:cNvPr id="10" name="Rectangle 3"/>
          <p:cNvSpPr>
            <a:spLocks noGrp="1" noChangeArrowheads="1"/>
          </p:cNvSpPr>
          <p:nvPr>
            <p:ph idx="1"/>
            <p:custDataLst>
              <p:tags r:id="rId8"/>
            </p:custDataLst>
          </p:nvPr>
        </p:nvSpPr>
        <p:spPr>
          <a:xfrm>
            <a:off x="674686" y="5771001"/>
            <a:ext cx="3087369" cy="838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/>
              <a:t>Packers for isolating borehole intervals</a:t>
            </a:r>
          </a:p>
          <a:p>
            <a:pPr marL="914400" lvl="2" indent="0">
              <a:buNone/>
            </a:pPr>
            <a:endParaRPr lang="en-US" sz="28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2F22FD6-C253-458A-8B7E-13C851F01178}"/>
              </a:ext>
            </a:extLst>
          </p:cNvPr>
          <p:cNvGrpSpPr/>
          <p:nvPr>
            <p:custDataLst>
              <p:tags r:id="rId9"/>
            </p:custDataLst>
          </p:nvPr>
        </p:nvGrpSpPr>
        <p:grpSpPr>
          <a:xfrm>
            <a:off x="4930140" y="2806271"/>
            <a:ext cx="3585209" cy="1238767"/>
            <a:chOff x="4930140" y="2806271"/>
            <a:chExt cx="3585209" cy="1238767"/>
          </a:xfrm>
        </p:grpSpPr>
        <p:sp>
          <p:nvSpPr>
            <p:cNvPr id="23" name="Rectangle 3">
              <a:extLst>
                <a:ext uri="{FF2B5EF4-FFF2-40B4-BE49-F238E27FC236}">
                  <a16:creationId xmlns:a16="http://schemas.microsoft.com/office/drawing/2014/main" id="{8EF556D5-1126-40B7-9C24-D1FD1CBFAA42}"/>
                </a:ext>
              </a:extLst>
            </p:cNvPr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>
            <a:xfrm>
              <a:off x="4930140" y="3367320"/>
              <a:ext cx="1337309" cy="510540"/>
            </a:xfrm>
            <a:prstGeom prst="rect">
              <a:avLst/>
            </a:prstGeom>
          </p:spPr>
          <p:txBody>
            <a:bodyPr vert="horz">
              <a:normAutofit/>
            </a:bodyPr>
            <a:lstStyle>
              <a:lvl1pPr marL="274320" indent="-27432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95000"/>
                <a:buFont typeface="Wingdings 2"/>
                <a:buChar char=""/>
                <a:defRPr kumimoji="0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40080" indent="-246888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/>
                <a:buChar char=""/>
                <a:defRPr kumimoji="0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-246888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/>
                <a:buChar char=""/>
                <a:defRPr kumimoji="0"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88720" indent="-210312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65000"/>
                <a:buFont typeface="Wingdings 2"/>
                <a:buChar char="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63040" indent="-210312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65000"/>
                <a:buFont typeface="Wingdings 2"/>
                <a:buChar char="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37360" indent="-210312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94560" indent="-182880" algn="l" rtl="0" eaLnBrk="1" latinLnBrk="0" hangingPunct="1">
                <a:spcBef>
                  <a:spcPct val="20000"/>
                </a:spcBef>
                <a:buClr>
                  <a:schemeClr val="tx2"/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68880" indent="-182880" algn="l" rtl="0" eaLnBrk="1" latinLnBrk="0" hangingPunct="1">
                <a:spcBef>
                  <a:spcPct val="20000"/>
                </a:spcBef>
                <a:buClr>
                  <a:schemeClr val="tx2"/>
                </a:buClr>
                <a:buFontTx/>
                <a:buChar char="•"/>
                <a:defRPr kumimoji="0"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Wingdings 2"/>
                <a:buNone/>
              </a:pPr>
              <a:r>
                <a:rPr lang="en-US" sz="2400"/>
                <a:t>Packers</a:t>
              </a:r>
            </a:p>
            <a:p>
              <a:pPr lvl="2" indent="0">
                <a:buFont typeface="Wingdings 2"/>
                <a:buNone/>
              </a:pPr>
              <a:endParaRPr lang="en-US" sz="2400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03B0E0F-4348-4CFD-8ACF-353E084B0BCF}"/>
                </a:ext>
              </a:extLst>
            </p:cNvPr>
            <p:cNvCxnSpPr/>
            <p:nvPr/>
          </p:nvCxnSpPr>
          <p:spPr>
            <a:xfrm flipH="1" flipV="1">
              <a:off x="5755640" y="3757413"/>
              <a:ext cx="746760" cy="2876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3">
              <a:extLst>
                <a:ext uri="{FF2B5EF4-FFF2-40B4-BE49-F238E27FC236}">
                  <a16:creationId xmlns:a16="http://schemas.microsoft.com/office/drawing/2014/main" id="{E9BB6D5C-8C0F-4FA1-B47A-7B4F9229CCE4}"/>
                </a:ext>
              </a:extLst>
            </p:cNvPr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>
            <a:xfrm>
              <a:off x="7178040" y="2806271"/>
              <a:ext cx="1337309" cy="510540"/>
            </a:xfrm>
            <a:prstGeom prst="rect">
              <a:avLst/>
            </a:prstGeom>
          </p:spPr>
          <p:txBody>
            <a:bodyPr vert="horz">
              <a:noAutofit/>
            </a:bodyPr>
            <a:lstStyle>
              <a:lvl1pPr marL="274320" indent="-27432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95000"/>
                <a:buFont typeface="Wingdings 2"/>
                <a:buChar char=""/>
                <a:defRPr kumimoji="0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40080" indent="-246888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/>
                <a:buChar char=""/>
                <a:defRPr kumimoji="0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-246888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/>
                <a:buChar char=""/>
                <a:defRPr kumimoji="0"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88720" indent="-210312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65000"/>
                <a:buFont typeface="Wingdings 2"/>
                <a:buChar char="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63040" indent="-210312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65000"/>
                <a:buFont typeface="Wingdings 2"/>
                <a:buChar char="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37360" indent="-210312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94560" indent="-182880" algn="l" rtl="0" eaLnBrk="1" latinLnBrk="0" hangingPunct="1">
                <a:spcBef>
                  <a:spcPct val="20000"/>
                </a:spcBef>
                <a:buClr>
                  <a:schemeClr val="tx2"/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68880" indent="-182880" algn="l" rtl="0" eaLnBrk="1" latinLnBrk="0" hangingPunct="1">
                <a:spcBef>
                  <a:spcPct val="20000"/>
                </a:spcBef>
                <a:buClr>
                  <a:schemeClr val="tx2"/>
                </a:buClr>
                <a:buFontTx/>
                <a:buChar char="•"/>
                <a:defRPr kumimoji="0"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Wingdings 2"/>
                <a:buNone/>
              </a:pPr>
              <a:r>
                <a:rPr lang="en-US" sz="2400"/>
                <a:t>Open</a:t>
              </a:r>
              <a:br>
                <a:rPr lang="en-US" sz="2400"/>
              </a:br>
              <a:r>
                <a:rPr lang="en-US" sz="2400"/>
                <a:t>Intervals</a:t>
              </a:r>
            </a:p>
            <a:p>
              <a:pPr lvl="2" indent="0">
                <a:buFont typeface="Wingdings 2"/>
                <a:buNone/>
              </a:pPr>
              <a:endParaRPr lang="en-US" sz="2400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E6D265D-EFB3-4482-B48D-B57C53225443}"/>
                </a:ext>
              </a:extLst>
            </p:cNvPr>
            <p:cNvCxnSpPr/>
            <p:nvPr/>
          </p:nvCxnSpPr>
          <p:spPr>
            <a:xfrm flipH="1">
              <a:off x="6543040" y="3242256"/>
              <a:ext cx="614680" cy="3628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2"/>
    </p:custDataLst>
    <p:extLst>
      <p:ext uri="{BB962C8B-B14F-4D97-AF65-F5344CB8AC3E}">
        <p14:creationId xmlns:p14="http://schemas.microsoft.com/office/powerpoint/2010/main" val="2664563279"/>
      </p:ext>
    </p:extLst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8434" name="Rectangle 2" descr="Large confetti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524000" y="1218552"/>
            <a:ext cx="8153400" cy="449606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3200"/>
              <a:t>Former Naval Air Warfare Center (NAWC)</a:t>
            </a:r>
            <a:br>
              <a:rPr lang="en-US" sz="3200"/>
            </a:br>
            <a:r>
              <a:rPr lang="en-US" sz="3200"/>
              <a:t>West Trenton, New Jersey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3582555" y="2063262"/>
            <a:ext cx="5410200" cy="4572000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US" sz="2400"/>
              <a:t>Focus site for USGS research on contaminant fate, transport, remediation under Toxic Substances Hydrology Program, 2005-2018.  </a:t>
            </a:r>
          </a:p>
          <a:p>
            <a:pPr>
              <a:spcBef>
                <a:spcPts val="1800"/>
              </a:spcBef>
            </a:pPr>
            <a:r>
              <a:rPr lang="en-US" sz="2400"/>
              <a:t>Dipping fractured sedimentary rocks.</a:t>
            </a:r>
          </a:p>
          <a:p>
            <a:pPr>
              <a:spcBef>
                <a:spcPts val="1800"/>
              </a:spcBef>
            </a:pPr>
            <a:r>
              <a:rPr lang="en-US" sz="2400"/>
              <a:t>Groundwater highly contaminated with trichloroethene (TCE) and its degradation products DCE and vinyl chloride.</a:t>
            </a:r>
          </a:p>
          <a:p>
            <a:pPr eaLnBrk="1" hangingPunct="1">
              <a:lnSpc>
                <a:spcPct val="110000"/>
              </a:lnSpc>
              <a:spcBef>
                <a:spcPts val="1800"/>
              </a:spcBef>
            </a:pPr>
            <a:endParaRPr lang="en-US" sz="2400"/>
          </a:p>
          <a:p>
            <a:pPr lvl="1" eaLnBrk="1" hangingPunct="1">
              <a:lnSpc>
                <a:spcPct val="110000"/>
              </a:lnSpc>
              <a:spcBef>
                <a:spcPts val="1800"/>
              </a:spcBef>
              <a:buFontTx/>
              <a:buNone/>
            </a:pPr>
            <a:endParaRPr lang="en-US"/>
          </a:p>
        </p:txBody>
      </p:sp>
      <p:pic>
        <p:nvPicPr>
          <p:cNvPr id="18436" name="Picture 5" descr="DSCF2279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 bwMode="auto">
          <a:xfrm>
            <a:off x="381000" y="1834662"/>
            <a:ext cx="3154218" cy="236566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</a:ln>
        </p:spPr>
      </p:pic>
      <p:pic>
        <p:nvPicPr>
          <p:cNvPr id="8" name="Picture 5" descr="pic 045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 bwMode="auto">
          <a:xfrm>
            <a:off x="304800" y="4349262"/>
            <a:ext cx="3230418" cy="242281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</a:ln>
        </p:spPr>
      </p:pic>
      <p:pic>
        <p:nvPicPr>
          <p:cNvPr id="18438" name="Picture 7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 bwMode="auto">
          <a:xfrm>
            <a:off x="114300" y="85924"/>
            <a:ext cx="1562100" cy="25604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</p:spPr>
      </p:pic>
    </p:spTree>
    <p:custDataLst>
      <p:tags r:id="rId10"/>
    </p:custDataLst>
    <p:extLst>
      <p:ext uri="{BB962C8B-B14F-4D97-AF65-F5344CB8AC3E}">
        <p14:creationId xmlns:p14="http://schemas.microsoft.com/office/powerpoint/2010/main" val="669506124"/>
      </p:ext>
    </p:extLst>
  </p:cSld>
  <p:clrMapOvr>
    <a:masterClrMapping/>
  </p:clrMapOvr>
  <p:transition/>
  <p:timing/>
</p:sld>
</file>

<file path=ppt/slides/slide6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227778" name="Rectangle 2" descr="Large confetti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44780" y="498276"/>
            <a:ext cx="8839200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Setup for Monitoring Drawdown</a:t>
            </a:r>
            <a:endParaRPr lang="en-US" sz="2700"/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8639" y="2004495"/>
            <a:ext cx="4145281" cy="31089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7240" y="2007353"/>
            <a:ext cx="4168141" cy="3126106"/>
          </a:xfrm>
          <a:prstGeom prst="rect">
            <a:avLst/>
          </a:prstGeom>
        </p:spPr>
      </p:pic>
      <p:sp>
        <p:nvSpPr>
          <p:cNvPr id="11" name="Rectangle 3"/>
          <p:cNvSpPr txBox="1">
            <a:spLocks noChangeArrowheads="1"/>
          </p:cNvSpPr>
          <p:nvPr>
            <p:custDataLst>
              <p:tags r:id="rId7"/>
            </p:custDataLst>
          </p:nvPr>
        </p:nvSpPr>
        <p:spPr>
          <a:xfrm>
            <a:off x="899159" y="5654476"/>
            <a:ext cx="3444239" cy="14372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 2" pitchFamily="18" charset="2"/>
              <a:buChar char="¥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SzPct val="60000"/>
              <a:buFont typeface="Wingdings 2" pitchFamily="18" charset="2"/>
              <a:buChar char="¥"/>
              <a:defRPr sz="28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SzPct val="57000"/>
              <a:buFont typeface="Wingdings 2" pitchFamily="18" charset="2"/>
              <a:buChar char="¥"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SzPct val="55000"/>
              <a:buFont typeface="Wingdings 2" pitchFamily="18" charset="2"/>
              <a:buChar char="¥"/>
              <a:defRPr sz="20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50000"/>
              <a:buFont typeface="Wingdings 2" pitchFamily="18" charset="2"/>
              <a:buChar char="¥"/>
              <a:defRPr sz="20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ct val="0"/>
              </a:spcAft>
              <a:buFont typeface="Wingdings 2" pitchFamily="18" charset="2"/>
              <a:buNone/>
            </a:pPr>
            <a:r>
              <a:rPr lang="en-US" sz="2800" b="0"/>
              <a:t>Pipes &amp; tubes leading to packed-off intervals</a:t>
            </a:r>
          </a:p>
          <a:p>
            <a:pPr marL="914400" lvl="2" indent="0" fontAlgn="auto">
              <a:spcAft>
                <a:spcPct val="0"/>
              </a:spcAft>
              <a:buFont typeface="Wingdings 2" pitchFamily="18" charset="2"/>
              <a:buNone/>
            </a:pPr>
            <a:endParaRPr lang="en-US" sz="2800" b="0"/>
          </a:p>
        </p:txBody>
      </p:sp>
      <p:sp>
        <p:nvSpPr>
          <p:cNvPr id="13" name="Rectangle 3"/>
          <p:cNvSpPr txBox="1">
            <a:spLocks noChangeArrowheads="1"/>
          </p:cNvSpPr>
          <p:nvPr>
            <p:custDataLst>
              <p:tags r:id="rId8"/>
            </p:custDataLst>
          </p:nvPr>
        </p:nvSpPr>
        <p:spPr>
          <a:xfrm>
            <a:off x="4343398" y="5638800"/>
            <a:ext cx="4419602" cy="995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 2" pitchFamily="18" charset="2"/>
              <a:buChar char="¥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SzPct val="60000"/>
              <a:buFont typeface="Wingdings 2" pitchFamily="18" charset="2"/>
              <a:buChar char="¥"/>
              <a:defRPr sz="28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SzPct val="57000"/>
              <a:buFont typeface="Wingdings 2" pitchFamily="18" charset="2"/>
              <a:buChar char="¥"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SzPct val="55000"/>
              <a:buFont typeface="Wingdings 2" pitchFamily="18" charset="2"/>
              <a:buChar char="¥"/>
              <a:defRPr sz="20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50000"/>
              <a:buFont typeface="Wingdings 2" pitchFamily="18" charset="2"/>
              <a:buChar char="¥"/>
              <a:defRPr sz="20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ct val="0"/>
              </a:spcAft>
              <a:buFont typeface="Wingdings 2" pitchFamily="18" charset="2"/>
              <a:buNone/>
            </a:pPr>
            <a:r>
              <a:rPr lang="en-US" sz="2800" b="0"/>
              <a:t>Fiber-optic pressure transducers</a:t>
            </a:r>
          </a:p>
          <a:p>
            <a:pPr marL="914400" lvl="2" indent="0" algn="ctr" fontAlgn="auto">
              <a:spcAft>
                <a:spcPct val="0"/>
              </a:spcAft>
              <a:buFont typeface="Wingdings 2" pitchFamily="18" charset="2"/>
              <a:buNone/>
            </a:pPr>
            <a:endParaRPr lang="en-US" sz="2800" b="0"/>
          </a:p>
        </p:txBody>
      </p:sp>
    </p:spTree>
    <p:custDataLst>
      <p:tags r:id="rId9"/>
    </p:custDataLst>
    <p:extLst>
      <p:ext uri="{BB962C8B-B14F-4D97-AF65-F5344CB8AC3E}">
        <p14:creationId xmlns:p14="http://schemas.microsoft.com/office/powerpoint/2010/main" val="1993201888"/>
      </p:ext>
    </p:extLst>
  </p:cSld>
  <p:clrMapOvr>
    <a:masterClrMapping/>
  </p:clrMapOvr>
  <p:transition/>
  <p:timing/>
</p:sld>
</file>

<file path=ppt/slides/slide6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3" name="Group 2"/>
          <p:cNvGrpSpPr/>
          <p:nvPr>
            <p:custDataLst>
              <p:tags r:id="rId2"/>
            </p:custDataLst>
          </p:nvPr>
        </p:nvGrpSpPr>
        <p:grpSpPr>
          <a:xfrm>
            <a:off x="6146402" y="1573597"/>
            <a:ext cx="2680814" cy="4526856"/>
            <a:chOff x="4855464" y="304800"/>
            <a:chExt cx="4014216" cy="6778454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16" t="40586" r="36019" b="10233"/>
            <a:stretch>
              <a:fillRect/>
            </a:stretch>
          </p:blipFill>
          <p:spPr>
            <a:xfrm>
              <a:off x="4855464" y="304800"/>
              <a:ext cx="4014216" cy="6778454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2" name="TextBox 1"/>
            <p:cNvSpPr txBox="1"/>
            <p:nvPr>
              <p:custDataLst>
                <p:tags r:id="rId4"/>
              </p:custDataLst>
            </p:nvPr>
          </p:nvSpPr>
          <p:spPr>
            <a:xfrm>
              <a:off x="4889234" y="304800"/>
              <a:ext cx="972935" cy="52844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</a:rPr>
                <a:t>Deep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8105AC3-24D8-4B1B-809B-CFDC70E29322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138586" y="1585912"/>
            <a:ext cx="2805576" cy="4535533"/>
            <a:chOff x="4901913" y="370059"/>
            <a:chExt cx="4013290" cy="6487941"/>
          </a:xfrm>
        </p:grpSpPr>
        <p:pic>
          <p:nvPicPr>
            <p:cNvPr id="10" name="Picture 2" descr="D:\Tiedeman\NAWC\ConferencesTalks\AGU_2015\Wellfield_1.png">
              <a:extLst>
                <a:ext uri="{FF2B5EF4-FFF2-40B4-BE49-F238E27FC236}">
                  <a16:creationId xmlns:a16="http://schemas.microsoft.com/office/drawing/2014/main" id="{F4984FF1-467E-472D-8D12-8C62190B7D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901913" y="370059"/>
              <a:ext cx="4013290" cy="6487941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E4451F1-678D-431D-A306-B78918F213CD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4954363" y="407882"/>
              <a:ext cx="1308505" cy="5283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</a:rPr>
                <a:t>Shallow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22F6CC8-0D1A-416F-BC46-D96CD5B8E8EE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3124135" y="1582275"/>
            <a:ext cx="2859012" cy="4526855"/>
            <a:chOff x="3124135" y="1582275"/>
            <a:chExt cx="2859012" cy="452685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37BD2FF-8CA7-47DE-A87A-7CA74C27C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94" t="40000" r="34945" b="11111"/>
            <a:stretch>
              <a:fillRect/>
            </a:stretch>
          </p:blipFill>
          <p:spPr>
            <a:xfrm>
              <a:off x="3124135" y="1582275"/>
              <a:ext cx="2859012" cy="4526855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FA59F78-D22F-49D5-B663-A5C952982F20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3124135" y="1582275"/>
              <a:ext cx="84670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</a:rPr>
                <a:t>Middle</a:t>
              </a:r>
            </a:p>
          </p:txBody>
        </p:sp>
      </p:grpSp>
      <p:sp>
        <p:nvSpPr>
          <p:cNvPr id="17" name="Rectangle 2" descr="Large confetti">
            <a:extLst>
              <a:ext uri="{FF2B5EF4-FFF2-40B4-BE49-F238E27FC236}">
                <a16:creationId xmlns:a16="http://schemas.microsoft.com/office/drawing/2014/main" id="{42D12847-6E84-44D4-90A4-E439CD71B667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1"/>
            </p:custDataLst>
          </p:nvPr>
        </p:nvSpPr>
        <p:spPr>
          <a:xfrm>
            <a:off x="32368" y="571501"/>
            <a:ext cx="8839200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3 Packer Configurations</a:t>
            </a:r>
            <a:endParaRPr lang="en-US" sz="2700"/>
          </a:p>
        </p:txBody>
      </p:sp>
    </p:spTree>
    <p:custDataLst>
      <p:tags r:id="rId12"/>
    </p:custDataLst>
    <p:extLst>
      <p:ext uri="{BB962C8B-B14F-4D97-AF65-F5344CB8AC3E}">
        <p14:creationId xmlns:p14="http://schemas.microsoft.com/office/powerpoint/2010/main" val="3866189137"/>
      </p:ext>
    </p:extLst>
  </p:cSld>
  <p:clrMapOvr>
    <a:masterClrMapping/>
  </p:clrMapOvr>
  <p:transition/>
  <p:timing/>
</p:sld>
</file>

<file path=ppt/slides/slide6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227778" name="Rectangle 2" descr="Large confetti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32368" y="571501"/>
            <a:ext cx="8839200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Forward Models of Hydraulic Tests</a:t>
            </a:r>
            <a:endParaRPr lang="en-US" sz="2700"/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  <p:custDataLst>
              <p:tags r:id="rId3"/>
            </p:custDataLst>
          </p:nvPr>
        </p:nvSpPr>
        <p:spPr>
          <a:xfrm>
            <a:off x="246804" y="1524000"/>
            <a:ext cx="4419602" cy="5029200"/>
          </a:xfrm>
        </p:spPr>
        <p:txBody>
          <a:bodyPr>
            <a:normAutofit/>
          </a:bodyPr>
          <a:lstStyle/>
          <a:p>
            <a:pPr>
              <a:spcBef>
                <a:spcPts val="2400"/>
              </a:spcBef>
            </a:pPr>
            <a:r>
              <a:rPr lang="en-US"/>
              <a:t>MODFLOW flow models</a:t>
            </a:r>
          </a:p>
          <a:p>
            <a:pPr>
              <a:spcBef>
                <a:spcPts val="2400"/>
              </a:spcBef>
            </a:pPr>
            <a:r>
              <a:rPr lang="en-US"/>
              <a:t>MODFLOW can represent and simulate highly heterogeneous K distribution</a:t>
            </a:r>
          </a:p>
          <a:p>
            <a:pPr>
              <a:spcBef>
                <a:spcPts val="2400"/>
              </a:spcBef>
            </a:pPr>
            <a:r>
              <a:rPr lang="en-US"/>
              <a:t>MODFLOW computation grid discretized very finely within wellfield</a:t>
            </a:r>
          </a:p>
          <a:p>
            <a:pPr>
              <a:spcBef>
                <a:spcPts val="2400"/>
              </a:spcBef>
            </a:pPr>
            <a:r>
              <a:rPr lang="en-US"/>
              <a:t>K discretized more coarsely: 1 m x 1 m x 0.5 m blocks</a:t>
            </a:r>
          </a:p>
          <a:p>
            <a:pPr>
              <a:spcBef>
                <a:spcPts val="2400"/>
              </a:spcBef>
            </a:pPr>
            <a:endParaRPr lang="en-US"/>
          </a:p>
          <a:p>
            <a:pPr lvl="1">
              <a:spcBef>
                <a:spcPts val="2400"/>
              </a:spcBef>
            </a:pPr>
            <a:endParaRPr lang="en-US"/>
          </a:p>
        </p:txBody>
      </p:sp>
      <p:pic>
        <p:nvPicPr>
          <p:cNvPr id="10243" name="Picture 3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3000" y="1524000"/>
            <a:ext cx="3741948" cy="471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>
            <p:custDataLst>
              <p:tags r:id="rId6"/>
            </p:custDataLst>
          </p:nvPr>
        </p:nvSpPr>
        <p:spPr>
          <a:xfrm>
            <a:off x="6858000" y="3581400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>
            <p:custDataLst>
              <p:tags r:id="rId7"/>
            </p:custDataLst>
          </p:nvPr>
        </p:nvSpPr>
        <p:spPr>
          <a:xfrm>
            <a:off x="7086600" y="4097894"/>
            <a:ext cx="170431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Pumped Interval</a:t>
            </a:r>
          </a:p>
        </p:txBody>
      </p:sp>
      <p:cxnSp>
        <p:nvCxnSpPr>
          <p:cNvPr id="11" name="Straight Arrow Connector 10"/>
          <p:cNvCxnSpPr/>
          <p:nvPr>
            <p:custDataLst>
              <p:tags r:id="rId8"/>
            </p:custDataLst>
          </p:nvPr>
        </p:nvCxnSpPr>
        <p:spPr>
          <a:xfrm flipH="1" flipV="1">
            <a:off x="6934200" y="3733800"/>
            <a:ext cx="228600" cy="36409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9"/>
    </p:custDataLst>
    <p:extLst>
      <p:ext uri="{BB962C8B-B14F-4D97-AF65-F5344CB8AC3E}">
        <p14:creationId xmlns:p14="http://schemas.microsoft.com/office/powerpoint/2010/main" val="838188215"/>
      </p:ext>
    </p:extLst>
  </p:cSld>
  <p:clrMapOvr>
    <a:masterClrMapping/>
  </p:clrMapOvr>
  <p:transition/>
  <p:timing/>
</p:sld>
</file>

<file path=ppt/slides/slide6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4AFCE-4653-4B64-B6E2-F88F822D93F9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32457" y="589711"/>
            <a:ext cx="5105400" cy="667512"/>
          </a:xfrm>
        </p:spPr>
        <p:txBody>
          <a:bodyPr>
            <a:normAutofit/>
          </a:bodyPr>
          <a:lstStyle/>
          <a:p>
            <a:r>
              <a:rPr lang="en-US" sz="4000"/>
              <a:t>Fit to Drawdown Data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5F7FE6-3BB8-4AEF-84D9-F181C9F1086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92712"/>
            <a:ext cx="4143452" cy="4953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78CF057-D27C-4007-BCD5-40623D0EFA5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29743" y="1029716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Blue: Observed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847EF5-A87B-4E3E-965C-A848EBBD9A7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21520" y="128277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>
                <a:solidFill>
                  <a:srgbClr val="C00000"/>
                </a:solidFill>
                <a:latin typeface="Calibri" panose="020f0502020204030204" pitchFamily="34" charset="0"/>
              </a:rPr>
              <a:t>Red: Simulated</a:t>
            </a:r>
            <a:r>
              <a:rPr lang="en-US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B8789E-4F26-4D26-AE2C-8DD32C6DD1E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09600" y="1680824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>
                <a:latin typeface="Calibri" panose="020f0502020204030204" pitchFamily="34" charset="0"/>
              </a:rPr>
              <a:t>Calibration: Data used in Inversion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1B691F7-9C67-4D76-88D5-CAC0BF8D789B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4585157" y="1680824"/>
            <a:ext cx="4177843" cy="5264888"/>
            <a:chOff x="4585157" y="1680824"/>
            <a:chExt cx="4177843" cy="526488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CC06D9B-DC76-4662-B6C7-DA146CAE5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5157" y="1981200"/>
              <a:ext cx="4153082" cy="496451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728EC0A-CEED-42FA-8B15-38C189590120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4609918" y="1680824"/>
              <a:ext cx="4153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>
                  <a:latin typeface="Calibri" panose="020f0502020204030204" pitchFamily="34" charset="0"/>
                </a:rPr>
                <a:t>Quality Check: Data not used in Inversion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334593E4-FC73-4294-BC4C-925F4A862062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329743" y="2050156"/>
            <a:ext cx="1676400" cy="3817244"/>
          </a:xfrm>
          <a:prstGeom prst="rect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3E8A70C-87F7-4395-8446-9E747A877D37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2699392" y="2050156"/>
            <a:ext cx="1516369" cy="3127020"/>
          </a:xfrm>
          <a:prstGeom prst="rect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46E14DD-64C8-422F-BCAC-AE52433DD686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7020926" y="2050156"/>
            <a:ext cx="1516369" cy="2369444"/>
          </a:xfrm>
          <a:prstGeom prst="rect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1B827C8-5217-4867-83B9-24E5D59B8791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4716806" y="2050819"/>
            <a:ext cx="1676400" cy="3817244"/>
          </a:xfrm>
          <a:prstGeom prst="rect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62E591-6833-4114-BAED-1AA00B46396E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4372052" y="3150316"/>
            <a:ext cx="38993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CC00CC"/>
                </a:solidFill>
              </a:rPr>
              <a:t>Tests and observation intervals in shallower part of wellfield</a:t>
            </a:r>
          </a:p>
        </p:txBody>
      </p:sp>
    </p:spTree>
    <p:custDataLst>
      <p:tags r:id="rId16"/>
    </p:custDataLst>
    <p:extLst>
      <p:ext uri="{BB962C8B-B14F-4D97-AF65-F5344CB8AC3E}">
        <p14:creationId xmlns:p14="http://schemas.microsoft.com/office/powerpoint/2010/main" val="6172219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1"/>
      <p:bldP spid="19" grpId="2"/>
      <p:bldP spid="20" grpId="3"/>
      <p:bldP spid="6" grpId="4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4AFCE-4653-4B64-B6E2-F88F822D93F9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914400" y="685800"/>
            <a:ext cx="5410200" cy="667512"/>
          </a:xfrm>
        </p:spPr>
        <p:txBody>
          <a:bodyPr>
            <a:normAutofit fontScale="90000"/>
          </a:bodyPr>
          <a:lstStyle/>
          <a:p>
            <a:r>
              <a:rPr lang="en-US" sz="4000"/>
              <a:t>Uncertainty in Estimated 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C2C021-330C-4B0D-AF25-7A19214060A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600200" y="1676400"/>
            <a:ext cx="4404979" cy="4800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858F42-AE9D-4FDF-837B-02BFFDC2F8A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85800" y="2547937"/>
            <a:ext cx="593908" cy="30575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7AC6573-0D77-4C7D-846B-0B1DADE4433F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6862" y="1907636"/>
            <a:ext cx="2106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alibri" panose="020f0502020204030204" pitchFamily="34" charset="0"/>
              </a:rPr>
              <a:t>Standard Deviation of Log10(K [m/s])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4E8308-7B68-453E-A53F-AFF9EF39B29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943600" y="2230801"/>
            <a:ext cx="32766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61963">
              <a:spcAft>
                <a:spcPts val="1200"/>
              </a:spcAft>
            </a:pPr>
            <a:r>
              <a:rPr lang="en-US" b="1">
                <a:latin typeface="Calibri" panose="020f0502020204030204" pitchFamily="34" charset="0"/>
              </a:rPr>
              <a:t>Uncertainty magnitude:</a:t>
            </a:r>
          </a:p>
          <a:p>
            <a:pPr defTabSz="461963">
              <a:spcAft>
                <a:spcPts val="1200"/>
              </a:spcAft>
            </a:pPr>
            <a:r>
              <a:rPr lang="en-US">
                <a:latin typeface="Calibri" panose="020f0502020204030204" pitchFamily="34" charset="0"/>
              </a:rPr>
              <a:t>Smallest at well locations.</a:t>
            </a:r>
          </a:p>
          <a:p>
            <a:pPr defTabSz="227013">
              <a:spcAft>
                <a:spcPts val="1200"/>
              </a:spcAft>
            </a:pPr>
            <a:r>
              <a:rPr lang="en-US">
                <a:latin typeface="Calibri" panose="020f0502020204030204" pitchFamily="34" charset="0"/>
              </a:rPr>
              <a:t>Moderate in between wells.</a:t>
            </a:r>
          </a:p>
          <a:p>
            <a:pPr defTabSz="227013">
              <a:spcAft>
                <a:spcPts val="1200"/>
              </a:spcAft>
            </a:pPr>
            <a:r>
              <a:rPr lang="en-US">
                <a:latin typeface="Calibri" panose="020f0502020204030204" pitchFamily="34" charset="0"/>
              </a:rPr>
              <a:t>Large outside of wellfield.</a:t>
            </a:r>
          </a:p>
        </p:txBody>
      </p:sp>
    </p:spTree>
    <p:custDataLst>
      <p:tags r:id="rId9"/>
    </p:custDataLst>
    <p:extLst>
      <p:ext uri="{BB962C8B-B14F-4D97-AF65-F5344CB8AC3E}">
        <p14:creationId xmlns:p14="http://schemas.microsoft.com/office/powerpoint/2010/main" val="3722990852"/>
      </p:ext>
    </p:extLst>
  </p:cSld>
  <p:clrMapOvr>
    <a:masterClrMapping/>
  </p:clrMapOvr>
  <p:transition/>
  <p:timing/>
</p:sld>
</file>

<file path=ppt/slides/slide6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4AFCE-4653-4B64-B6E2-F88F822D93F9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914400" y="762000"/>
            <a:ext cx="5105400" cy="667512"/>
          </a:xfrm>
        </p:spPr>
        <p:txBody>
          <a:bodyPr>
            <a:normAutofit/>
          </a:bodyPr>
          <a:lstStyle/>
          <a:p>
            <a:r>
              <a:rPr lang="en-US" sz="4000"/>
              <a:t>HT in Practice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470CDD0C-B773-40A1-8A16-4627AAE8CD74}"/>
              </a:ext>
            </a:extLst>
          </p:cNvPr>
          <p:cNvSpPr txBox="1">
            <a:spLocks noChangeAspect="1"/>
          </p:cNvSpPr>
          <p:nvPr>
            <p:custDataLst>
              <p:tags r:id="rId3"/>
            </p:custDataLst>
          </p:nvPr>
        </p:nvSpPr>
        <p:spPr>
          <a:xfrm>
            <a:off x="75745" y="1688846"/>
            <a:ext cx="4643649" cy="5059680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en-US" sz="2400"/>
              <a:t>HT is a fairly mature technology; numerous demonstrations of HT in unconsolidated aquifers.</a:t>
            </a:r>
          </a:p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en-US" sz="2400"/>
              <a:t>Fewer in fractured rocks.</a:t>
            </a:r>
          </a:p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en-US" sz="2400"/>
              <a:t>Field implementations are customized but components (packers, transducers, pumps) are readily available. </a:t>
            </a:r>
          </a:p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en-US" sz="2400"/>
              <a:t>HT inverse modeling methods are robust and well demonstrated, but no off-the-shelf solutions yet.</a:t>
            </a:r>
          </a:p>
          <a:p>
            <a:pPr>
              <a:lnSpc>
                <a:spcPct val="90000"/>
              </a:lnSpc>
              <a:spcBef>
                <a:spcPts val="1800"/>
              </a:spcBef>
            </a:pPr>
            <a:endParaRPr lang="en-US" sz="240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CA1790D-833F-4E6C-BA19-C33AFCB6FC1B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4667250" y="201326"/>
            <a:ext cx="4476750" cy="1088004"/>
            <a:chOff x="4537609" y="980246"/>
            <a:chExt cx="4476750" cy="108800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6118CE1-6998-4C2A-A96F-9BE36A665852}"/>
                </a:ext>
              </a:extLst>
            </p:cNvPr>
            <p:cNvGrpSpPr/>
            <p:nvPr/>
          </p:nvGrpSpPr>
          <p:grpSpPr>
            <a:xfrm>
              <a:off x="4537609" y="980246"/>
              <a:ext cx="4476750" cy="1088004"/>
              <a:chOff x="4537609" y="980246"/>
              <a:chExt cx="4476750" cy="1088004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399E92FD-8516-425E-988F-ECC2420DB3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37609" y="1170506"/>
                <a:ext cx="4476750" cy="8977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5FA8CDDE-6A0E-4FD9-8884-E0D6F5D9E6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37609" y="980246"/>
                <a:ext cx="3910013" cy="231020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A4FC4C1-F8E2-4C25-81FA-D386F17692DF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4537609" y="980246"/>
              <a:ext cx="4377791" cy="1088004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6DF6D5A-7A61-429C-B93C-51660AC3B009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058984" y="1373109"/>
            <a:ext cx="3995738" cy="137144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4FDD1FC-AA1D-467A-9DD1-372D13D4439F}"/>
              </a:ext>
            </a:extLst>
          </p:cNvPr>
          <p:cNvGrpSpPr/>
          <p:nvPr>
            <p:custDataLst>
              <p:tags r:id="rId10"/>
            </p:custDataLst>
          </p:nvPr>
        </p:nvGrpSpPr>
        <p:grpSpPr>
          <a:xfrm>
            <a:off x="4866676" y="4462906"/>
            <a:ext cx="4201579" cy="802564"/>
            <a:chOff x="1818222" y="5002675"/>
            <a:chExt cx="4201579" cy="80256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60A3225-36EF-4144-98AB-8376E41BBCA8}"/>
                </a:ext>
              </a:extLst>
            </p:cNvPr>
            <p:cNvGrpSpPr/>
            <p:nvPr/>
          </p:nvGrpSpPr>
          <p:grpSpPr>
            <a:xfrm>
              <a:off x="1818222" y="5018721"/>
              <a:ext cx="4201578" cy="786518"/>
              <a:chOff x="1818222" y="5018720"/>
              <a:chExt cx="6629400" cy="1240997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B2B9331E-D1F6-4B83-81A3-35BB7CB871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818222" y="5345317"/>
                <a:ext cx="6629400" cy="914400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350C52B0-BC6F-452B-B942-247AEE918F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850295" y="5018720"/>
                <a:ext cx="3483705" cy="326597"/>
              </a:xfrm>
              <a:prstGeom prst="rect">
                <a:avLst/>
              </a:prstGeom>
            </p:spPr>
          </p:pic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D1AE1C2-7B09-4E26-9BA5-059FC20D1341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1818223" y="5002675"/>
              <a:ext cx="4201578" cy="802564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41EEA025-23CD-4E5F-8010-AFBFE1A85CDA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5270436" y="2809689"/>
            <a:ext cx="3797819" cy="1592478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9125A3-0FAC-45C4-81A2-D07DF748022F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5906709" y="5326209"/>
            <a:ext cx="3148013" cy="147854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custDataLst>
      <p:tags r:id="rId18"/>
    </p:custDataLst>
    <p:extLst>
      <p:ext uri="{BB962C8B-B14F-4D97-AF65-F5344CB8AC3E}">
        <p14:creationId xmlns:p14="http://schemas.microsoft.com/office/powerpoint/2010/main" val="3392560154"/>
      </p:ext>
    </p:extLst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27" name="Picture 3" descr="C:\_Tiedeman\NAWC\ConferencesTalks\Buffalo_April2016\GeologicFramework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67000" y="1905000"/>
            <a:ext cx="6407150" cy="514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1371600" y="152400"/>
            <a:ext cx="5572125" cy="1143000"/>
          </a:xfrm>
        </p:spPr>
        <p:txBody>
          <a:bodyPr>
            <a:normAutofit/>
          </a:bodyPr>
          <a:lstStyle/>
          <a:p>
            <a:r>
              <a:rPr lang="en-US" sz="3600"/>
              <a:t>Geologic Framework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71E2FC8-BD0C-40B4-A1C1-2642EEE715CF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>
          <a:xfrm>
            <a:off x="69850" y="1892300"/>
            <a:ext cx="3282950" cy="449580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2400" err="1"/>
              <a:t>Lockatong Formation of Newark Basin.</a:t>
            </a:r>
          </a:p>
          <a:p>
            <a:pPr>
              <a:spcBef>
                <a:spcPts val="1200"/>
              </a:spcBef>
            </a:pPr>
            <a:r>
              <a:rPr lang="en-US" sz="2400"/>
              <a:t>Competent dipping mudstone beds overlain by weathered rocks &amp; soil/saprolite.</a:t>
            </a:r>
          </a:p>
          <a:p>
            <a:pPr>
              <a:spcBef>
                <a:spcPts val="1200"/>
              </a:spcBef>
            </a:pPr>
            <a:r>
              <a:rPr lang="en-US" sz="2400"/>
              <a:t>Dominant flow paths along bedding-plane-parting fractures.</a:t>
            </a:r>
          </a:p>
          <a:p>
            <a:pPr lvl="1">
              <a:lnSpc>
                <a:spcPct val="110000"/>
              </a:lnSpc>
              <a:buFontTx/>
              <a:buNone/>
            </a:pPr>
            <a:endParaRPr lang="en-US"/>
          </a:p>
        </p:txBody>
      </p:sp>
    </p:spTree>
    <p:custDataLst>
      <p:tags r:id="rId7"/>
    </p:custDataLst>
    <p:extLst>
      <p:ext uri="{BB962C8B-B14F-4D97-AF65-F5344CB8AC3E}">
        <p14:creationId xmlns:p14="http://schemas.microsoft.com/office/powerpoint/2010/main" val="1632345731"/>
      </p:ext>
    </p:extLst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950274" name="Picture 2" descr="IMG_0436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" y="76200"/>
            <a:ext cx="2913063" cy="38862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0275" name="Text Box 3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048000" y="685800"/>
            <a:ext cx="1676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>
                <a:solidFill>
                  <a:schemeClr val="tx1"/>
                </a:solidFill>
              </a:rPr>
              <a:t>Highly weathered rock</a:t>
            </a:r>
          </a:p>
        </p:txBody>
      </p:sp>
      <p:sp>
        <p:nvSpPr>
          <p:cNvPr id="950276" name="Text Box 4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-152400" y="4343400"/>
            <a:ext cx="19812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sz="2400">
                <a:solidFill>
                  <a:schemeClr val="tx1"/>
                </a:solidFill>
              </a:rPr>
              <a:t>Competent mudstones: fissile, laminated, massive</a:t>
            </a:r>
          </a:p>
        </p:txBody>
      </p:sp>
      <p:pic>
        <p:nvPicPr>
          <p:cNvPr id="950277" name="Picture 5" descr="DSCF2279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29200" y="3390328"/>
            <a:ext cx="4038600" cy="30289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0278" name="Picture 6" descr="DSCF2329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29200" y="304800"/>
            <a:ext cx="3903663" cy="292893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0279" name="Picture 7" descr="IMG_0969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8800" y="2560088"/>
            <a:ext cx="2913063" cy="38862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3"/>
    </p:custDataLst>
    <p:extLst>
      <p:ext uri="{BB962C8B-B14F-4D97-AF65-F5344CB8AC3E}">
        <p14:creationId xmlns:p14="http://schemas.microsoft.com/office/powerpoint/2010/main" val="1770310620"/>
      </p:ext>
    </p:extLst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8434" name="Rectangle 2" descr="Large confetti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-228600" y="426720"/>
            <a:ext cx="9144000" cy="762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600"/>
              <a:t>Contamination in NAWC Rocks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3970959" y="1905000"/>
            <a:ext cx="5175359" cy="4876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  <a:spcBef>
                <a:spcPts val="1800"/>
              </a:spcBef>
            </a:pPr>
            <a:r>
              <a:rPr lang="en-US" sz="2400"/>
              <a:t>Extremely high concentrations of TCE and DCE: Orders of magnitude above U.S. EPA standards.</a:t>
            </a:r>
          </a:p>
          <a:p>
            <a:pPr eaLnBrk="1" hangingPunct="1">
              <a:lnSpc>
                <a:spcPct val="100000"/>
              </a:lnSpc>
              <a:spcBef>
                <a:spcPts val="1800"/>
              </a:spcBef>
            </a:pPr>
            <a:endParaRPr lang="en-US" sz="2400"/>
          </a:p>
          <a:p>
            <a:pPr eaLnBrk="1" hangingPunct="1">
              <a:lnSpc>
                <a:spcPct val="100000"/>
              </a:lnSpc>
              <a:spcBef>
                <a:spcPts val="1800"/>
              </a:spcBef>
            </a:pPr>
            <a:endParaRPr lang="en-US" sz="2400"/>
          </a:p>
          <a:p>
            <a:pPr eaLnBrk="1" hangingPunct="1">
              <a:lnSpc>
                <a:spcPct val="100000"/>
              </a:lnSpc>
              <a:spcBef>
                <a:spcPts val="1800"/>
              </a:spcBef>
            </a:pPr>
            <a:r>
              <a:rPr lang="en-US" sz="2400"/>
              <a:t>Extremely persistent: Contaminant concentrations remain high despite 20+ years of pump &amp; treat.</a:t>
            </a:r>
          </a:p>
        </p:txBody>
      </p:sp>
      <p:pic>
        <p:nvPicPr>
          <p:cNvPr id="7" name="Picture 4" descr="15-36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 bwMode="auto">
          <a:xfrm>
            <a:off x="36945" y="1219200"/>
            <a:ext cx="3719269" cy="2866047"/>
          </a:xfrm>
          <a:prstGeom prst="rect">
            <a:avLst/>
          </a:prstGeom>
          <a:noFill/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FB42EEEC-4D2E-4A88-9824-AC93E382506D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4115727"/>
            <a:ext cx="3304317" cy="2666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8"/>
    </p:custDataLst>
    <p:extLst>
      <p:ext uri="{BB962C8B-B14F-4D97-AF65-F5344CB8AC3E}">
        <p14:creationId xmlns:p14="http://schemas.microsoft.com/office/powerpoint/2010/main" val="1618417216"/>
      </p:ext>
    </p:extLst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32&quot; /&gt;&lt;/TableIndex&gt;&lt;/ShapeTextInfo&gt;"/>
</p:tagLst>
</file>

<file path=ppt/tags/tag10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9&quot; /&gt;&lt;/TableIndex&gt;&lt;/ShapeTextInfo&gt;"/>
</p:tagLst>
</file>

<file path=ppt/tags/tag100.xml><?xml version="1.0" encoding="utf-8"?>
<p:tagLst xmlns:p="http://schemas.openxmlformats.org/presentationml/2006/main">
  <p:tag name="PRESENTER_SHAPEINFO" val="&lt;ThreeDShapeInfo&gt;&lt;uuid val=&quot;{192ea9a0-1d18-4e2d-aa28-5ccbdda917ed}&quot; /&gt;&lt;isInvalidForFieldText val=&quot;0&quot; /&gt;&lt;Image&gt;&lt;filename val=&quot;E:\breeze\content\1089459318\2803818743-1\input\breezo\data\asimages\{192ea9a0-1d18-4e2d-aa28-5ccbdda917ed}.png&quot; /&gt;&lt;left val=&quot;14&quot; /&gt;&lt;top val=&quot;200&quot; /&gt;&lt;width val=&quot;293&quot; /&gt;&lt;height val=&quot;446&quot; /&gt;&lt;hasText val=&quot;1&quot; /&gt;&lt;/Image&gt;&lt;/ThreeDShapeInfo&gt;"/>
  <p:tag name="PRESENTER_SHAPETEXTINFO" val="&lt;ShapeTextInfo&gt;&lt;TableIndex row=&quot;-1&quot; col=&quot;-1&quot;&gt;&lt;linesCount val=&quot;5&quot; /&gt;&lt;lineCharCount val=&quot;35&quot; /&gt;&lt;lineCharCount val=&quot;39&quot; /&gt;&lt;lineCharCount val=&quot;28&quot; /&gt;&lt;lineCharCount val=&quot;33&quot; /&gt;&lt;lineCharCount val=&quot;26&quot; /&gt;&lt;/TableIndex&gt;&lt;/ShapeTextInfo&gt;"/>
</p:tagLst>
</file>

<file path=ppt/tags/tag101.xml><?xml version="1.0" encoding="utf-8"?>
<p:tagLst xmlns:p="http://schemas.openxmlformats.org/presentationml/2006/main">
  <p:tag name="PRESENTER_SHAPEINFO" val="&lt;ThreeDShapeInfo&gt;&lt;uuid val=&quot;&quot; /&gt;&lt;isInvalidForFieldText val=&quot;0&quot; /&gt;&lt;Image&gt;&lt;filename val=&quot;E:\breeze\content\1089459318\2803818743-1\input\breezo\data\asimages\{b0928f60-54c3-4677-9708-e8ae1330ce16}.png&quot; /&gt;&lt;left val=&quot;328&quot; /&gt;&lt;top val=&quot;189&quot; /&gt;&lt;width val=&quot;619&quot; /&gt;&lt;height val=&quot;425&quot; /&gt;&lt;hasText val=&quot;1&quot; /&gt;&lt;/Image&gt;&lt;/ThreeDShapeInfo&gt;"/>
</p:tagLst>
</file>

<file path=ppt/tags/tag102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6&quot; /&gt;&lt;/TableIndex&gt;&lt;/ShapeTextInfo&gt;"/>
</p:tagLst>
</file>

<file path=ppt/tags/tag103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4&quot; /&gt;&lt;/TableIndex&gt;&lt;/ShapeTextInfo&gt;"/>
</p:tagLst>
</file>

<file path=ppt/tags/tag104.xml><?xml version="1.0" encoding="utf-8"?>
<p:tagLst xmlns:p="http://schemas.openxmlformats.org/presentationml/2006/main">
  <p:tag name="HTML_SHAPEINFO" val="&lt;SlideThumbPath val=&quot;SlideTemp.PNG&quot;/&gt;"/>
</p:tagLst>
</file>

<file path=ppt/tags/tag105.xml><?xml version="1.0" encoding="utf-8"?>
<p:tagLst xmlns:p="http://schemas.openxmlformats.org/presentationml/2006/main">
  <p:tag name="PRESENTER_SHAPEINFO" val="&lt;ThreeDShapeInfo&gt;&lt;uuid val=&quot;{f9982d40-d213-4b93-aa4f-35637f55e66e}&quot; /&gt;&lt;isInvalidForFieldText val=&quot;0&quot; /&gt;&lt;Image&gt;&lt;filename val=&quot;E:\breeze\content\1089459318\2803818743-1\input\breezo\data\asimages\{f9982d40-d213-4b93-aa4f-35637f55e66e}.png&quot; /&gt;&lt;left val=&quot;86&quot; /&gt;&lt;top val=&quot;100&quot; /&gt;&lt;width val=&quot;711&quot; /&gt;&lt;height val=&quot;101&quot; /&gt;&lt;hasText val=&quot;1&quot; /&gt;&lt;/Image&gt;&lt;/ThreeDShapeInfo&gt;"/>
  <p:tag name="PRESENTER_SHAPETEXTINFO" val="&lt;ShapeTextInfo&gt;&lt;TableIndex row=&quot;-1&quot; col=&quot;-1&quot;&gt;&lt;linesCount val=&quot;1&quot; /&gt;&lt;lineCharCount val=&quot;58&quot; /&gt;&lt;/TableIndex&gt;&lt;/ShapeTextInfo&gt;"/>
</p:tagLst>
</file>

<file path=ppt/tags/tag106.xml><?xml version="1.0" encoding="utf-8"?>
<p:tagLst xmlns:p="http://schemas.openxmlformats.org/presentationml/2006/main">
  <p:tag name="PRESENTER_SHAPEINFO" val="&lt;ThreeDShapeInfo&gt;&lt;uuid val=&quot;{3d3d55ae-ed11-4c4d-9221-317ae0cff1cd}&quot; /&gt;&lt;isInvalidForFieldText val=&quot;0&quot; /&gt;&lt;Image&gt;&lt;filename val=&quot;E:\breeze\content\1089459318\2803818743-1\input\breezo\data\asimages\{3d3d55ae-ed11-4c4d-9221-317ae0cff1cd}.png&quot; /&gt;&lt;left val=&quot;23&quot; /&gt;&lt;top val=&quot;285&quot; /&gt;&lt;width val=&quot;304&quot; /&gt;&lt;height val=&quot;231&quot; /&gt;&lt;hasText val=&quot;1&quot; /&gt;&lt;/Image&gt;&lt;/ThreeDShapeInfo&gt;"/>
  <p:tag name="PRESENTER_SHAPETEXTINFO" val="&lt;ShapeTextInfo&gt;&lt;TableIndex row=&quot;-1&quot; col=&quot;-1&quot;&gt;&lt;linesCount val=&quot;3&quot; /&gt;&lt;lineCharCount val=&quot;37&quot; /&gt;&lt;lineCharCount val=&quot;23&quot; /&gt;&lt;lineCharCount val=&quot;25&quot; /&gt;&lt;/TableIndex&gt;&lt;/ShapeTextInfo&gt;"/>
</p:tagLst>
</file>

<file path=ppt/tags/tag107.xml><?xml version="1.0" encoding="utf-8"?>
<p:tagLst xmlns:p="http://schemas.openxmlformats.org/presentationml/2006/main">
  <p:tag name="PRESENTER_SHAPEINFO" val="&lt;ThreeDShapeInfo&gt;&lt;uuid val=&quot;&quot; /&gt;&lt;isInvalidForFieldText val=&quot;0&quot; /&gt;&lt;Image&gt;&lt;filename val=&quot;E:\breeze\content\1089459318\2803818743-1\input\breezo\data\asimages\{ec7f910f-3d5f-46f5-80e3-58efc3c24db5}.png&quot; /&gt;&lt;left val=&quot;395&quot; /&gt;&lt;top val=&quot;242&quot; /&gt;&lt;width val=&quot;547&quot; /&gt;&lt;height val=&quot;411&quot; /&gt;&lt;hasText val=&quot;1&quot; /&gt;&lt;/Image&gt;&lt;/ThreeDShapeInfo&gt;"/>
</p:tagLst>
</file>

<file path=ppt/tags/tag108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109.xml><?xml version="1.0" encoding="utf-8"?>
<p:tagLst xmlns:p="http://schemas.openxmlformats.org/presentationml/2006/main">
  <p:tag name="PRESENTER_SHAPEINFO" val="&lt;ThreeDShapeInfo&gt;&lt;uuid val=&quot;{b57d5213-654b-4e53-9640-2c17da173830}&quot; /&gt;&lt;isInvalidForFieldText val=&quot;0&quot; /&gt;&lt;Image&gt;&lt;filename val=&quot;E:\breeze\content\1089459318\2803818743-1\input\breezo\data\asimages\{b57d5213-654b-4e53-9640-2c17da173830}.png&quot; /&gt;&lt;left val=&quot;17&quot; /&gt;&lt;top val=&quot;618&quot; /&gt;&lt;width val=&quot;356&quot; /&gt;&lt;height val=&quot;80&quot; /&gt;&lt;hasText val=&quot;1&quot; /&gt;&lt;/Image&gt;&lt;/ThreeDShapeInfo&gt;"/>
  <p:tag name="PRESENTER_SHAPETEXTINFO" val="&lt;ShapeTextInfo&gt;&lt;TableIndex row=&quot;-1&quot; col=&quot;-1&quot;&gt;&lt;linesCount val=&quot;1&quot; /&gt;&lt;lineCharCount val=&quot;98&quot; /&gt;&lt;/TableIndex&gt;&lt;/ShapeTextInfo&gt;"/>
</p:tagLst>
</file>

<file path=ppt/tags/tag11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110.xml><?xml version="1.0" encoding="utf-8"?>
<p:tagLst xmlns:p="http://schemas.openxmlformats.org/presentationml/2006/main">
  <p:tag name="HTML_SHAPEINFO" val="&lt;SlideThumbPath val=&quot;SlideTemp.PNG&quot;/&gt;"/>
</p:tagLst>
</file>

<file path=ppt/tags/tag111.xml><?xml version="1.0" encoding="utf-8"?>
<p:tagLst xmlns:p="http://schemas.openxmlformats.org/presentationml/2006/main">
  <p:tag name="PRESENTER_SHAPEINFO" val="&lt;ThreeDShapeInfo&gt;&lt;uuid val=&quot;{a10b8545-db08-4e48-931f-fd25c32eac6b}&quot; /&gt;&lt;isInvalidForFieldText val=&quot;0&quot; /&gt;&lt;Image&gt;&lt;filename val=&quot;E:\breeze\content\1089459318\2803818743-1\input\breezo\data\asimages\{a10b8545-db08-4e48-931f-fd25c32eac6b}.png&quot; /&gt;&lt;left val=&quot;47&quot; /&gt;&lt;top val=&quot;148&quot; /&gt;&lt;width val=&quot;850&quot; /&gt;&lt;height val=&quot;549&quot; /&gt;&lt;hasText val=&quot;1&quot; /&gt;&lt;/Image&gt;&lt;/ThreeDShapeInfo&gt;"/>
</p:tagLst>
</file>

<file path=ppt/tags/tag112.xml><?xml version="1.0" encoding="utf-8"?>
<p:tagLst xmlns:p="http://schemas.openxmlformats.org/presentationml/2006/main">
  <p:tag name="PRESENTER_SHAPEINFO" val="&lt;ThreeDShapeInfo&gt;&lt;uuid val=&quot;{ce3c86ef-eb01-4db4-9a05-add061190ec5}&quot; /&gt;&lt;isInvalidForFieldText val=&quot;0&quot; /&gt;&lt;Image&gt;&lt;filename val=&quot;E:\breeze\content\1089459318\2803818743-1\input\breezo\data\asimages\{ce3c86ef-eb01-4db4-9a05-add061190ec5}.png&quot; /&gt;&lt;left val=&quot;259&quot; /&gt;&lt;top val=&quot;82&quot; /&gt;&lt;width val=&quot;570&quot; /&gt;&lt;height val=&quot;101&quot; /&gt;&lt;hasText val=&quot;1&quot; /&gt;&lt;/Image&gt;&lt;/ThreeDShapeInfo&gt;"/>
  <p:tag name="PRESENTER_SHAPETEXTINFO" val="&lt;ShapeTextInfo&gt;&lt;TableIndex row=&quot;-1&quot; col=&quot;-1&quot;&gt;&lt;linesCount val=&quot;1&quot; /&gt;&lt;lineCharCount val=&quot;55&quot; /&gt;&lt;/TableIndex&gt;&lt;/ShapeTextInfo&gt;"/>
</p:tagLst>
</file>

<file path=ppt/tags/tag113.xml><?xml version="1.0" encoding="utf-8"?>
<p:tagLst xmlns:p="http://schemas.openxmlformats.org/presentationml/2006/main">
  <p:tag name="PRESENTER_SHAPEINFO" val="&lt;ThreeDShapeInfo&gt;&lt;uuid val=&quot;&quot; /&gt;&lt;isInvalidForFieldText val=&quot;0&quot; /&gt;&lt;Image&gt;&lt;filename val=&quot;E:\breeze\content\1089459318\2803818743-1\input\breezo\data\asimages\{b637aee5-fbfc-4590-9aa8-81cd229971a2}.png&quot; /&gt;&lt;left val=&quot;191&quot; /&gt;&lt;top val=&quot;324&quot; /&gt;&lt;width val=&quot;759&quot; /&gt;&lt;height val=&quot;389&quot; /&gt;&lt;hasText val=&quot;1&quot; /&gt;&lt;/Image&gt;&lt;/ThreeDShapeInfo&gt;"/>
</p:tagLst>
</file>

<file path=ppt/tags/tag114.xml><?xml version="1.0" encoding="utf-8"?>
<p:tagLst xmlns:p="http://schemas.openxmlformats.org/presentationml/2006/main">
  <p:tag name="PRESENTER_SHAPETEXTINFO" val="&lt;ShapeTextInfo&gt;&lt;TableIndex row=&quot;-1&quot; col=&quot;-1&quot;&gt;&lt;linesCount val=&quot;2&quot; /&gt;&lt;lineCharCount val=&quot;12&quot; /&gt;&lt;lineCharCount val=&quot;63&quot; /&gt;&lt;/TableIndex&gt;&lt;/ShapeTextInfo&gt;"/>
</p:tagLst>
</file>

<file path=ppt/tags/tag115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6&quot; /&gt;&lt;/TableIndex&gt;&lt;/ShapeTextInfo&gt;"/>
</p:tagLst>
</file>

<file path=ppt/tags/tag116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6&quot; /&gt;&lt;/TableIndex&gt;&lt;/ShapeTextInfo&gt;"/>
</p:tagLst>
</file>

<file path=ppt/tags/tag117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5&quot; /&gt;&lt;/TableIndex&gt;&lt;/ShapeTextInfo&gt;"/>
</p:tagLst>
</file>

<file path=ppt/tags/tag118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6&quot; /&gt;&lt;/TableIndex&gt;&lt;/ShapeTextInfo&gt;"/>
</p:tagLst>
</file>

<file path=ppt/tags/tag119.xml><?xml version="1.0" encoding="utf-8"?>
<p:tagLst xmlns:p="http://schemas.openxmlformats.org/presentationml/2006/main">
  <p:tag name="HTML_SHAPEINFO" val="&lt;SlideThumbPath val=&quot;SlideTemp.PNG&quot;/&gt;"/>
</p:tagLst>
</file>

<file path=ppt/tags/tag12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3&quot; /&gt;&lt;/TableIndex&gt;&lt;/ShapeTextInfo&gt;"/>
</p:tagLst>
</file>

<file path=ppt/tags/tag120.xml><?xml version="1.0" encoding="utf-8"?>
<p:tagLst xmlns:p="http://schemas.openxmlformats.org/presentationml/2006/main">
  <p:tag name="PRESENTER_SHAPEINFO" val="&lt;ThreeDShapeInfo&gt;&lt;uuid val=&quot;{a05462eb-9100-4589-ad32-dc26d90d7e35}&quot; /&gt;&lt;isInvalidForFieldText val=&quot;0&quot; /&gt;&lt;Image&gt;&lt;filename val=&quot;E:\breeze\content\1089459318\2803818743-1\input\breezo\data\asimages\{a05462eb-9100-4589-ad32-dc26d90d7e35}.png&quot; /&gt;&lt;left val=&quot;0&quot; /&gt;&lt;top val=&quot;127&quot; /&gt;&lt;width val=&quot;831&quot; /&gt;&lt;height val=&quot;575&quot; /&gt;&lt;hasText val=&quot;1&quot; /&gt;&lt;/Image&gt;&lt;/ThreeDShapeInfo&gt;"/>
</p:tagLst>
</file>

<file path=ppt/tags/tag121.xml><?xml version="1.0" encoding="utf-8"?>
<p:tagLst xmlns:p="http://schemas.openxmlformats.org/presentationml/2006/main">
  <p:tag name="PRESENTER_SHAPEINFO" val="&lt;ThreeDShapeInfo&gt;&lt;uuid val=&quot;{dd709684-653d-4efb-b35f-f6614e8b1fe8}&quot; /&gt;&lt;isInvalidForFieldText val=&quot;0&quot; /&gt;&lt;Image&gt;&lt;filename val=&quot;E:\breeze\content\1089459318\2803818743-1\input\breezo\data\asimages\{dd709684-653d-4efb-b35f-f6614e8b1fe8}.png&quot; /&gt;&lt;left val=&quot;230&quot; /&gt;&lt;top val=&quot;66&quot; /&gt;&lt;width val=&quot;650&quot; /&gt;&lt;height val=&quot;101&quot; /&gt;&lt;hasText val=&quot;1&quot; /&gt;&lt;/Image&gt;&lt;/ThreeDShapeInfo&gt;"/>
  <p:tag name="PRESENTER_SHAPETEXTINFO" val="&lt;ShapeTextInfo&gt;&lt;TableIndex row=&quot;-1&quot; col=&quot;-1&quot;&gt;&lt;linesCount val=&quot;1&quot; /&gt;&lt;lineCharCount val=&quot;61&quot; /&gt;&lt;/TableIndex&gt;&lt;/ShapeTextInfo&gt;"/>
</p:tagLst>
</file>

<file path=ppt/tags/tag122.xml><?xml version="1.0" encoding="utf-8"?>
<p:tagLst xmlns:p="http://schemas.openxmlformats.org/presentationml/2006/main">
  <p:tag name="PRESENTER_SHAPEINFO" val="&lt;ThreeDShapeInfo&gt;&lt;uuid val=&quot;{9bc16659-061f-4f25-b22c-2227379af439}&quot; /&gt;&lt;isInvalidForFieldText val=&quot;0&quot; /&gt;&lt;Image&gt;&lt;filename val=&quot;E:\breeze\content\1089459318\2803818743-1\input\breezo\data\asimages\{9bc16659-061f-4f25-b22c-2227379af439}.png&quot; /&gt;&lt;left val=&quot;690&quot; /&gt;&lt;top val=&quot;303&quot; /&gt;&lt;width val=&quot;30&quot; /&gt;&lt;height val=&quot;69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123.xml><?xml version="1.0" encoding="utf-8"?>
<p:tagLst xmlns:p="http://schemas.openxmlformats.org/presentationml/2006/main">
  <p:tag name="PRESENTER_SHAPEINFO" val="&lt;ThreeDShapeInfo&gt;&lt;uuid val=&quot;&quot; /&gt;&lt;isInvalidForFieldText val=&quot;0&quot; /&gt;&lt;Image&gt;&lt;filename val=&quot;E:\breeze\content\1089459318\2803818743-1\input\breezo\data\asimages\{0720a7ab-7e92-4976-b117-ae8d8339188e}.png&quot; /&gt;&lt;left val=&quot;168&quot; /&gt;&lt;top val=&quot;401&quot; /&gt;&lt;width val=&quot;365&quot; /&gt;&lt;height val=&quot;210&quot; /&gt;&lt;hasText val=&quot;1&quot; /&gt;&lt;/Image&gt;&lt;/ThreeDShapeInfo&gt;"/>
</p:tagLst>
</file>

<file path=ppt/tags/tag124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125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126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127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128.xml><?xml version="1.0" encoding="utf-8"?>
<p:tagLst xmlns:p="http://schemas.openxmlformats.org/presentationml/2006/main">
  <p:tag name="PRESENTER_SHAPEINFO" val="&lt;ThreeDShapeInfo&gt;&lt;uuid val=&quot;{a4f5aa5d-33db-4ed7-a0bc-d5f16c647238}&quot; /&gt;&lt;isInvalidForFieldText val=&quot;0&quot; /&gt;&lt;Image&gt;&lt;filename val=&quot;E:\breeze\content\1089459318\2803818743-1\input\breezo\data\asimages\{a4f5aa5d-33db-4ed7-a0bc-d5f16c647238}.png&quot; /&gt;&lt;left val=&quot;553&quot; /&gt;&lt;top val=&quot;466&quot; /&gt;&lt;width val=&quot;369&quot; /&gt;&lt;height val=&quot;245&quot; /&gt;&lt;hasText val=&quot;1&quot; /&gt;&lt;/Image&gt;&lt;/ThreeDShapeInfo&gt;"/>
  <p:tag name="PRESENTER_SHAPETEXTINFO" val="&lt;ShapeTextInfo&gt;&lt;TableIndex row=&quot;-1&quot; col=&quot;-1&quot;&gt;&lt;linesCount val=&quot;3&quot; /&gt;&lt;lineCharCount val=&quot;13&quot; /&gt;&lt;lineCharCount val=&quot;79&quot; /&gt;&lt;lineCharCount val=&quot;67&quot; /&gt;&lt;/TableIndex&gt;&lt;/ShapeTextInfo&gt;"/>
</p:tagLst>
</file>

<file path=ppt/tags/tag129.xml><?xml version="1.0" encoding="utf-8"?>
<p:tagLst xmlns:p="http://schemas.openxmlformats.org/presentationml/2006/main">
  <p:tag name="PRESENTER_SHAPEINFO" val="&lt;ThreeDShapeInfo&gt;&lt;uuid val=&quot;&quot; /&gt;&lt;isInvalidForFieldText val=&quot;0&quot; /&gt;&lt;Image&gt;&lt;filename val=&quot;E:\breeze\content\1089459318\2803818743-1\input\breezo\data\asimages\{fce0b3a3-83bf-4185-9d94-d0b82ec8a430}.png&quot; /&gt;&lt;left val=&quot;186&quot; /&gt;&lt;top val=&quot;333&quot; /&gt;&lt;width val=&quot;515&quot; /&gt;&lt;height val=&quot;263&quot; /&gt;&lt;hasText val=&quot;1&quot; /&gt;&lt;/Image&gt;&lt;/ThreeDShapeInfo&gt;"/>
</p:tagLst>
</file>

<file path=ppt/tags/tag13.xml><?xml version="1.0" encoding="utf-8"?>
<p:tagLst xmlns:p="http://schemas.openxmlformats.org/presentationml/2006/main">
  <p:tag name="PRESENTER_SHAPEINFO" val="&lt;ThreeDShapeInfo&gt;&lt;uuid val=&quot;{5bea2858-5660-4fa4-9ce7-38734296e8be}&quot; /&gt;&lt;isInvalidForFieldText val=&quot;0&quot; /&gt;&lt;Image&gt;&lt;filename val=&quot;E:\breeze\content\1089459318\2803818743-1\input\breezo\data\asimages\{5bea2858-5660-4fa4-9ce7-38734296e8be}.png&quot; /&gt;&lt;left val=&quot;0&quot; /&gt;&lt;top val=&quot;0&quot; /&gt;&lt;width val=&quot;961&quot; /&gt;&lt;height val=&quot;109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130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131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132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133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134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135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136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137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1&quot; /&gt;&lt;/TableIndex&gt;&lt;/ShapeTextInfo&gt;"/>
</p:tagLst>
</file>

<file path=ppt/tags/tag138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139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14.xml><?xml version="1.0" encoding="utf-8"?>
<p:tagLst xmlns:p="http://schemas.openxmlformats.org/presentationml/2006/main">
  <p:tag name="PRESENTER_SHAPEINFO" val="&lt;ThreeDShapeInfo&gt;&lt;uuid val=&quot;{8d224a28-eb71-44dd-8559-c2e81db1d867}&quot; /&gt;&lt;isInvalidForFieldText val=&quot;0&quot; /&gt;&lt;Image&gt;&lt;filename val=&quot;E:\breeze\content\1089459318\2803818743-1\input\breezo\data\asimages\{8d224a28-eb71-44dd-8559-c2e81db1d867}.png&quot; /&gt;&lt;left val=&quot;460&quot; /&gt;&lt;top val=&quot;0&quot; /&gt;&lt;width val=&quot;499&quot; /&gt;&lt;height val=&quot;64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140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1&quot; /&gt;&lt;/TableIndex&gt;&lt;/ShapeTextInfo&gt;"/>
</p:tagLst>
</file>

<file path=ppt/tags/tag141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1&quot; /&gt;&lt;/TableIndex&gt;&lt;/ShapeTextInfo&gt;"/>
</p:tagLst>
</file>

<file path=ppt/tags/tag142.xml><?xml version="1.0" encoding="utf-8"?>
<p:tagLst xmlns:p="http://schemas.openxmlformats.org/presentationml/2006/main">
  <p:tag name="PRESENTER_SHAPEINFO" val="&lt;ThreeDShapeInfo&gt;&lt;uuid val=&quot;{defd190c-8bcc-4877-8b66-7888b58742f5}&quot; /&gt;&lt;isInvalidForFieldText val=&quot;0&quot; /&gt;&lt;Image&gt;&lt;filename val=&quot;E:\breeze\content\1089459318\2803818743-1\input\breezo\data\asimages\{defd190c-8bcc-4877-8b66-7888b58742f5}.png&quot; /&gt;&lt;left val=&quot;642&quot; /&gt;&lt;top val=&quot;257&quot; /&gt;&lt;width val=&quot;122&quot; /&gt;&lt;height val=&quot;36&quot; /&gt;&lt;hasText val=&quot;1&quot; /&gt;&lt;/Image&gt;&lt;/ThreeDShapeInfo&gt;"/>
  <p:tag name="PRESENTER_SHAPETEXTINFO" val="&lt;ShapeTextInfo&gt;&lt;TableIndex row=&quot;-1&quot; col=&quot;-1&quot;&gt;&lt;linesCount val=&quot;1&quot; /&gt;&lt;lineCharCount val=&quot;8&quot; /&gt;&lt;/TableIndex&gt;&lt;/ShapeTextInfo&gt;"/>
</p:tagLst>
</file>

<file path=ppt/tags/tag143.xml><?xml version="1.0" encoding="utf-8"?>
<p:tagLst xmlns:p="http://schemas.openxmlformats.org/presentationml/2006/main">
  <p:tag name="HTML_SHAPEINFO" val="&lt;SlideThumbPath val=&quot;SlideTemp.PNG&quot;/&gt;"/>
</p:tagLst>
</file>

<file path=ppt/tags/tag144.xml><?xml version="1.0" encoding="utf-8"?>
<p:tagLst xmlns:p="http://schemas.openxmlformats.org/presentationml/2006/main">
  <p:tag name="PRESENTER_SHAPEINFO" val="&lt;ThreeDShapeInfo&gt;&lt;uuid val=&quot;{9c28668d-9e55-4130-aed4-3a830e6b6e5c}&quot; /&gt;&lt;isInvalidForFieldText val=&quot;0&quot; /&gt;&lt;Image&gt;&lt;filename val=&quot;E:\breeze\content\1089459318\2803818743-1\input\breezo\data\asimages\{9c28668d-9e55-4130-aed4-3a830e6b6e5c}.png&quot; /&gt;&lt;left val=&quot;14&quot; /&gt;&lt;top val=&quot;114&quot; /&gt;&lt;width val=&quot;888&quot; /&gt;&lt;height val=&quot;575&quot; /&gt;&lt;hasText val=&quot;1&quot; /&gt;&lt;/Image&gt;&lt;/ThreeDShapeInfo&gt;"/>
</p:tagLst>
</file>

<file path=ppt/tags/tag145.xml><?xml version="1.0" encoding="utf-8"?>
<p:tagLst xmlns:p="http://schemas.openxmlformats.org/presentationml/2006/main">
  <p:tag name="PRESENTER_SHAPEINFO" val="&lt;ThreeDShapeInfo&gt;&lt;uuid val=&quot;{351aa019-9f83-4b3f-9905-c6477db63c1b}&quot; /&gt;&lt;isInvalidForFieldText val=&quot;0&quot; /&gt;&lt;Image&gt;&lt;filename val=&quot;E:\breeze\content\1089459318\2803818743-1\input\breezo\data\asimages\{351aa019-9f83-4b3f-9905-c6477db63c1b}.png&quot; /&gt;&lt;left val=&quot;22&quot; /&gt;&lt;top val=&quot;70&quot; /&gt;&lt;width val=&quot;907&quot; /&gt;&lt;height val=&quot;43&quot; /&gt;&lt;hasText val=&quot;1&quot; /&gt;&lt;/Image&gt;&lt;/ThreeDShapeInfo&gt;"/>
  <p:tag name="PRESENTER_SHAPETEXTINFO" val="&lt;ShapeTextInfo&gt;&lt;TableIndex row=&quot;-1&quot; col=&quot;-1&quot;&gt;&lt;linesCount val=&quot;1&quot; /&gt;&lt;lineCharCount val=&quot;47&quot; /&gt;&lt;/TableIndex&gt;&lt;/ShapeTextInfo&gt;"/>
</p:tagLst>
</file>

<file path=ppt/tags/tag146.xml><?xml version="1.0" encoding="utf-8"?>
<p:tagLst xmlns:p="http://schemas.openxmlformats.org/presentationml/2006/main">
  <p:tag name="PRESENTER_SHAPEINFO" val="&lt;ThreeDShapeInfo&gt;&lt;uuid val=&quot;{8a717431-c06d-47c8-b719-bf2fc4ed7a94}&quot; /&gt;&lt;isInvalidForFieldText val=&quot;0&quot; /&gt;&lt;Image&gt;&lt;filename val=&quot;E:\breeze\content\1089459318\2803818743-1\input\breezo\data\asimages\{8a717431-c06d-47c8-b719-bf2fc4ed7a94}.png&quot; /&gt;&lt;left val=&quot;765&quot; /&gt;&lt;top val=&quot;285&quot; /&gt;&lt;width val=&quot;30&quot; /&gt;&lt;height val=&quot;70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147.xml><?xml version="1.0" encoding="utf-8"?>
<p:tagLst xmlns:p="http://schemas.openxmlformats.org/presentationml/2006/main">
  <p:tag name="PRESENTER_SHAPEINFO" val="&lt;ThreeDShapeInfo&gt;&lt;uuid val=&quot;{7c3cda78-97f6-469d-8ad8-372bc5686958}&quot; /&gt;&lt;isInvalidForFieldText val=&quot;0&quot; /&gt;&lt;Image&gt;&lt;filename val=&quot;E:\breeze\content\1089459318\2803818743-1\input\breezo\data\asimages\{7c3cda78-97f6-469d-8ad8-372bc5686958}.png&quot; /&gt;&lt;left val=&quot;236&quot; /&gt;&lt;top val=&quot;558&quot; /&gt;&lt;width val=&quot;39&quot; /&gt;&lt;height val=&quot;40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148.xml><?xml version="1.0" encoding="utf-8"?>
<p:tagLst xmlns:p="http://schemas.openxmlformats.org/presentationml/2006/main">
  <p:tag name="PRESENTER_SHAPEINFO" val="&lt;ThreeDShapeInfo&gt;&lt;uuid val=&quot;{d929be69-830a-40f2-976b-be1140a64e06}&quot; /&gt;&lt;isInvalidForFieldText val=&quot;0&quot; /&gt;&lt;Image&gt;&lt;filename val=&quot;E:\breeze\content\1089459318\2803818743-1\input\breezo\data\asimages\{d929be69-830a-40f2-976b-be1140a64e06}.png&quot; /&gt;&lt;left val=&quot;228&quot; /&gt;&lt;top val=&quot;182&quot; /&gt;&lt;width val=&quot;55&quot; /&gt;&lt;height val=&quot;365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149.xml><?xml version="1.0" encoding="utf-8"?>
<p:tagLst xmlns:p="http://schemas.openxmlformats.org/presentationml/2006/main">
  <p:tag name="PRESENTER_SHAPEINFO" val="&lt;ThreeDShapeInfo&gt;&lt;uuid val=&quot;{d80e05b6-58d8-48d6-a606-dd71f79fb3d9}&quot; /&gt;&lt;isInvalidForFieldText val=&quot;0&quot; /&gt;&lt;Image&gt;&lt;filename val=&quot;E:\breeze\content\1089459318\2803818743-1\input\breezo\data\asimages\{d80e05b6-58d8-48d6-a606-dd71f79fb3d9}.png&quot; /&gt;&lt;left val=&quot;286&quot; /&gt;&lt;top val=&quot;516&quot; /&gt;&lt;width val=&quot;133&quot; /&gt;&lt;height val=&quot;100&quot; /&gt;&lt;hasText val=&quot;1&quot; /&gt;&lt;/Image&gt;&lt;/ThreeDShapeInfo&gt;"/>
  <p:tag name="PRESENTER_SHAPETEXTINFO" val="&lt;ShapeTextInfo&gt;&lt;TableIndex row=&quot;-1&quot; col=&quot;-1&quot;&gt;&lt;linesCount val=&quot;1&quot; /&gt;&lt;lineCharCount val=&quot;24&quot; /&gt;&lt;/TableIndex&gt;&lt;/ShapeTextInfo&gt;"/>
</p:tagLst>
</file>

<file path=ppt/tags/tag15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32&quot; /&gt;&lt;/TableIndex&gt;&lt;/ShapeTextInfo&gt;"/>
</p:tagLst>
</file>

<file path=ppt/tags/tag150.xml><?xml version="1.0" encoding="utf-8"?>
<p:tagLst xmlns:p="http://schemas.openxmlformats.org/presentationml/2006/main">
  <p:tag name="PRESENTER_SHAPEINFO" val="&lt;ThreeDShapeInfo&gt;&lt;uuid val=&quot;{c66a8e9d-5b2e-4952-a806-e81284381bd7}&quot; /&gt;&lt;isInvalidForFieldText val=&quot;0&quot; /&gt;&lt;Image&gt;&lt;filename val=&quot;E:\breeze\content\1089459318\2803818743-1\input\breezo\data\asimages\{c66a8e9d-5b2e-4952-a806-e81284381bd7}.png&quot; /&gt;&lt;left val=&quot;752&quot; /&gt;&lt;top val=&quot;152&quot; /&gt;&lt;width val=&quot;57&quot; /&gt;&lt;height val=&quot;132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151.xml><?xml version="1.0" encoding="utf-8"?>
<p:tagLst xmlns:p="http://schemas.openxmlformats.org/presentationml/2006/main">
  <p:tag name="PRESENTER_SHAPEINFO" val="&lt;ThreeDShapeInfo&gt;&lt;uuid val=&quot;{7d200df8-a972-4ca7-affc-691b9dec006b}&quot; /&gt;&lt;isInvalidForFieldText val=&quot;0&quot; /&gt;&lt;Image&gt;&lt;filename val=&quot;E:\breeze\content\1089459318\2803818743-1\input\breezo\data\asimages\{7d200df8-a972-4ca7-affc-691b9dec006b}.png&quot; /&gt;&lt;left val=&quot;678&quot; /&gt;&lt;top val=&quot;296&quot; /&gt;&lt;width val=&quot;82&quot; /&gt;&lt;height val=&quot;41&quot; /&gt;&lt;hasText val=&quot;1&quot; /&gt;&lt;/Image&gt;&lt;/ThreeDShapeInfo&gt;"/>
  <p:tag name="PRESENTER_SHAPETEXTINFO" val="&lt;ShapeTextInfo&gt;&lt;TableIndex row=&quot;-1&quot; col=&quot;-1&quot;&gt;&lt;linesCount val=&quot;1&quot; /&gt;&lt;lineCharCount val=&quot;4&quot; /&gt;&lt;/TableIndex&gt;&lt;/ShapeTextInfo&gt;"/>
</p:tagLst>
</file>

<file path=ppt/tags/tag152.xml><?xml version="1.0" encoding="utf-8"?>
<p:tagLst xmlns:p="http://schemas.openxmlformats.org/presentationml/2006/main">
  <p:tag name="PRESENTER_SHAPEINFO" val="&lt;ThreeDShapeInfo&gt;&lt;uuid val=&quot;{efdc8978-59dd-47c6-a88c-8fa79c3c864d}&quot; /&gt;&lt;isInvalidForFieldText val=&quot;0&quot; /&gt;&lt;Image&gt;&lt;filename val=&quot;E:\breeze\content\1089459318\2803818743-1\input\breezo\data\asimages\{efdc8978-59dd-47c6-a88c-8fa79c3c864d}.png&quot; /&gt;&lt;left val=&quot;28&quot; /&gt;&lt;top val=&quot;444&quot; /&gt;&lt;width val=&quot;443&quot; /&gt;&lt;height val=&quot;245&quot; /&gt;&lt;hasText val=&quot;1&quot; /&gt;&lt;/Image&gt;&lt;/ThreeDShapeInfo&gt;"/>
  <p:tag name="PRESENTER_SHAPETEXTINFO" val="&lt;ShapeTextInfo&gt;&lt;TableIndex row=&quot;-1&quot; col=&quot;-1&quot;&gt;&lt;linesCount val=&quot;3&quot; /&gt;&lt;lineCharCount val=&quot;13&quot; /&gt;&lt;lineCharCount val=&quot;107&quot; /&gt;&lt;lineCharCount val=&quot;65&quot; /&gt;&lt;/TableIndex&gt;&lt;/ShapeTextInfo&gt;"/>
</p:tagLst>
</file>

<file path=ppt/tags/tag153.xml><?xml version="1.0" encoding="utf-8"?>
<p:tagLst xmlns:p="http://schemas.openxmlformats.org/presentationml/2006/main">
  <p:tag name="PRESENTER_SHAPEINFO" val="&lt;ThreeDShapeInfo&gt;&lt;uuid val=&quot;{50838e60-d84a-410a-93c8-ffee52502a6a}&quot; /&gt;&lt;isInvalidForFieldText val=&quot;0&quot; /&gt;&lt;Image&gt;&lt;filename val=&quot;E:\breeze\content\1089459318\2803818743-1\input\breezo\data\asimages\{50838e60-d84a-410a-93c8-ffee52502a6a}.png&quot; /&gt;&lt;left val=&quot;483&quot; /&gt;&lt;top val=&quot;267&quot; /&gt;&lt;width val=&quot;459&quot; /&gt;&lt;height val=&quot;436&quot; /&gt;&lt;hasText val=&quot;1&quot; /&gt;&lt;/Image&gt;&lt;/ThreeDShapeInfo&gt;"/>
</p:tagLst>
</file>

<file path=ppt/tags/tag154.xml><?xml version="1.0" encoding="utf-8"?>
<p:tagLst xmlns:p="http://schemas.openxmlformats.org/presentationml/2006/main">
  <p:tag name="HTML_SHAPEINFO" val="&lt;SlideThumbPath val=&quot;SlideTemp.PNG&quot;/&gt;"/>
</p:tagLst>
</file>

<file path=ppt/tags/tag155.xml><?xml version="1.0" encoding="utf-8"?>
<p:tagLst xmlns:p="http://schemas.openxmlformats.org/presentationml/2006/main">
  <p:tag name="PRESENTER_SHAPEINFO" val="&lt;ThreeDShapeInfo&gt;&lt;uuid val=&quot;{6ffa2c5a-1a33-4ce8-947f-66fe38f9e3a7}&quot; /&gt;&lt;isInvalidForFieldText val=&quot;0&quot; /&gt;&lt;Image&gt;&lt;filename val=&quot;E:\breeze\content\1089459318\2803818743-1\input\breezo\data\asimages\{6ffa2c5a-1a33-4ce8-947f-66fe38f9e3a7}.png&quot; /&gt;&lt;left val=&quot;31&quot; /&gt;&lt;top val=&quot;131&quot; /&gt;&lt;width val=&quot;866&quot; /&gt;&lt;height val=&quot;560&quot; /&gt;&lt;hasText val=&quot;1&quot; /&gt;&lt;/Image&gt;&lt;/ThreeDShapeInfo&gt;"/>
</p:tagLst>
</file>

<file path=ppt/tags/tag156.xml><?xml version="1.0" encoding="utf-8"?>
<p:tagLst xmlns:p="http://schemas.openxmlformats.org/presentationml/2006/main">
  <p:tag name="PRESENTER_SHAPEINFO" val="&lt;ThreeDShapeInfo&gt;&lt;uuid val=&quot;{d41addbe-9914-4267-8ed9-653bae6327e8}&quot; /&gt;&lt;isInvalidForFieldText val=&quot;0&quot; /&gt;&lt;Image&gt;&lt;filename val=&quot;E:\breeze\content\1089459318\2803818743-1\input\breezo\data\asimages\{d41addbe-9914-4267-8ed9-653bae6327e8}.png&quot; /&gt;&lt;left val=&quot;245&quot; /&gt;&lt;top val=&quot;84&quot; /&gt;&lt;width val=&quot;456&quot; /&gt;&lt;height val=&quot;41&quot; /&gt;&lt;hasText val=&quot;1&quot; /&gt;&lt;/Image&gt;&lt;/ThreeDShapeInfo&gt;"/>
  <p:tag name="PRESENTER_SHAPETEXTINFO" val="&lt;ShapeTextInfo&gt;&lt;TableIndex row=&quot;-1&quot; col=&quot;-1&quot;&gt;&lt;linesCount val=&quot;1&quot; /&gt;&lt;lineCharCount val=&quot;23&quot; /&gt;&lt;/TableIndex&gt;&lt;/ShapeTextInfo&gt;"/>
</p:tagLst>
</file>

<file path=ppt/tags/tag157.xml><?xml version="1.0" encoding="utf-8"?>
<p:tagLst xmlns:p="http://schemas.openxmlformats.org/presentationml/2006/main">
  <p:tag name="PRESENTER_SHAPEINFO" val="&lt;ThreeDShapeInfo&gt;&lt;uuid val=&quot;&quot; /&gt;&lt;isInvalidForFieldText val=&quot;0&quot; /&gt;&lt;Image&gt;&lt;filename val=&quot;E:\breeze\content\1089459318\2803818743-1\input\breezo\data\asimages\{8f659da1-f3f9-49bc-a5f7-1a50dcbbd190}.png&quot; /&gt;&lt;left val=&quot;219&quot; /&gt;&lt;top val=&quot;430&quot; /&gt;&lt;width val=&quot;722&quot; /&gt;&lt;height val=&quot;260&quot; /&gt;&lt;hasText val=&quot;1&quot; /&gt;&lt;/Image&gt;&lt;/ThreeDShapeInfo&gt;"/>
</p:tagLst>
</file>

<file path=ppt/tags/tag158.xml><?xml version="1.0" encoding="utf-8"?>
<p:tagLst xmlns:p="http://schemas.openxmlformats.org/presentationml/2006/main">
  <p:tag name="PRESENTER_SHAPETEXTINFO" val="&lt;ShapeTextInfo&gt;&lt;TableIndex row=&quot;-1&quot; col=&quot;-1&quot;&gt;&lt;linesCount val=&quot;2&quot; /&gt;&lt;lineCharCount val=&quot;12&quot; /&gt;&lt;lineCharCount val=&quot;85&quot; /&gt;&lt;/TableIndex&gt;&lt;/ShapeTextInfo&gt;"/>
</p:tagLst>
</file>

<file path=ppt/tags/tag159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16.xml><?xml version="1.0" encoding="utf-8"?>
<p:tagLst xmlns:p="http://schemas.openxmlformats.org/presentationml/2006/main">
  <p:tag name="PRESENTER_SHAPETEXTINFO" val="&lt;ShapeTextInfo&gt;&lt;TableIndex row=&quot;-1&quot; col=&quot;-1&quot;&gt;&lt;linesCount val=&quot;5&quot; /&gt;&lt;lineCharCount val=&quot;33&quot; /&gt;&lt;lineCharCount val=&quot;13&quot; /&gt;&lt;lineCharCount val=&quot;12&quot; /&gt;&lt;lineCharCount val=&quot;13&quot; /&gt;&lt;lineCharCount val=&quot;11&quot; /&gt;&lt;/TableIndex&gt;&lt;/ShapeTextInfo&gt;"/>
</p:tagLst>
</file>

<file path=ppt/tags/tag160.xml><?xml version="1.0" encoding="utf-8"?>
<p:tagLst xmlns:p="http://schemas.openxmlformats.org/presentationml/2006/main">
  <p:tag name="PRESENTER_SHAPEINFO" val="&lt;ThreeDShapeInfo&gt;&lt;uuid val=&quot;{e15967af-8287-4a9d-8652-e362ce28aa70}&quot; /&gt;&lt;isInvalidForFieldText val=&quot;0&quot; /&gt;&lt;Image&gt;&lt;filename val=&quot;E:\breeze\content\1089459318\2803818743-1\input\breezo\data\asimages\{e15967af-8287-4a9d-8652-e362ce28aa70}.png&quot; /&gt;&lt;left val=&quot;22&quot; /&gt;&lt;top val=&quot;158&quot; /&gt;&lt;width val=&quot;171&quot; /&gt;&lt;height val=&quot;131&quot; /&gt;&lt;hasText val=&quot;1&quot; /&gt;&lt;/Image&gt;&lt;/ThreeDShapeInfo&gt;"/>
  <p:tag name="PRESENTER_SHAPETEXTINFO" val="&lt;ShapeTextInfo&gt;&lt;TableIndex row=&quot;-1&quot; col=&quot;-1&quot;&gt;&lt;linesCount val=&quot;1&quot; /&gt;&lt;lineCharCount val=&quot;31&quot; /&gt;&lt;/TableIndex&gt;&lt;/ShapeTextInfo&gt;"/>
</p:tagLst>
</file>

<file path=ppt/tags/tag161.xml><?xml version="1.0" encoding="utf-8"?>
<p:tagLst xmlns:p="http://schemas.openxmlformats.org/presentationml/2006/main">
  <p:tag name="HTML_SHAPEINFO" val="&lt;SlideThumbPath val=&quot;SlideTemp.PNG&quot;/&gt;"/>
</p:tagLst>
</file>

<file path=ppt/tags/tag162.xml><?xml version="1.0" encoding="utf-8"?>
<p:tagLst xmlns:p="http://schemas.openxmlformats.org/presentationml/2006/main">
  <p:tag name="HTML_SHAPEINFO" val="&lt;TextEffect&gt;&lt;Image&gt;&lt;filename val=&quot;E:\breeze\content\1089459318\2803818743-1\input\breezo\data\asimages\{7398ac4b-bbc6-4ec4-8fea-cf475db67fff}_1.png_crop.png&quot; /&gt;&lt;left val=&quot;8&quot; /&gt;&lt;top val=&quot;206&quot; /&gt;&lt;width val=&quot;651&quot; /&gt;&lt;height val=&quot;71&quot; /&gt;&lt;hasText val=&quot;1&quot; /&gt;&lt;paraId val=&quot;1&quot; /&gt;&lt;/Image&gt;&lt;Image&gt;&lt;filename val=&quot;E:\breeze\content\1089459318\2803818743-1\input\breezo\data\asimages\{35d3ed67-2554-48fe-a72c-6ae3463fd179}_1.png_crop.png&quot; /&gt;&lt;left val=&quot;8&quot; /&gt;&lt;top val=&quot;301&quot; /&gt;&lt;width val=&quot;651&quot; /&gt;&lt;height val=&quot;111&quot; /&gt;&lt;hasText val=&quot;1&quot; /&gt;&lt;paraId val=&quot;2&quot; /&gt;&lt;/Image&gt;&lt;Image&gt;&lt;filename val=&quot;E:\breeze\content\1089459318\2803818743-1\input\breezo\data\asimages\{56a0d684-0904-44c4-855c-584c4a4ca204}_1.png_crop.png&quot; /&gt;&lt;left val=&quot;8&quot; /&gt;&lt;top val=&quot;433&quot; /&gt;&lt;width val=&quot;651&quot; /&gt;&lt;height val=&quot;31&quot; /&gt;&lt;hasText val=&quot;1&quot; /&gt;&lt;paraId val=&quot;3&quot; /&gt;&lt;/Image&gt;&lt;Image&gt;&lt;filename val=&quot;E:\breeze\content\1089459318\2803818743-1\input\breezo\data\asimages\{f2625274-23b3-4fed-aa7d-325e88a6f870}_1.png_crop.png&quot; /&gt;&lt;left val=&quot;8&quot; /&gt;&lt;top val=&quot;488&quot; /&gt;&lt;width val=&quot;651&quot; /&gt;&lt;height val=&quot;151&quot; /&gt;&lt;hasText val=&quot;1&quot; /&gt;&lt;paraId val=&quot;4&quot; /&gt;&lt;/Image&gt;&lt;/TextEffect&gt;"/>
</p:tagLst>
</file>

<file path=ppt/tags/tag163.xml><?xml version="1.0" encoding="utf-8"?>
<p:tagLst xmlns:p="http://schemas.openxmlformats.org/presentationml/2006/main">
  <p:tag name="PRESENTER_SHAPEINFO" val="&lt;ThreeDShapeInfo&gt;&lt;uuid val=&quot;{e2526376-fa70-452a-ba26-67ff407d27b8}&quot; /&gt;&lt;isInvalidForFieldText val=&quot;0&quot; /&gt;&lt;Image&gt;&lt;filename val=&quot;E:\breeze\content\1089459318\2803818743-1\input\breezo\data\asimages\{e2526376-fa70-452a-ba26-67ff407d27b8}.png&quot; /&gt;&lt;left val=&quot;47&quot; /&gt;&lt;top val=&quot;83&quot; /&gt;&lt;width val=&quot;885&quot; /&gt;&lt;height val=&quot;101&quot; /&gt;&lt;hasText val=&quot;1&quot; /&gt;&lt;/Image&gt;&lt;/ThreeDShapeInfo&gt;"/>
  <p:tag name="PRESENTER_SHAPETEXTINFO" val="&lt;ShapeTextInfo&gt;&lt;TableIndex row=&quot;-1&quot; col=&quot;-1&quot;&gt;&lt;linesCount val=&quot;1&quot; /&gt;&lt;lineCharCount val=&quot;69&quot; /&gt;&lt;/TableIndex&gt;&lt;/ShapeTextInfo&gt;"/>
</p:tagLst>
</file>

<file path=ppt/tags/tag164.xml><?xml version="1.0" encoding="utf-8"?>
<p:tagLst xmlns:p="http://schemas.openxmlformats.org/presentationml/2006/main">
  <p:tag name="PRESENTER_SHAPEINFO" val="&lt;ThreeDShapeInfo&gt;&lt;uuid val=&quot;{c069589f-e9a5-4d53-be1c-f33f933a859b}&quot; /&gt;&lt;isInvalidForFieldText val=&quot;0&quot; /&gt;&lt;Image&gt;&lt;filename val=&quot;E:\breeze\content\1089459318\2803818743-1\input\breezo\data\asimages\{c069589f-e9a5-4d53-be1c-f33f933a859b}.png&quot; /&gt;&lt;left val=&quot;647&quot; /&gt;&lt;top val=&quot;153&quot; /&gt;&lt;width val=&quot;297&quot; /&gt;&lt;height val=&quot;229&quot; /&gt;&lt;hasText val=&quot;1&quot; /&gt;&lt;/Image&gt;&lt;/ThreeDShapeInfo&gt;"/>
</p:tagLst>
</file>

<file path=ppt/tags/tag165.xml><?xml version="1.0" encoding="utf-8"?>
<p:tagLst xmlns:p="http://schemas.openxmlformats.org/presentationml/2006/main">
  <p:tag name="PRESENTER_SHAPEINFO" val="&lt;ThreeDShapeInfo&gt;&lt;uuid val=&quot;{bfb61bef-a6ad-45f6-bc70-0f698f1af888}&quot; /&gt;&lt;isInvalidForFieldText val=&quot;0&quot; /&gt;&lt;Image&gt;&lt;filename val=&quot;E:\breeze\content\1089459318\2803818743-1\input\breezo\data\asimages\{bfb61bef-a6ad-45f6-bc70-0f698f1af888}.png&quot; /&gt;&lt;left val=&quot;643&quot; /&gt;&lt;top val=&quot;423&quot; /&gt;&lt;width val=&quot;317&quot; /&gt;&lt;height val=&quot;250&quot; /&gt;&lt;hasText val=&quot;1&quot; /&gt;&lt;/Image&gt;&lt;/ThreeDShapeInfo&gt;"/>
</p:tagLst>
</file>

<file path=ppt/tags/tag166.xml><?xml version="1.0" encoding="utf-8"?>
<p:tagLst xmlns:p="http://schemas.openxmlformats.org/presentationml/2006/main">
  <p:tag name="HTML_SHAPEINFO" val="&lt;SlideThumbPath val=&quot;SlideTemp.PNG&quot;/&gt;"/>
</p:tagLst>
</file>

<file path=ppt/tags/tag167.xml><?xml version="1.0" encoding="utf-8"?>
<p:tagLst xmlns:p="http://schemas.openxmlformats.org/presentationml/2006/main">
  <p:tag name="PRESENTER_SHAPEINFO" val="&lt;ThreeDShapeInfo&gt;&lt;uuid val=&quot;{8f0d7003-d0b9-4ec7-932c-d31dff2dff5a}&quot; /&gt;&lt;isInvalidForFieldText val=&quot;0&quot; /&gt;&lt;Image&gt;&lt;filename val=&quot;E:\breeze\content\1089459318\2803818743-1\input\breezo\data\asimages\{8f0d7003-d0b9-4ec7-932c-d31dff2dff5a}.png&quot; /&gt;&lt;left val=&quot;516&quot; /&gt;&lt;top val=&quot;0&quot; /&gt;&lt;width val=&quot;444&quot; /&gt;&lt;height val=&quot;292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168.xml><?xml version="1.0" encoding="utf-8"?>
<p:tagLst xmlns:p="http://schemas.openxmlformats.org/presentationml/2006/main">
  <p:tag name="PRESENTER_SHAPEINFO" val="&lt;ThreeDShapeInfo&gt;&lt;uuid val=&quot;{a8eb797a-b57e-4d15-8b35-798f26823305}&quot; /&gt;&lt;isInvalidForFieldText val=&quot;0&quot; /&gt;&lt;Image&gt;&lt;filename val=&quot;E:\breeze\content\1089459318\2803818743-1\input\breezo\data\asimages\{a8eb797a-b57e-4d15-8b35-798f26823305}.png&quot; /&gt;&lt;left val=&quot;23&quot; /&gt;&lt;top val=&quot;89&quot; /&gt;&lt;width val=&quot;483&quot; /&gt;&lt;height val=&quot;101&quot; /&gt;&lt;hasText val=&quot;1&quot; /&gt;&lt;/Image&gt;&lt;/ThreeDShapeInfo&gt;"/>
  <p:tag name="PRESENTER_SHAPETEXTINFO" val="&lt;ShapeTextInfo&gt;&lt;TableIndex row=&quot;-1&quot; col=&quot;-1&quot;&gt;&lt;linesCount val=&quot;1&quot; /&gt;&lt;lineCharCount val=&quot;46&quot; /&gt;&lt;/TableIndex&gt;&lt;/ShapeTextInfo&gt;"/>
</p:tagLst>
</file>

<file path=ppt/tags/tag169.xml><?xml version="1.0" encoding="utf-8"?>
<p:tagLst xmlns:p="http://schemas.openxmlformats.org/presentationml/2006/main">
  <p:tag name="PRESENTER_SHAPEINFO" val="&lt;ThreeDShapeInfo&gt;&lt;uuid val=&quot;{0529fd26-13c3-4777-a3db-136b28c87910}&quot; /&gt;&lt;isInvalidForFieldText val=&quot;0&quot; /&gt;&lt;Image&gt;&lt;filename val=&quot;E:\breeze\content\1089459318\2803818743-1\input\breezo\data\asimages\{0529fd26-13c3-4777-a3db-136b28c87910}.png&quot; /&gt;&lt;left val=&quot;48&quot; /&gt;&lt;top val=&quot;219&quot; /&gt;&lt;width val=&quot;328&quot; /&gt;&lt;height val=&quot;68&quot; /&gt;&lt;hasText val=&quot;1&quot; /&gt;&lt;/Image&gt;&lt;/ThreeDShapeInfo&gt;"/>
  <p:tag name="PRESENTER_SHAPETEXTINFO" val="&lt;ShapeTextInfo&gt;&lt;TableIndex row=&quot;-1&quot; col=&quot;-1&quot;&gt;&lt;linesCount val=&quot;1&quot; /&gt;&lt;lineCharCount val=&quot;50&quot; /&gt;&lt;/TableIndex&gt;&lt;/ShapeTextInfo&gt;"/>
</p:tagLst>
</file>

<file path=ppt/tags/tag17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9&quot; /&gt;&lt;/TableIndex&gt;&lt;/ShapeTextInfo&gt;"/>
</p:tagLst>
</file>

<file path=ppt/tags/tag170.xml><?xml version="1.0" encoding="utf-8"?>
<p:tagLst xmlns:p="http://schemas.openxmlformats.org/presentationml/2006/main">
  <p:tag name="PRESENTER_SHAPEINFO" val="&lt;ThreeDShapeInfo&gt;&lt;uuid val=&quot;&quot; /&gt;&lt;isInvalidForFieldText val=&quot;0&quot; /&gt;&lt;Image&gt;&lt;filename val=&quot;E:\breeze\content\1089459318\2803818743-1\input\breezo\data\asimages\{d46c3bb5-8d23-4e04-811d-924f745b6d08}.png&quot; /&gt;&lt;left val=&quot;25&quot; /&gt;&lt;top val=&quot;344&quot; /&gt;&lt;width val=&quot;343&quot; /&gt;&lt;height val=&quot;371&quot; /&gt;&lt;hasText val=&quot;1&quot; /&gt;&lt;/Image&gt;&lt;/ThreeDShapeInfo&gt;"/>
</p:tagLst>
</file>

<file path=ppt/tags/tag171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14&quot; /&gt;&lt;/TableIndex&gt;&lt;/ShapeTextInfo&gt;"/>
</p:tagLst>
</file>

<file path=ppt/tags/tag172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17&quot; /&gt;&lt;/TableIndex&gt;&lt;/ShapeTextInfo&gt;"/>
</p:tagLst>
</file>

<file path=ppt/tags/tag173.xml><?xml version="1.0" encoding="utf-8"?>
<p:tagLst xmlns:p="http://schemas.openxmlformats.org/presentationml/2006/main">
  <p:tag name="PRESENTER_SHAPEINFO" val="&lt;ThreeDShapeInfo&gt;&lt;uuid val=&quot;{93afcfb2-1d77-4a72-bb31-0daeac833e3a}&quot; /&gt;&lt;isInvalidForFieldText val=&quot;0&quot; /&gt;&lt;Image&gt;&lt;filename val=&quot;E:\breeze\content\1089459318\2803818743-1\input\breezo\data\asimages\{93afcfb2-1d77-4a72-bb31-0daeac833e3a}.png&quot; /&gt;&lt;left val=&quot;528&quot; /&gt;&lt;top val=&quot;5&quot; /&gt;&lt;width val=&quot;412&quot; /&gt;&lt;height val=&quot;283&quot; /&gt;&lt;hasText val=&quot;1&quot; /&gt;&lt;/Image&gt;&lt;/ThreeDShapeInfo&gt;"/>
</p:tagLst>
</file>

<file path=ppt/tags/tag174.xml><?xml version="1.0" encoding="utf-8"?>
<p:tagLst xmlns:p="http://schemas.openxmlformats.org/presentationml/2006/main">
  <p:tag name="PRESENTER_SHAPEINFO" val="&lt;ThreeDShapeInfo&gt;&lt;uuid val=&quot;{52417609-a56a-4928-bdf2-370f7020100c}&quot; /&gt;&lt;isInvalidForFieldText val=&quot;0&quot; /&gt;&lt;Image&gt;&lt;filename val=&quot;E:\breeze\content\1089459318\2803818743-1\input\breezo\data\asimages\{52417609-a56a-4928-bdf2-370f7020100c}.png&quot; /&gt;&lt;left val=&quot;528&quot; /&gt;&lt;top val=&quot;12&quot; /&gt;&lt;width val=&quot;34&quot; /&gt;&lt;height val=&quot;273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175.xml><?xml version="1.0" encoding="utf-8"?>
<p:tagLst xmlns:p="http://schemas.openxmlformats.org/presentationml/2006/main">
  <p:tag name="PRESENTER_SHAPEINFO" val="&lt;ThreeDShapeInfo&gt;&lt;uuid val=&quot;&quot; /&gt;&lt;isInvalidForFieldText val=&quot;0&quot; /&gt;&lt;Image&gt;&lt;filename val=&quot;E:\breeze\content\1089459318\2803818743-1\input\breezo\data\asimages\{e968f65f-4bab-4713-a668-7cdf9f4583b4}.png&quot; /&gt;&lt;left val=&quot;494&quot; /&gt;&lt;top val=&quot;86&quot; /&gt;&lt;width val=&quot;447&quot; /&gt;&lt;height val=&quot;185&quot; /&gt;&lt;hasText val=&quot;1&quot; /&gt;&lt;/Image&gt;&lt;/ThreeDShapeInfo&gt;"/>
</p:tagLst>
</file>

<file path=ppt/tags/tag176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177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178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5&quot; /&gt;&lt;/TableIndex&gt;&lt;/ShapeTextInfo&gt;"/>
</p:tagLst>
</file>

<file path=ppt/tags/tag179.xml><?xml version="1.0" encoding="utf-8"?>
<p:tagLst xmlns:p="http://schemas.openxmlformats.org/presentationml/2006/main">
  <p:tag name="PRESENTER_SHAPEINFO" val="&lt;ThreeDShapeInfo&gt;&lt;uuid val=&quot;&quot; /&gt;&lt;isInvalidForFieldText val=&quot;0&quot; /&gt;&lt;Image&gt;&lt;filename val=&quot;E:\breeze\content\1089459318\2803818743-1\input\breezo\data\asimages\{d2cb320b-8b8f-45f4-af54-c07a38853e74}.png&quot; /&gt;&lt;left val=&quot;496&quot; /&gt;&lt;top val=&quot;54&quot; /&gt;&lt;width val=&quot;441&quot; /&gt;&lt;height val=&quot;178&quot; /&gt;&lt;hasText val=&quot;1&quot; /&gt;&lt;/Image&gt;&lt;/ThreeDShapeInfo&gt;"/>
</p:tagLst>
</file>

<file path=ppt/tags/tag18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180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181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182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5&quot; /&gt;&lt;/TableIndex&gt;&lt;/ShapeTextInfo&gt;"/>
</p:tagLst>
</file>

<file path=ppt/tags/tag183.xml><?xml version="1.0" encoding="utf-8"?>
<p:tagLst xmlns:p="http://schemas.openxmlformats.org/presentationml/2006/main">
  <p:tag name="PRESENTER_SHAPEINFO" val="&lt;ThreeDShapeInfo&gt;&lt;uuid val=&quot;&quot; /&gt;&lt;isInvalidForFieldText val=&quot;0&quot; /&gt;&lt;Image&gt;&lt;filename val=&quot;E:\breeze\content\1089459318\2803818743-1\input\breezo\data\asimages\{cd087112-2004-4e9a-ba3f-b66e8ce6ca1a}.png&quot; /&gt;&lt;left val=&quot;306&quot; /&gt;&lt;top val=&quot;328&quot; /&gt;&lt;width val=&quot;347&quot; /&gt;&lt;height val=&quot;342&quot; /&gt;&lt;hasText val=&quot;1&quot; /&gt;&lt;/Image&gt;&lt;/ThreeDShapeInfo&gt;"/>
</p:tagLst>
</file>

<file path=ppt/tags/tag184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18&quot; /&gt;&lt;/TableIndex&gt;&lt;/ShapeTextInfo&gt;"/>
</p:tagLst>
</file>

<file path=ppt/tags/tag185.xml><?xml version="1.0" encoding="utf-8"?>
<p:tagLst xmlns:p="http://schemas.openxmlformats.org/presentationml/2006/main">
  <p:tag name="PRESENTER_SHAPEINFO" val="&lt;ThreeDShapeInfo&gt;&lt;uuid val=&quot;&quot; /&gt;&lt;isInvalidForFieldText val=&quot;0&quot; /&gt;&lt;Image&gt;&lt;filename val=&quot;E:\breeze\content\1089459318\2803818743-1\input\breezo\data\asimages\{2b3b92b7-bc4f-4bd5-970b-c7d1511c5f5e}.png&quot; /&gt;&lt;left val=&quot;493&quot; /&gt;&lt;top val=&quot;63&quot; /&gt;&lt;width val=&quot;451&quot; /&gt;&lt;height val=&quot;189&quot; /&gt;&lt;hasText val=&quot;1&quot; /&gt;&lt;/Image&gt;&lt;/ThreeDShapeInfo&gt;"/>
</p:tagLst>
</file>

<file path=ppt/tags/tag186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187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188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6&quot; /&gt;&lt;/TableIndex&gt;&lt;/ShapeTextInfo&gt;"/>
</p:tagLst>
</file>

<file path=ppt/tags/tag189.xml><?xml version="1.0" encoding="utf-8"?>
<p:tagLst xmlns:p="http://schemas.openxmlformats.org/presentationml/2006/main">
  <p:tag name="PRESENTER_SHAPEINFO" val="&lt;ThreeDShapeInfo&gt;&lt;uuid val=&quot;&quot; /&gt;&lt;isInvalidForFieldText val=&quot;0&quot; /&gt;&lt;Image&gt;&lt;filename val=&quot;E:\breeze\content\1089459318\2803818743-1\input\breezo\data\asimages\{40a80c7e-05d4-4069-a976-01a99fc288c8}.png&quot; /&gt;&lt;left val=&quot;590&quot; /&gt;&lt;top val=&quot;300&quot; /&gt;&lt;width val=&quot;359&quot; /&gt;&lt;height val=&quot;323&quot; /&gt;&lt;hasText val=&quot;1&quot; /&gt;&lt;/Image&gt;&lt;/ThreeDShapeInfo&gt;"/>
</p:tagLst>
</file>

<file path=ppt/tags/tag19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3&quot; /&gt;&lt;/TableIndex&gt;&lt;/ShapeTextInfo&gt;"/>
</p:tagLst>
</file>

<file path=ppt/tags/tag190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12&quot; /&gt;&lt;/TableIndex&gt;&lt;/ShapeTextInfo&gt;"/>
</p:tagLst>
</file>

<file path=ppt/tags/tag191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17&quot; /&gt;&lt;/TableIndex&gt;&lt;/ShapeTextInfo&gt;"/>
</p:tagLst>
</file>

<file path=ppt/tags/tag192.xml><?xml version="1.0" encoding="utf-8"?>
<p:tagLst xmlns:p="http://schemas.openxmlformats.org/presentationml/2006/main">
  <p:tag name="HTML_SHAPEINFO" val="&lt;SlideThumbPath val=&quot;SlideTemp.PNG&quot;/&gt;"/>
</p:tagLst>
</file>

<file path=ppt/tags/tag193.xml><?xml version="1.0" encoding="utf-8"?>
<p:tagLst xmlns:p="http://schemas.openxmlformats.org/presentationml/2006/main">
  <p:tag name="PRESENTER_SHAPEINFO" val="&lt;ThreeDShapeInfo&gt;&lt;uuid val=&quot;&quot; /&gt;&lt;isInvalidForFieldText val=&quot;0&quot; /&gt;&lt;Image&gt;&lt;filename val=&quot;E:\breeze\content\1089459318\2803818743-1\input\breezo\data\asimages\{8329f1ca-46f3-4620-8bbf-024ed3f3c37d}.png&quot; /&gt;&lt;left val=&quot;25&quot; /&gt;&lt;top val=&quot;256&quot; /&gt;&lt;width val=&quot;466&quot; /&gt;&lt;height val=&quot;457&quot; /&gt;&lt;hasText val=&quot;1&quot; /&gt;&lt;/Image&gt;&lt;/ThreeDShapeInfo&gt;"/>
</p:tagLst>
</file>

<file path=ppt/tags/tag194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17&quot; /&gt;&lt;/TableIndex&gt;&lt;/ShapeTextInfo&gt;"/>
</p:tagLst>
</file>

<file path=ppt/tags/tag195.xml><?xml version="1.0" encoding="utf-8"?>
<p:tagLst xmlns:p="http://schemas.openxmlformats.org/presentationml/2006/main">
  <p:tag name="PRESENTER_SHAPEINFO" val="&lt;ThreeDShapeInfo&gt;&lt;uuid val=&quot;{015cc4eb-1753-407d-a09f-c369729826f4}&quot; /&gt;&lt;isInvalidForFieldText val=&quot;0&quot; /&gt;&lt;Image&gt;&lt;filename val=&quot;E:\breeze\content\1089459318\2803818743-1\input\breezo\data\asimages\{015cc4eb-1753-407d-a09f-c369729826f4}.png&quot; /&gt;&lt;left val=&quot;196&quot; /&gt;&lt;top val=&quot;384&quot; /&gt;&lt;width val=&quot;52&quot; /&gt;&lt;height val=&quot;41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196.xml><?xml version="1.0" encoding="utf-8"?>
<p:tagLst xmlns:p="http://schemas.openxmlformats.org/presentationml/2006/main">
  <p:tag name="PRESENTER_SHAPEINFO" val="&lt;ThreeDShapeInfo&gt;&lt;uuid val=&quot;{fbfefb81-03a1-449f-8a68-21be4fcd4f1b}&quot; /&gt;&lt;isInvalidForFieldText val=&quot;0&quot; /&gt;&lt;Image&gt;&lt;filename val=&quot;E:\breeze\content\1089459318\2803818743-1\input\breezo\data\asimages\{fbfefb81-03a1-449f-8a68-21be4fcd4f1b}.png&quot; /&gt;&lt;left val=&quot;174&quot; /&gt;&lt;top val=&quot;266&quot; /&gt;&lt;width val=&quot;79&quot; /&gt;&lt;height val=&quot;89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197.xml><?xml version="1.0" encoding="utf-8"?>
<p:tagLst xmlns:p="http://schemas.openxmlformats.org/presentationml/2006/main">
  <p:tag name="PRESENTER_SHAPEINFO" val="&lt;ThreeDShapeInfo&gt;&lt;uuid val=&quot;{5d723f4c-95a9-479b-be00-9f23197ccbf7}&quot; /&gt;&lt;isInvalidForFieldText val=&quot;0&quot; /&gt;&lt;Image&gt;&lt;filename val=&quot;E:\breeze\content\1089459318\2803818743-1\input\breezo\data\asimages\{5d723f4c-95a9-479b-be00-9f23197ccbf7}.png&quot; /&gt;&lt;left val=&quot;40&quot; /&gt;&lt;top val=&quot;397&quot; /&gt;&lt;width val=&quot;155&quot; /&gt;&lt;height val=&quot;167&quot; /&gt;&lt;hasText val=&quot;1&quot; /&gt;&lt;/Image&gt;&lt;/ThreeDShapeInfo&gt;"/>
  <p:tag name="PRESENTER_SHAPETEXTINFO" val="&lt;ShapeTextInfo&gt;&lt;TableIndex row=&quot;-1&quot; col=&quot;-1&quot;&gt;&lt;linesCount val=&quot;1&quot; /&gt;&lt;lineCharCount val=&quot;38&quot; /&gt;&lt;/TableIndex&gt;&lt;/ShapeTextInfo&gt;"/>
</p:tagLst>
</file>

<file path=ppt/tags/tag198.xml><?xml version="1.0" encoding="utf-8"?>
<p:tagLst xmlns:p="http://schemas.openxmlformats.org/presentationml/2006/main">
  <p:tag name="PRESENTER_SHAPEINFO" val="&lt;ThreeDShapeInfo&gt;&lt;uuid val=&quot;{94232d6d-937e-4e1d-8aa2-83a12fbb16dd}&quot; /&gt;&lt;isInvalidForFieldText val=&quot;0&quot; /&gt;&lt;Image&gt;&lt;filename val=&quot;E:\breeze\content\1089459318\2803818743-1\input\breezo\data\asimages\{94232d6d-937e-4e1d-8aa2-83a12fbb16dd}.png&quot; /&gt;&lt;left val=&quot;28&quot; /&gt;&lt;top val=&quot;176&quot; /&gt;&lt;width val=&quot;291&quot; /&gt;&lt;height val=&quot;90&quot; /&gt;&lt;hasText val=&quot;1&quot; /&gt;&lt;/Image&gt;&lt;/ThreeDShapeInfo&gt;"/>
  <p:tag name="PRESENTER_SHAPETEXTINFO" val="&lt;ShapeTextInfo&gt;&lt;TableIndex row=&quot;-1&quot; col=&quot;-1&quot;&gt;&lt;linesCount val=&quot;1&quot; /&gt;&lt;lineCharCount val=&quot;39&quot; /&gt;&lt;/TableIndex&gt;&lt;/ShapeTextInfo&gt;"/>
</p:tagLst>
</file>

<file path=ppt/tags/tag199.xml><?xml version="1.0" encoding="utf-8"?>
<p:tagLst xmlns:p="http://schemas.openxmlformats.org/presentationml/2006/main">
  <p:tag name="PRESENTER_SHAPEINFO" val="&lt;ThreeDShapeInfo&gt;&lt;uuid val=&quot;{08c01344-1d9d-46b1-be8a-c822e5f94c8a}&quot; /&gt;&lt;isInvalidForFieldText val=&quot;0&quot; /&gt;&lt;Image&gt;&lt;filename val=&quot;E:\breeze\content\1089459318\2803818743-1\input\breezo\data\asimages\{08c01344-1d9d-46b1-be8a-c822e5f94c8a}.png&quot; /&gt;&lt;left val=&quot;228&quot; /&gt;&lt;top val=&quot;359&quot; /&gt;&lt;width val=&quot;43&quot; /&gt;&lt;height val=&quot;44&quot; /&gt;&lt;hasText val=&quot;1&quot; /&gt;&lt;/Image&gt;&lt;/ThreeDShapeInfo&gt;"/>
</p:tagLst>
</file>

<file path=ppt/tags/tag2.xml><?xml version="1.0" encoding="utf-8"?>
<p:tagLst xmlns:p="http://schemas.openxmlformats.org/presentationml/2006/main">
  <p:tag name="PRESENTER_SHAPETEXTINFO" val="&lt;ShapeTextInfo&gt;&lt;TableIndex row=&quot;-1&quot; col=&quot;-1&quot;&gt;&lt;linesCount val=&quot;5&quot; /&gt;&lt;lineCharCount val=&quot;33&quot; /&gt;&lt;lineCharCount val=&quot;13&quot; /&gt;&lt;lineCharCount val=&quot;12&quot; /&gt;&lt;lineCharCount val=&quot;13&quot; /&gt;&lt;lineCharCount val=&quot;11&quot; /&gt;&lt;/TableIndex&gt;&lt;/ShapeTextInfo&gt;"/>
</p:tagLst>
</file>

<file path=ppt/tags/tag20.xml><?xml version="1.0" encoding="utf-8"?>
<p:tagLst xmlns:p="http://schemas.openxmlformats.org/presentationml/2006/main">
  <p:tag name="PRESENTER_SHAPEINFO" val="&lt;ThreeDShapeInfo&gt;&lt;uuid val=&quot;&quot; /&gt;&lt;isInvalidForFieldText val=&quot;0&quot; /&gt;&lt;Image&gt;&lt;filename val=&quot;E:\breeze\content\1089459318\2803818743-1\input\breezo\data\asimages\{5e737e11-ec59-4f0f-9b73-3c563e5296d4}.png&quot; /&gt;&lt;left val=&quot;0&quot; /&gt;&lt;top val=&quot;0&quot; /&gt;&lt;width val=&quot;961&quot; /&gt;&lt;height val=&quot;109&quot; /&gt;&lt;hasText val=&quot;1&quot; /&gt;&lt;/Image&gt;&lt;/ThreeDShapeInfo&gt;"/>
</p:tagLst>
</file>

<file path=ppt/tags/tag200.xml><?xml version="1.0" encoding="utf-8"?>
<p:tagLst xmlns:p="http://schemas.openxmlformats.org/presentationml/2006/main">
  <p:tag name="PRESENTER_SHAPEINFO" val="&lt;ThreeDShapeInfo&gt;&lt;uuid val=&quot;{c58d6bbb-c6d6-44fe-99a4-ab9e68ff5d38}&quot; /&gt;&lt;isInvalidForFieldText val=&quot;0&quot; /&gt;&lt;Image&gt;&lt;filename val=&quot;E:\breeze\content\1089459318\2803818743-1\input\breezo\data\asimages\{c58d6bbb-c6d6-44fe-99a4-ab9e68ff5d38}.png&quot; /&gt;&lt;left val=&quot;86&quot; /&gt;&lt;top val=&quot;92&quot; /&gt;&lt;width val=&quot;389&quot; /&gt;&lt;height val=&quot;35&quot; /&gt;&lt;hasText val=&quot;1&quot; /&gt;&lt;/Image&gt;&lt;/ThreeDShapeInfo&gt;"/>
  <p:tag name="PRESENTER_SHAPETEXTINFO" val="&lt;ShapeTextInfo&gt;&lt;TableIndex row=&quot;-1&quot; col=&quot;-1&quot;&gt;&lt;linesCount val=&quot;1&quot; /&gt;&lt;lineCharCount val=&quot;18&quot; /&gt;&lt;/TableIndex&gt;&lt;/ShapeTextInfo&gt;"/>
</p:tagLst>
</file>

<file path=ppt/tags/tag201.xml><?xml version="1.0" encoding="utf-8"?>
<p:tagLst xmlns:p="http://schemas.openxmlformats.org/presentationml/2006/main">
  <p:tag name="PRESENTER_SHAPEINFO" val="&lt;ThreeDShapeInfo&gt;&lt;uuid val=&quot;{21a7b00d-eaa0-4607-9adb-d56739eec3d7}&quot; /&gt;&lt;isInvalidForFieldText val=&quot;0&quot; /&gt;&lt;Image&gt;&lt;filename val=&quot;E:\breeze\content\1089459318\2803818743-1\input\breezo\data\asimages\{21a7b00d-eaa0-4607-9adb-d56739eec3d7}.png&quot; /&gt;&lt;left val=&quot;520&quot; /&gt;&lt;top val=&quot;92&quot; /&gt;&lt;width val=&quot;439&quot; /&gt;&lt;height val=&quot;293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202.xml><?xml version="1.0" encoding="utf-8"?>
<p:tagLst xmlns:p="http://schemas.openxmlformats.org/presentationml/2006/main">
  <p:tag name="PRESENTER_SHAPEINFO" val="&lt;ThreeDShapeInfo&gt;&lt;uuid val=&quot;{e0005474-5dcd-43b1-ad04-ec06cf484801}&quot; /&gt;&lt;isInvalidForFieldText val=&quot;0&quot; /&gt;&lt;Image&gt;&lt;filename val=&quot;E:\breeze\content\1089459318\2803818743-1\input\breezo\data\asimages\{e0005474-5dcd-43b1-ad04-ec06cf484801}.png&quot; /&gt;&lt;left val=&quot;533&quot; /&gt;&lt;top val=&quot;98&quot; /&gt;&lt;width val=&quot;411&quot; /&gt;&lt;height val=&quot;283&quot; /&gt;&lt;hasText val=&quot;1&quot; /&gt;&lt;/Image&gt;&lt;/ThreeDShapeInfo&gt;"/>
</p:tagLst>
</file>

<file path=ppt/tags/tag203.xml><?xml version="1.0" encoding="utf-8"?>
<p:tagLst xmlns:p="http://schemas.openxmlformats.org/presentationml/2006/main">
  <p:tag name="PRESENTER_SHAPEINFO" val="&lt;ThreeDShapeInfo&gt;&lt;uuid val=&quot;{02666953-36dd-44dd-90c4-92f2fc25d474}&quot; /&gt;&lt;isInvalidForFieldText val=&quot;0&quot; /&gt;&lt;Image&gt;&lt;filename val=&quot;E:\breeze\content\1089459318\2803818743-1\input\breezo\data\asimages\{02666953-36dd-44dd-90c4-92f2fc25d474}.png&quot; /&gt;&lt;left val=&quot;533&quot; /&gt;&lt;top val=&quot;105&quot; /&gt;&lt;width val=&quot;34&quot; /&gt;&lt;height val=&quot;273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204.xml><?xml version="1.0" encoding="utf-8"?>
<p:tagLst xmlns:p="http://schemas.openxmlformats.org/presentationml/2006/main">
  <p:tag name="PRESENTER_SHAPEINFO" val="&lt;ThreeDShapeInfo&gt;&lt;uuid val=&quot;&quot; /&gt;&lt;isInvalidForFieldText val=&quot;0&quot; /&gt;&lt;Image&gt;&lt;filename val=&quot;E:\breeze\content\1089459318\2803818743-1\input\breezo\data\asimages\{66a4f8ce-f1ae-4069-ab67-33c08158d32e}.png&quot; /&gt;&lt;left val=&quot;498&quot; /&gt;&lt;top val=&quot;178&quot; /&gt;&lt;width val=&quot;447&quot; /&gt;&lt;height val=&quot;185&quot; /&gt;&lt;hasText val=&quot;1&quot; /&gt;&lt;/Image&gt;&lt;/ThreeDShapeInfo&gt;"/>
</p:tagLst>
</file>

<file path=ppt/tags/tag205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206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207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5&quot; /&gt;&lt;/TableIndex&gt;&lt;/ShapeTextInfo&gt;"/>
</p:tagLst>
</file>

<file path=ppt/tags/tag208.xml><?xml version="1.0" encoding="utf-8"?>
<p:tagLst xmlns:p="http://schemas.openxmlformats.org/presentationml/2006/main">
  <p:tag name="PRESENTER_SHAPEINFO" val="&lt;ThreeDShapeInfo&gt;&lt;uuid val=&quot;&quot; /&gt;&lt;isInvalidForFieldText val=&quot;0&quot; /&gt;&lt;Image&gt;&lt;filename val=&quot;E:\breeze\content\1089459318\2803818743-1\input\breezo\data\asimages\{c9e0e959-7f05-4d05-96bd-b6406a15dc34}.png&quot; /&gt;&lt;left val=&quot;501&quot; /&gt;&lt;top val=&quot;147&quot; /&gt;&lt;width val=&quot;441&quot; /&gt;&lt;height val=&quot;178&quot; /&gt;&lt;hasText val=&quot;1&quot; /&gt;&lt;/Image&gt;&lt;/ThreeDShapeInfo&gt;"/>
</p:tagLst>
</file>

<file path=ppt/tags/tag209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21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210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211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5&quot; /&gt;&lt;/TableIndex&gt;&lt;/ShapeTextInfo&gt;"/>
</p:tagLst>
</file>

<file path=ppt/tags/tag212.xml><?xml version="1.0" encoding="utf-8"?>
<p:tagLst xmlns:p="http://schemas.openxmlformats.org/presentationml/2006/main">
  <p:tag name="PRESENTER_SHAPEINFO" val="&lt;ThreeDShapeInfo&gt;&lt;uuid val=&quot;&quot; /&gt;&lt;isInvalidForFieldText val=&quot;0&quot; /&gt;&lt;Image&gt;&lt;filename val=&quot;E:\breeze\content\1089459318\2803818743-1\input\breezo\data\asimages\{0f0ae9a3-0aa5-4265-8cb1-0e1b8d850089}.png&quot; /&gt;&lt;left val=&quot;498&quot; /&gt;&lt;top val=&quot;156&quot; /&gt;&lt;width val=&quot;451&quot; /&gt;&lt;height val=&quot;189&quot; /&gt;&lt;hasText val=&quot;1&quot; /&gt;&lt;/Image&gt;&lt;/ThreeDShapeInfo&gt;"/>
</p:tagLst>
</file>

<file path=ppt/tags/tag213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214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215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6&quot; /&gt;&lt;/TableIndex&gt;&lt;/ShapeTextInfo&gt;"/>
</p:tagLst>
</file>

<file path=ppt/tags/tag216.xml><?xml version="1.0" encoding="utf-8"?>
<p:tagLst xmlns:p="http://schemas.openxmlformats.org/presentationml/2006/main">
  <p:tag name="PRESENTER_SHAPEINFO" val="&lt;ThreeDShapeInfo&gt;&lt;uuid val=&quot;{cc8269f6-f5aa-48e5-b9fb-28920686e9f7}&quot; /&gt;&lt;isInvalidForFieldText val=&quot;0&quot; /&gt;&lt;Image&gt;&lt;filename val=&quot;E:\breeze\content\1089459318\2803818743-1\input\breezo\data\asimages\{cc8269f6-f5aa-48e5-b9fb-28920686e9f7}.png&quot; /&gt;&lt;left val=&quot;548&quot; /&gt;&lt;top val=&quot;435&quot; /&gt;&lt;width val=&quot;369&quot; /&gt;&lt;height val=&quot;175&quot; /&gt;&lt;hasText val=&quot;1&quot; /&gt;&lt;/Image&gt;&lt;/ThreeDShapeInfo&gt;"/>
  <p:tag name="PRESENTER_SHAPETEXTINFO" val="&lt;ShapeTextInfo&gt;&lt;TableIndex row=&quot;-1&quot; col=&quot;-1&quot;&gt;&lt;linesCount val=&quot;2&quot; /&gt;&lt;lineCharCount val=&quot;12&quot; /&gt;&lt;lineCharCount val=&quot;69&quot; /&gt;&lt;/TableIndex&gt;&lt;/ShapeTextInfo&gt;"/>
</p:tagLst>
</file>

<file path=ppt/tags/tag217.xml><?xml version="1.0" encoding="utf-8"?>
<p:tagLst xmlns:p="http://schemas.openxmlformats.org/presentationml/2006/main">
  <p:tag name="HTML_SHAPEINFO" val="&lt;SlideThumbPath val=&quot;SlideTemp.PNG&quot;/&gt;"/>
</p:tagLst>
</file>

<file path=ppt/tags/tag218.xml><?xml version="1.0" encoding="utf-8"?>
<p:tagLst xmlns:p="http://schemas.openxmlformats.org/presentationml/2006/main">
  <p:tag name="PRESENTER_SHAPEINFO" val="&lt;ThreeDShapeInfo&gt;&lt;uuid val=&quot;&quot; /&gt;&lt;isInvalidForFieldText val=&quot;0&quot; /&gt;&lt;Image&gt;&lt;filename val=&quot;E:\breeze\content\1089459318\2803818743-1\input\breezo\data\asimages\{8b6e41da-55ca-4d47-924d-7604587f9b2b}.png&quot; /&gt;&lt;left val=&quot;22&quot; /&gt;&lt;top val=&quot;286&quot; /&gt;&lt;width val=&quot;319&quot; /&gt;&lt;height val=&quot;313&quot; /&gt;&lt;hasText val=&quot;1&quot; /&gt;&lt;/Image&gt;&lt;/ThreeDShapeInfo&gt;"/>
</p:tagLst>
</file>

<file path=ppt/tags/tag219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10&quot; /&gt;&lt;/TableIndex&gt;&lt;/ShapeTextInfo&gt;"/>
</p:tagLst>
</file>

<file path=ppt/tags/tag22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220.xml><?xml version="1.0" encoding="utf-8"?>
<p:tagLst xmlns:p="http://schemas.openxmlformats.org/presentationml/2006/main">
  <p:tag name="PRESENTER_SHAPEINFO" val="&lt;ThreeDShapeInfo&gt;&lt;uuid val=&quot;{636c055b-fb28-4b83-a1c3-e6946e98a1e0}&quot; /&gt;&lt;isInvalidForFieldText val=&quot;0&quot; /&gt;&lt;Image&gt;&lt;filename val=&quot;E:\breeze\content\1089459318\2803818743-1\input\breezo\data\asimages\{636c055b-fb28-4b83-a1c3-e6946e98a1e0}.png&quot; /&gt;&lt;left val=&quot;374&quot; /&gt;&lt;top val=&quot;241&quot; /&gt;&lt;width val=&quot;563&quot; /&gt;&lt;height val=&quot;449&quot; /&gt;&lt;hasText val=&quot;1&quot; /&gt;&lt;/Image&gt;&lt;/ThreeDShapeInfo&gt;"/>
</p:tagLst>
</file>

<file path=ppt/tags/tag221.xml><?xml version="1.0" encoding="utf-8"?>
<p:tagLst xmlns:p="http://schemas.openxmlformats.org/presentationml/2006/main">
  <p:tag name="PRESENTER_SHAPEINFO" val="&lt;ThreeDShapeInfo&gt;&lt;uuid val=&quot;{e425abb0-a6c1-4467-9b42-0417e382b88b}&quot; /&gt;&lt;isInvalidForFieldText val=&quot;0&quot; /&gt;&lt;Image&gt;&lt;filename val=&quot;E:\breeze\content\1089459318\2803818743-1\input\breezo\data\asimages\{e425abb0-a6c1-4467-9b42-0417e382b88b}.png&quot; /&gt;&lt;left val=&quot;464&quot; /&gt;&lt;top val=&quot;206&quot; /&gt;&lt;width val=&quot;309&quot; /&gt;&lt;height val=&quot;29&quot; /&gt;&lt;hasText val=&quot;1&quot; /&gt;&lt;/Image&gt;&lt;/ThreeDShapeInfo&gt;"/>
  <p:tag name="PRESENTER_SHAPETEXTINFO" val="&lt;ShapeTextInfo&gt;&lt;TableIndex row=&quot;-1&quot; col=&quot;-1&quot;&gt;&lt;linesCount val=&quot;1&quot; /&gt;&lt;lineCharCount val=&quot;25&quot; /&gt;&lt;/TableIndex&gt;&lt;/ShapeTextInfo&gt;"/>
</p:tagLst>
</file>

<file path=ppt/tags/tag222.xml><?xml version="1.0" encoding="utf-8"?>
<p:tagLst xmlns:p="http://schemas.openxmlformats.org/presentationml/2006/main">
  <p:tag name="PRESENTER_SHAPEINFO" val="&lt;ThreeDShapeInfo&gt;&lt;uuid val=&quot;{5b65d2c3-1a62-42f0-a967-733accab0ae1}&quot; /&gt;&lt;isInvalidForFieldText val=&quot;0&quot; /&gt;&lt;Image&gt;&lt;filename val=&quot;E:\breeze\content\1089459318\2803818743-1\input\breezo\data\asimages\{5b65d2c3-1a62-42f0-a967-733accab0ae1}.png&quot; /&gt;&lt;left val=&quot;831&quot; /&gt;&lt;top val=&quot;316&quot; /&gt;&lt;width val=&quot;88&quot; /&gt;&lt;height val=&quot;227&quot; /&gt;&lt;hasText val=&quot;1&quot; /&gt;&lt;/Image&gt;&lt;/ThreeDShapeInfo&gt;"/>
</p:tagLst>
</file>

<file path=ppt/tags/tag223.xml><?xml version="1.0" encoding="utf-8"?>
<p:tagLst xmlns:p="http://schemas.openxmlformats.org/presentationml/2006/main">
  <p:tag name="PRESENTER_SHAPEINFO" val="&lt;ThreeDShapeInfo&gt;&lt;uuid val=&quot;{1b73b4f2-d688-4c56-bb2e-a8e61850dd65}&quot; /&gt;&lt;isInvalidForFieldText val=&quot;0&quot; /&gt;&lt;Image&gt;&lt;filename val=&quot;E:\breeze\content\1089459318\2803818743-1\input\breezo\data\asimages\{1b73b4f2-d688-4c56-bb2e-a8e61850dd65}.png&quot; /&gt;&lt;left val=&quot;123&quot; /&gt;&lt;top val=&quot;608&quot; /&gt;&lt;width val=&quot;131&quot; /&gt;&lt;height val=&quot;19&quot; /&gt;&lt;hasText val=&quot;1&quot; /&gt;&lt;/Image&gt;&lt;/ThreeDShapeInfo&gt;"/>
  <p:tag name="PRESENTER_SHAPETEXTINFO" val="&lt;ShapeTextInfo&gt;&lt;TableIndex row=&quot;-1&quot; col=&quot;-1&quot;&gt;&lt;linesCount val=&quot;1&quot; /&gt;&lt;lineCharCount val=&quot;14&quot; /&gt;&lt;/TableIndex&gt;&lt;/ShapeTextInfo&gt;"/>
</p:tagLst>
</file>

<file path=ppt/tags/tag224.xml><?xml version="1.0" encoding="utf-8"?>
<p:tagLst xmlns:p="http://schemas.openxmlformats.org/presentationml/2006/main">
  <p:tag name="PRESENTER_SHAPEINFO" val="&lt;ThreeDShapeInfo&gt;&lt;uuid val=&quot;{39962ca9-9613-44f8-a314-20f1ab58a03c}&quot; /&gt;&lt;isInvalidForFieldText val=&quot;0&quot; /&gt;&lt;Image&gt;&lt;filename val=&quot;E:\breeze\content\1089459318\2803818743-1\input\breezo\data\asimages\{39962ca9-9613-44f8-a314-20f1ab58a03c}.png&quot; /&gt;&lt;left val=&quot;619&quot; /&gt;&lt;top val=&quot;692&quot; /&gt;&lt;width val=&quot;181&quot; /&gt;&lt;height val=&quot;22&quot; /&gt;&lt;hasText val=&quot;1&quot; /&gt;&lt;/Image&gt;&lt;/ThreeDShapeInfo&gt;"/>
  <p:tag name="PRESENTER_SHAPETEXTINFO" val="&lt;ShapeTextInfo&gt;&lt;TableIndex row=&quot;-1&quot; col=&quot;-1&quot;&gt;&lt;linesCount val=&quot;1&quot; /&gt;&lt;lineCharCount val=&quot;17&quot; /&gt;&lt;/TableIndex&gt;&lt;/ShapeTextInfo&gt;"/>
</p:tagLst>
</file>

<file path=ppt/tags/tag225.xml><?xml version="1.0" encoding="utf-8"?>
<p:tagLst xmlns:p="http://schemas.openxmlformats.org/presentationml/2006/main">
  <p:tag name="PRESENTER_SHAPEINFO" val="&lt;ThreeDShapeInfo&gt;&lt;uuid val=&quot;{6f4275bd-94dd-492c-aa79-fc2c84633d00}&quot; /&gt;&lt;isInvalidForFieldText val=&quot;0&quot; /&gt;&lt;Image&gt;&lt;filename val=&quot;E:\breeze\content\1089459318\2803818743-1\input\breezo\data\asimages\{6f4275bd-94dd-492c-aa79-fc2c84633d00}.png&quot; /&gt;&lt;left val=&quot;464&quot; /&gt;&lt;top val=&quot;576&quot; /&gt;&lt;width val=&quot;169&quot; /&gt;&lt;height val=&quot;31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226.xml><?xml version="1.0" encoding="utf-8"?>
<p:tagLst xmlns:p="http://schemas.openxmlformats.org/presentationml/2006/main">
  <p:tag name="PRESENTER_SHAPEINFO" val="&lt;ThreeDShapeInfo&gt;&lt;uuid val=&quot;{1ba49b8c-6e5b-4768-80aa-4c07611adca3}&quot; /&gt;&lt;isInvalidForFieldText val=&quot;0&quot; /&gt;&lt;Image&gt;&lt;filename val=&quot;E:\breeze\content\1089459318\2803818743-1\input\breezo\data\asimages\{1ba49b8c-6e5b-4768-80aa-4c07611adca3}.png&quot; /&gt;&lt;left val=&quot;110&quot; /&gt;&lt;top val=&quot;82&quot; /&gt;&lt;width val=&quot;739&quot; /&gt;&lt;height val=&quot;85&quot; /&gt;&lt;hasText val=&quot;1&quot; /&gt;&lt;/Image&gt;&lt;/ThreeDShapeInfo&gt;"/>
  <p:tag name="PRESENTER_SHAPETEXTINFO" val="&lt;ShapeTextInfo&gt;&lt;TableIndex row=&quot;-1&quot; col=&quot;-1&quot;&gt;&lt;linesCount val=&quot;1&quot; /&gt;&lt;lineCharCount val=&quot;72&quot; /&gt;&lt;/TableIndex&gt;&lt;/ShapeTextInfo&gt;"/>
</p:tagLst>
</file>

<file path=ppt/tags/tag227.xml><?xml version="1.0" encoding="utf-8"?>
<p:tagLst xmlns:p="http://schemas.openxmlformats.org/presentationml/2006/main">
  <p:tag name="HTML_SHAPEINFO" val="&lt;SlideThumbPath val=&quot;SlideTemp.PNG&quot;/&gt;"/>
</p:tagLst>
</file>

<file path=ppt/tags/tag228.xml><?xml version="1.0" encoding="utf-8"?>
<p:tagLst xmlns:p="http://schemas.openxmlformats.org/presentationml/2006/main">
  <p:tag name="PRESENTER_SHAPEINFO" val="&lt;ThreeDShapeInfo&gt;&lt;uuid val=&quot;{28197437-5141-4df6-a79f-6452e2a35ef9}&quot; /&gt;&lt;isInvalidForFieldText val=&quot;0&quot; /&gt;&lt;Image&gt;&lt;filename val=&quot;E:\breeze\content\1089459318\2803818743-1\input\breezo\data\asimages\{28197437-5141-4df6-a79f-6452e2a35ef9}.png&quot; /&gt;&lt;left val=&quot;376&quot; /&gt;&lt;top val=&quot;242&quot; /&gt;&lt;width val=&quot;561&quot; /&gt;&lt;height val=&quot;448&quot; /&gt;&lt;hasText val=&quot;1&quot; /&gt;&lt;/Image&gt;&lt;/ThreeDShapeInfo&gt;"/>
</p:tagLst>
</file>

<file path=ppt/tags/tag229.xml><?xml version="1.0" encoding="utf-8"?>
<p:tagLst xmlns:p="http://schemas.openxmlformats.org/presentationml/2006/main">
  <p:tag name="PRESENTER_SHAPEINFO" val="&lt;ThreeDShapeInfo&gt;&lt;uuid val=&quot;&quot; /&gt;&lt;isInvalidForFieldText val=&quot;0&quot; /&gt;&lt;Image&gt;&lt;filename val=&quot;E:\breeze\content\1089459318\2803818743-1\input\breezo\data\asimages\{6d8fbca4-18d4-4d67-91f6-7f88ad7e60c2}.png&quot; /&gt;&lt;left val=&quot;24&quot; /&gt;&lt;top val=&quot;288&quot; /&gt;&lt;width val=&quot;319&quot; /&gt;&lt;height val=&quot;313&quot; /&gt;&lt;hasText val=&quot;1&quot; /&gt;&lt;/Image&gt;&lt;/ThreeDShapeInfo&gt;"/>
</p:tagLst>
</file>

<file path=ppt/tags/tag23.xml><?xml version="1.0" encoding="utf-8"?>
<p:tagLst xmlns:p="http://schemas.openxmlformats.org/presentationml/2006/main">
  <p:tag name="PRESENTER_SHAPEINFO" val="&lt;ThreeDShapeInfo&gt;&lt;uuid val=&quot;{191bd57a-93d7-408f-93b9-2350d36eab18}&quot; /&gt;&lt;isInvalidForFieldText val=&quot;0&quot; /&gt;&lt;Image&gt;&lt;filename val=&quot;E:\breeze\content\1089459318\2803818743-1\input\breezo\data\asimages\{191bd57a-93d7-408f-93b9-2350d36eab18}.png&quot; /&gt;&lt;left val=&quot;65&quot; /&gt;&lt;top val=&quot;312&quot; /&gt;&lt;width val=&quot;498&quot; /&gt;&lt;height val=&quot;29&quot; /&gt;&lt;hasText val=&quot;1&quot; /&gt;&lt;/Image&gt;&lt;/ThreeDShapeInfo&gt;"/>
  <p:tag name="PRESENTER_SHAPETEXTINFO" val="&lt;ShapeTextInfo&gt;&lt;TableIndex row=&quot;-1&quot; col=&quot;-1&quot;&gt;&lt;linesCount val=&quot;1&quot; /&gt;&lt;lineCharCount val=&quot;37&quot; /&gt;&lt;/TableIndex&gt;&lt;/ShapeTextInfo&gt;"/>
</p:tagLst>
</file>

<file path=ppt/tags/tag230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10&quot; /&gt;&lt;/TableIndex&gt;&lt;/ShapeTextInfo&gt;"/>
</p:tagLst>
</file>

<file path=ppt/tags/tag231.xml><?xml version="1.0" encoding="utf-8"?>
<p:tagLst xmlns:p="http://schemas.openxmlformats.org/presentationml/2006/main">
  <p:tag name="PRESENTER_SHAPEINFO" val="&lt;ThreeDShapeInfo&gt;&lt;uuid val=&quot;{1cc76fad-e36b-4f4c-89ca-60eee38d29ee}&quot; /&gt;&lt;isInvalidForFieldText val=&quot;0&quot; /&gt;&lt;Image&gt;&lt;filename val=&quot;E:\breeze\content\1089459318\2803818743-1\input\breezo\data\asimages\{1cc76fad-e36b-4f4c-89ca-60eee38d29ee}.png&quot; /&gt;&lt;left val=&quot;420&quot; /&gt;&lt;top val=&quot;208&quot; /&gt;&lt;width val=&quot;437&quot; /&gt;&lt;height val=&quot;24&quot; /&gt;&lt;hasText val=&quot;1&quot; /&gt;&lt;/Image&gt;&lt;/ThreeDShapeInfo&gt;"/>
  <p:tag name="PRESENTER_SHAPETEXTINFO" val="&lt;ShapeTextInfo&gt;&lt;TableIndex row=&quot;-1&quot; col=&quot;-1&quot;&gt;&lt;linesCount val=&quot;1&quot; /&gt;&lt;lineCharCount val=&quot;35&quot; /&gt;&lt;/TableIndex&gt;&lt;/ShapeTextInfo&gt;"/>
</p:tagLst>
</file>

<file path=ppt/tags/tag232.xml><?xml version="1.0" encoding="utf-8"?>
<p:tagLst xmlns:p="http://schemas.openxmlformats.org/presentationml/2006/main">
  <p:tag name="PRESENTER_SHAPEINFO" val="&lt;ThreeDShapeInfo&gt;&lt;uuid val=&quot;{a200dc6c-2cf7-410b-82ca-942283df86ee}&quot; /&gt;&lt;isInvalidForFieldText val=&quot;0&quot; /&gt;&lt;Image&gt;&lt;filename val=&quot;E:\breeze\content\1089459318\2803818743-1\input\breezo\data\asimages\{a200dc6c-2cf7-410b-82ca-942283df86ee}.png&quot; /&gt;&lt;left val=&quot;833&quot; /&gt;&lt;top val=&quot;318&quot; /&gt;&lt;width val=&quot;88&quot; /&gt;&lt;height val=&quot;227&quot; /&gt;&lt;hasText val=&quot;1&quot; /&gt;&lt;/Image&gt;&lt;/ThreeDShapeInfo&gt;"/>
</p:tagLst>
</file>

<file path=ppt/tags/tag233.xml><?xml version="1.0" encoding="utf-8"?>
<p:tagLst xmlns:p="http://schemas.openxmlformats.org/presentationml/2006/main">
  <p:tag name="PRESENTER_SHAPEINFO" val="&lt;ThreeDShapeInfo&gt;&lt;uuid val=&quot;{9919eab4-1afb-49e2-9415-a5e7ba6ae327}&quot; /&gt;&lt;isInvalidForFieldText val=&quot;0&quot; /&gt;&lt;Image&gt;&lt;filename val=&quot;E:\breeze\content\1089459318\2803818743-1\input\breezo\data\asimages\{9919eab4-1afb-49e2-9415-a5e7ba6ae327}.png&quot; /&gt;&lt;left val=&quot;123&quot; /&gt;&lt;top val=&quot;608&quot; /&gt;&lt;width val=&quot;131&quot; /&gt;&lt;height val=&quot;19&quot; /&gt;&lt;hasText val=&quot;1&quot; /&gt;&lt;/Image&gt;&lt;/ThreeDShapeInfo&gt;"/>
  <p:tag name="PRESENTER_SHAPETEXTINFO" val="&lt;ShapeTextInfo&gt;&lt;TableIndex row=&quot;-1&quot; col=&quot;-1&quot;&gt;&lt;linesCount val=&quot;1&quot; /&gt;&lt;lineCharCount val=&quot;14&quot; /&gt;&lt;/TableIndex&gt;&lt;/ShapeTextInfo&gt;"/>
</p:tagLst>
</file>

<file path=ppt/tags/tag234.xml><?xml version="1.0" encoding="utf-8"?>
<p:tagLst xmlns:p="http://schemas.openxmlformats.org/presentationml/2006/main">
  <p:tag name="PRESENTER_SHAPEINFO" val="&lt;ThreeDShapeInfo&gt;&lt;uuid val=&quot;{5d33f9eb-d910-4b38-9842-9c742c233535}&quot; /&gt;&lt;isInvalidForFieldText val=&quot;0&quot; /&gt;&lt;Image&gt;&lt;filename val=&quot;E:\breeze\content\1089459318\2803818743-1\input\breezo\data\asimages\{5d33f9eb-d910-4b38-9842-9c742c233535}.png&quot; /&gt;&lt;left val=&quot;619&quot; /&gt;&lt;top val=&quot;692&quot; /&gt;&lt;width val=&quot;181&quot; /&gt;&lt;height val=&quot;22&quot; /&gt;&lt;hasText val=&quot;1&quot; /&gt;&lt;/Image&gt;&lt;/ThreeDShapeInfo&gt;"/>
  <p:tag name="PRESENTER_SHAPETEXTINFO" val="&lt;ShapeTextInfo&gt;&lt;TableIndex row=&quot;-1&quot; col=&quot;-1&quot;&gt;&lt;linesCount val=&quot;1&quot; /&gt;&lt;lineCharCount val=&quot;17&quot; /&gt;&lt;/TableIndex&gt;&lt;/ShapeTextInfo&gt;"/>
</p:tagLst>
</file>

<file path=ppt/tags/tag235.xml><?xml version="1.0" encoding="utf-8"?>
<p:tagLst xmlns:p="http://schemas.openxmlformats.org/presentationml/2006/main">
  <p:tag name="PRESENTER_SHAPEINFO" val="&lt;ThreeDShapeInfo&gt;&lt;uuid val=&quot;{5e0aa067-5df2-421c-b3cd-f6f97f242240}&quot; /&gt;&lt;isInvalidForFieldText val=&quot;0&quot; /&gt;&lt;Image&gt;&lt;filename val=&quot;E:\breeze\content\1089459318\2803818743-1\input\breezo\data\asimages\{5e0aa067-5df2-421c-b3cd-f6f97f242240}.png&quot; /&gt;&lt;left val=&quot;464&quot; /&gt;&lt;top val=&quot;576&quot; /&gt;&lt;width val=&quot;169&quot; /&gt;&lt;height val=&quot;31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236.xml><?xml version="1.0" encoding="utf-8"?>
<p:tagLst xmlns:p="http://schemas.openxmlformats.org/presentationml/2006/main">
  <p:tag name="PRESENTER_SHAPEINFO" val="&lt;ThreeDShapeInfo&gt;&lt;uuid val=&quot;{d098e17c-7142-4d2a-9df4-b39c40d95a4d}&quot; /&gt;&lt;isInvalidForFieldText val=&quot;0&quot; /&gt;&lt;Image&gt;&lt;filename val=&quot;E:\breeze\content\1089459318\2803818743-1\input\breezo\data\asimages\{d098e17c-7142-4d2a-9df4-b39c40d95a4d}.png&quot; /&gt;&lt;left val=&quot;110&quot; /&gt;&lt;top val=&quot;82&quot; /&gt;&lt;width val=&quot;739&quot; /&gt;&lt;height val=&quot;85&quot; /&gt;&lt;hasText val=&quot;1&quot; /&gt;&lt;/Image&gt;&lt;/ThreeDShapeInfo&gt;"/>
  <p:tag name="PRESENTER_SHAPETEXTINFO" val="&lt;ShapeTextInfo&gt;&lt;TableIndex row=&quot;-1&quot; col=&quot;-1&quot;&gt;&lt;linesCount val=&quot;1&quot; /&gt;&lt;lineCharCount val=&quot;72&quot; /&gt;&lt;/TableIndex&gt;&lt;/ShapeTextInfo&gt;"/>
</p:tagLst>
</file>

<file path=ppt/tags/tag237.xml><?xml version="1.0" encoding="utf-8"?>
<p:tagLst xmlns:p="http://schemas.openxmlformats.org/presentationml/2006/main">
  <p:tag name="HTML_SHAPEINFO" val="&lt;SlideThumbPath val=&quot;SlideTemp.PNG&quot;/&gt;"/>
</p:tagLst>
</file>

<file path=ppt/tags/tag238.xml><?xml version="1.0" encoding="utf-8"?>
<p:tagLst xmlns:p="http://schemas.openxmlformats.org/presentationml/2006/main">
  <p:tag name="PRESENTER_SHAPEINFO" val="&lt;ThreeDShapeInfo&gt;&lt;uuid val=&quot;{a3daad72-3826-4154-8a15-b423df89541c}&quot; /&gt;&lt;isInvalidForFieldText val=&quot;0&quot; /&gt;&lt;Image&gt;&lt;filename val=&quot;E:\breeze\content\1089459318\2803818743-1\input\breezo\data\asimages\{a3daad72-3826-4154-8a15-b423df89541c}.png&quot; /&gt;&lt;left val=&quot;380&quot; /&gt;&lt;top val=&quot;247&quot; /&gt;&lt;width val=&quot;561&quot; /&gt;&lt;height val=&quot;448&quot; /&gt;&lt;hasText val=&quot;1&quot; /&gt;&lt;/Image&gt;&lt;/ThreeDShapeInfo&gt;"/>
</p:tagLst>
</file>

<file path=ppt/tags/tag239.xml><?xml version="1.0" encoding="utf-8"?>
<p:tagLst xmlns:p="http://schemas.openxmlformats.org/presentationml/2006/main">
  <p:tag name="PRESENTER_SHAPEINFO" val="&lt;ThreeDShapeInfo&gt;&lt;uuid val=&quot;{28dd6423-d298-4718-871c-a2f4afdee5c4}&quot; /&gt;&lt;isInvalidForFieldText val=&quot;0&quot; /&gt;&lt;Image&gt;&lt;filename val=&quot;E:\breeze\content\1089459318\2803818743-1\input\breezo\data\asimages\{28dd6423-d298-4718-871c-a2f4afdee5c4}.png&quot; /&gt;&lt;left val=&quot;451&quot; /&gt;&lt;top val=&quot;185&quot; /&gt;&lt;width val=&quot;468&quot; /&gt;&lt;height val=&quot;68&quot; /&gt;&lt;hasText val=&quot;1&quot; /&gt;&lt;/Image&gt;&lt;/ThreeDShapeInfo&gt;"/>
  <p:tag name="PRESENTER_SHAPETEXTINFO" val="&lt;ShapeTextInfo&gt;&lt;TableIndex row=&quot;-1&quot; col=&quot;-1&quot;&gt;&lt;linesCount val=&quot;1&quot; /&gt;&lt;lineCharCount val=&quot;68&quot; /&gt;&lt;/TableIndex&gt;&lt;/ShapeTextInfo&gt;"/>
</p:tagLst>
</file>

<file path=ppt/tags/tag24.xml><?xml version="1.0" encoding="utf-8"?>
<p:tagLst xmlns:p="http://schemas.openxmlformats.org/presentationml/2006/main">
  <p:tag name="PRESENTER_SHAPEINFO" val="&lt;ThreeDShapeInfo&gt;&lt;uuid val=&quot;{029c1220-27fc-4e01-9379-ed14d42d748b}&quot; /&gt;&lt;isInvalidForFieldText val=&quot;0&quot; /&gt;&lt;Image&gt;&lt;filename val=&quot;E:\breeze\content\1089459318\2803818743-1\input\breezo\data\asimages\{029c1220-27fc-4e01-9379-ed14d42d748b}.png&quot; /&gt;&lt;left val=&quot;65&quot; /&gt;&lt;top val=&quot;126&quot; /&gt;&lt;width val=&quot;757&quot; /&gt;&lt;height val=&quot;159&quot; /&gt;&lt;hasText val=&quot;1&quot; /&gt;&lt;/Image&gt;&lt;/ThreeDShapeInfo&gt;"/>
  <p:tag name="PRESENTER_SHAPETEXTINFO" val="&lt;ShapeTextInfo&gt;&lt;TableIndex row=&quot;-1&quot; col=&quot;-1&quot;&gt;&lt;linesCount val=&quot;1&quot; /&gt;&lt;lineCharCount val=&quot;97&quot; /&gt;&lt;/TableIndex&gt;&lt;/ShapeTextInfo&gt;"/>
</p:tagLst>
</file>

<file path=ppt/tags/tag240.xml><?xml version="1.0" encoding="utf-8"?>
<p:tagLst xmlns:p="http://schemas.openxmlformats.org/presentationml/2006/main">
  <p:tag name="PRESENTER_SHAPEINFO" val="&lt;ThreeDShapeInfo&gt;&lt;uuid val=&quot;{2c98a25a-ea33-4a5d-ba9e-eb03a4d6f810}&quot; /&gt;&lt;isInvalidForFieldText val=&quot;0&quot; /&gt;&lt;Image&gt;&lt;filename val=&quot;E:\breeze\content\1089459318\2803818743-1\input\breezo\data\asimages\{2c98a25a-ea33-4a5d-ba9e-eb03a4d6f810}.png&quot; /&gt;&lt;left val=&quot;642&quot; /&gt;&lt;top val=&quot;296&quot; /&gt;&lt;width val=&quot;104&quot; /&gt;&lt;height val=&quot;95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241.xml><?xml version="1.0" encoding="utf-8"?>
<p:tagLst xmlns:p="http://schemas.openxmlformats.org/presentationml/2006/main">
  <p:tag name="PRESENTER_SHAPEINFO" val="&lt;ThreeDShapeInfo&gt;&lt;uuid val=&quot;&quot; /&gt;&lt;isInvalidForFieldText val=&quot;0&quot; /&gt;&lt;Image&gt;&lt;filename val=&quot;E:\breeze\content\1089459318\2803818743-1\input\breezo\data\asimages\{a4f8b522-8b00-4789-a6cf-ee3f8a6459d6}.png&quot; /&gt;&lt;left val=&quot;110&quot; /&gt;&lt;top val=&quot;223&quot; /&gt;&lt;width val=&quot;318&quot; /&gt;&lt;height val=&quot;313&quot; /&gt;&lt;hasText val=&quot;1&quot; /&gt;&lt;/Image&gt;&lt;/ThreeDShapeInfo&gt;"/>
</p:tagLst>
</file>

<file path=ppt/tags/tag242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11&quot; /&gt;&lt;/TableIndex&gt;&lt;/ShapeTextInfo&gt;"/>
</p:tagLst>
</file>

<file path=ppt/tags/tag243.xml><?xml version="1.0" encoding="utf-8"?>
<p:tagLst xmlns:p="http://schemas.openxmlformats.org/presentationml/2006/main">
  <p:tag name="PRESENTER_SHAPEINFO" val="&lt;ThreeDShapeInfo&gt;&lt;uuid val=&quot;{dbc8a60a-f9e4-4cc7-a62d-ee2b73a5ff3b}&quot; /&gt;&lt;isInvalidForFieldText val=&quot;0&quot; /&gt;&lt;Image&gt;&lt;filename val=&quot;E:\breeze\content\1089459318\2803818743-1\input\breezo\data\asimages\{dbc8a60a-f9e4-4cc7-a62d-ee2b73a5ff3b}.png&quot; /&gt;&lt;left val=&quot;126&quot; /&gt;&lt;top val=&quot;613&quot; /&gt;&lt;width val=&quot;131&quot; /&gt;&lt;height val=&quot;19&quot; /&gt;&lt;hasText val=&quot;1&quot; /&gt;&lt;/Image&gt;&lt;/ThreeDShapeInfo&gt;"/>
  <p:tag name="PRESENTER_SHAPETEXTINFO" val="&lt;ShapeTextInfo&gt;&lt;TableIndex row=&quot;-1&quot; col=&quot;-1&quot;&gt;&lt;linesCount val=&quot;1&quot; /&gt;&lt;lineCharCount val=&quot;14&quot; /&gt;&lt;/TableIndex&gt;&lt;/ShapeTextInfo&gt;"/>
</p:tagLst>
</file>

<file path=ppt/tags/tag244.xml><?xml version="1.0" encoding="utf-8"?>
<p:tagLst xmlns:p="http://schemas.openxmlformats.org/presentationml/2006/main">
  <p:tag name="PRESENTER_SHAPEINFO" val="&lt;ThreeDShapeInfo&gt;&lt;uuid val=&quot;{1e7da383-6f8c-4246-8b07-89f2690dba0d}&quot; /&gt;&lt;isInvalidForFieldText val=&quot;0&quot; /&gt;&lt;Image&gt;&lt;filename val=&quot;E:\breeze\content\1089459318\2803818743-1\input\breezo\data\asimages\{1e7da383-6f8c-4246-8b07-89f2690dba0d}.png&quot; /&gt;&lt;left val=&quot;619&quot; /&gt;&lt;top val=&quot;695&quot; /&gt;&lt;width val=&quot;181&quot; /&gt;&lt;height val=&quot;23&quot; /&gt;&lt;hasText val=&quot;1&quot; /&gt;&lt;/Image&gt;&lt;/ThreeDShapeInfo&gt;"/>
  <p:tag name="PRESENTER_SHAPETEXTINFO" val="&lt;ShapeTextInfo&gt;&lt;TableIndex row=&quot;-1&quot; col=&quot;-1&quot;&gt;&lt;linesCount val=&quot;1&quot; /&gt;&lt;lineCharCount val=&quot;17&quot; /&gt;&lt;/TableIndex&gt;&lt;/ShapeTextInfo&gt;"/>
</p:tagLst>
</file>

<file path=ppt/tags/tag245.xml><?xml version="1.0" encoding="utf-8"?>
<p:tagLst xmlns:p="http://schemas.openxmlformats.org/presentationml/2006/main">
  <p:tag name="PRESENTER_SHAPEINFO" val="&lt;ThreeDShapeInfo&gt;&lt;uuid val=&quot;{84f52c1b-ea2b-49f0-bf89-a7685d9ca5f9}&quot; /&gt;&lt;isInvalidForFieldText val=&quot;0&quot; /&gt;&lt;Image&gt;&lt;filename val=&quot;E:\breeze\content\1089459318\2803818743-1\input\breezo\data\asimages\{84f52c1b-ea2b-49f0-bf89-a7685d9ca5f9}.png&quot; /&gt;&lt;left val=&quot;719&quot; /&gt;&lt;top val=&quot;466&quot; /&gt;&lt;width val=&quot;205&quot; /&gt;&lt;height val=&quot;31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246.xml><?xml version="1.0" encoding="utf-8"?>
<p:tagLst xmlns:p="http://schemas.openxmlformats.org/presentationml/2006/main">
  <p:tag name="PRESENTER_SHAPEINFO" val="&lt;ThreeDShapeInfo&gt;&lt;uuid val=&quot;{2d152119-0e63-4901-9a25-7388e5bc0e65}&quot; /&gt;&lt;isInvalidForFieldText val=&quot;0&quot; /&gt;&lt;Image&gt;&lt;filename val=&quot;E:\breeze\content\1089459318\2803818743-1\input\breezo\data\asimages\{2d152119-0e63-4901-9a25-7388e5bc0e65}.png&quot; /&gt;&lt;left val=&quot;110&quot; /&gt;&lt;top val=&quot;74&quot; /&gt;&lt;width val=&quot;739&quot; /&gt;&lt;height val=&quot;85&quot; /&gt;&lt;hasText val=&quot;1&quot; /&gt;&lt;/Image&gt;&lt;/ThreeDShapeInfo&gt;"/>
  <p:tag name="PRESENTER_SHAPETEXTINFO" val="&lt;ShapeTextInfo&gt;&lt;TableIndex row=&quot;-1&quot; col=&quot;-1&quot;&gt;&lt;linesCount val=&quot;1&quot; /&gt;&lt;lineCharCount val=&quot;72&quot; /&gt;&lt;/TableIndex&gt;&lt;/ShapeTextInfo&gt;"/>
</p:tagLst>
</file>

<file path=ppt/tags/tag247.xml><?xml version="1.0" encoding="utf-8"?>
<p:tagLst xmlns:p="http://schemas.openxmlformats.org/presentationml/2006/main">
  <p:tag name="PRESENTER_SHAPEINFO" val="&lt;ThreeDShapeInfo&gt;&lt;uuid val=&quot;&quot; /&gt;&lt;isInvalidForFieldText val=&quot;0&quot; /&gt;&lt;Image&gt;&lt;filename val=&quot;E:\breeze\content\1089459318\2803818743-1\input\breezo\data\asimages\{edf36509-d0db-4f65-8424-c1c0a5ab8159}.png&quot; /&gt;&lt;left val=&quot;0&quot; /&gt;&lt;top val=&quot;405&quot; /&gt;&lt;width val=&quot;319&quot; /&gt;&lt;height val=&quot;313&quot; /&gt;&lt;hasText val=&quot;1&quot; /&gt;&lt;/Image&gt;&lt;/ThreeDShapeInfo&gt;"/>
</p:tagLst>
</file>

<file path=ppt/tags/tag248.xml><?xml version="1.0" encoding="utf-8"?>
<p:tagLst xmlns:p="http://schemas.openxmlformats.org/presentationml/2006/main">
  <p:tag name="PRESENTER_SHAPETEXTINFO" val="&lt;ShapeTextInfo&gt;&lt;TableIndex row=&quot;-1&quot; col=&quot;-1&quot;&gt;&lt;linesCount val=&quot;2&quot; /&gt;&lt;lineCharCount val=&quot;10&quot; /&gt;&lt;lineCharCount val=&quot;9&quot; /&gt;&lt;/TableIndex&gt;&lt;/ShapeTextInfo&gt;"/>
</p:tagLst>
</file>

<file path=ppt/tags/tag249.xml><?xml version="1.0" encoding="utf-8"?>
<p:tagLst xmlns:p="http://schemas.openxmlformats.org/presentationml/2006/main">
  <p:tag name="HTML_SHAPEINFO" val="&lt;SlideThumbPath val=&quot;SlideTemp.PNG&quot;/&gt;"/>
</p:tagLst>
</file>

<file path=ppt/tags/tag25.xml><?xml version="1.0" encoding="utf-8"?>
<p:tagLst xmlns:p="http://schemas.openxmlformats.org/presentationml/2006/main">
  <p:tag name="PRESENTER_SHAPEINFO" val="&lt;ThreeDShapeInfo&gt;&lt;uuid val=&quot;{3b8cc5a2-2819-4b99-a7df-e42e8348db37}&quot; /&gt;&lt;isInvalidForFieldText val=&quot;0&quot; /&gt;&lt;Image&gt;&lt;filename val=&quot;E:\breeze\content\1089459318\2803818743-1\input\breezo\data\asimages\{3b8cc5a2-2819-4b99-a7df-e42e8348db37}.png&quot; /&gt;&lt;left val=&quot;63&quot; /&gt;&lt;top val=&quot;602&quot; /&gt;&lt;width val=&quot;282&quot; /&gt;&lt;height val=&quot;75&quot; /&gt;&lt;hasText val=&quot;1&quot; /&gt;&lt;/Image&gt;&lt;/ThreeDShapeInfo&gt;"/>
</p:tagLst>
</file>

<file path=ppt/tags/tag250.xml><?xml version="1.0" encoding="utf-8"?>
<p:tagLst xmlns:p="http://schemas.openxmlformats.org/presentationml/2006/main">
  <p:tag name="PRESENTER_SHAPEINFO" val="&lt;ThreeDShapeInfo&gt;&lt;uuid val=&quot;{50fb36b7-d741-4f05-afcb-5cba8f435ea7}&quot; /&gt;&lt;isInvalidForFieldText val=&quot;0&quot; /&gt;&lt;Image&gt;&lt;filename val=&quot;E:\breeze\content\1089459318\2803818743-1\input\breezo\data\asimages\{50fb36b7-d741-4f05-afcb-5cba8f435ea7}.png&quot; /&gt;&lt;left val=&quot;42&quot; /&gt;&lt;top val=&quot;183&quot; /&gt;&lt;width val=&quot;619&quot; /&gt;&lt;height val=&quot;495&quot; /&gt;&lt;hasText val=&quot;1&quot; /&gt;&lt;/Image&gt;&lt;/ThreeDShapeInfo&gt;"/>
</p:tagLst>
</file>

<file path=ppt/tags/tag251.xml><?xml version="1.0" encoding="utf-8"?>
<p:tagLst xmlns:p="http://schemas.openxmlformats.org/presentationml/2006/main">
  <p:tag name="PRESENTER_SHAPEINFO" val="&lt;ThreeDShapeInfo&gt;&lt;uuid val=&quot;{e9500913-27c0-486d-afa9-e87dee647c75}&quot; /&gt;&lt;isInvalidForFieldText val=&quot;0&quot; /&gt;&lt;Image&gt;&lt;filename val=&quot;E:\breeze\content\1089459318\2803818743-1\input\breezo\data\asimages\{e9500913-27c0-486d-afa9-e87dee647c75}.png&quot; /&gt;&lt;left val=&quot;223&quot; /&gt;&lt;top val=&quot;79&quot; /&gt;&lt;width val=&quot;347&quot; /&gt;&lt;height val=&quot;35&quot; /&gt;&lt;hasText val=&quot;1&quot; /&gt;&lt;/Image&gt;&lt;/ThreeDShapeInfo&gt;"/>
  <p:tag name="PRESENTER_SHAPETEXTINFO" val="&lt;ShapeTextInfo&gt;&lt;TableIndex row=&quot;-1&quot; col=&quot;-1&quot;&gt;&lt;linesCount val=&quot;1&quot; /&gt;&lt;lineCharCount val=&quot;17&quot; /&gt;&lt;/TableIndex&gt;&lt;/ShapeTextInfo&gt;"/>
</p:tagLst>
</file>

<file path=ppt/tags/tag252.xml><?xml version="1.0" encoding="utf-8"?>
<p:tagLst xmlns:p="http://schemas.openxmlformats.org/presentationml/2006/main">
  <p:tag name="PRESENTER_SHAPEINFO" val="&lt;ThreeDShapeInfo&gt;&lt;uuid val=&quot;{fb758f8c-5624-46cc-991d-264ac7f6ef0f}&quot; /&gt;&lt;isInvalidForFieldText val=&quot;0&quot; /&gt;&lt;Image&gt;&lt;filename val=&quot;E:\breeze\content\1089459318\2803818743-1\input\breezo\data\asimages\{fb758f8c-5624-46cc-991d-264ac7f6ef0f}.png&quot; /&gt;&lt;left val=&quot;316&quot; /&gt;&lt;top val=&quot;312&quot; /&gt;&lt;width val=&quot;51&quot; /&gt;&lt;height val=&quot;41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253.xml><?xml version="1.0" encoding="utf-8"?>
<p:tagLst xmlns:p="http://schemas.openxmlformats.org/presentationml/2006/main">
  <p:tag name="PRESENTER_SHAPEINFO" val="&lt;ThreeDShapeInfo&gt;&lt;uuid val=&quot;{8db62e62-484e-4f30-965c-f93752468a95}&quot; /&gt;&lt;isInvalidForFieldText val=&quot;0&quot; /&gt;&lt;Image&gt;&lt;filename val=&quot;E:\breeze\content\1089459318\2803818743-1\input\breezo\data\asimages\{8db62e62-484e-4f30-965c-f93752468a95}.png&quot; /&gt;&lt;left val=&quot;293&quot; /&gt;&lt;top val=&quot;194&quot; /&gt;&lt;width val=&quot;79&quot; /&gt;&lt;height val=&quot;89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254.xml><?xml version="1.0" encoding="utf-8"?>
<p:tagLst xmlns:p="http://schemas.openxmlformats.org/presentationml/2006/main">
  <p:tag name="PRESENTER_SHAPEINFO" val="&lt;ThreeDShapeInfo&gt;&lt;uuid val=&quot;&quot; /&gt;&lt;isInvalidForFieldText val=&quot;0&quot; /&gt;&lt;Image&gt;&lt;filename val=&quot;E:\breeze\content\1089459318\2803818743-1\input\breezo\data\asimages\{e28142f3-e39a-4cae-9dd7-5ef154d0a27b}.png&quot; /&gt;&lt;left val=&quot;390&quot; /&gt;&lt;top val=&quot;196&quot; /&gt;&lt;width val=&quot;52&quot; /&gt;&lt;height val=&quot;53&quot; /&gt;&lt;hasText val=&quot;1&quot; /&gt;&lt;/Image&gt;&lt;/ThreeDShapeInfo&gt;"/>
</p:tagLst>
</file>

<file path=ppt/tags/tag255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4&quot; /&gt;&lt;/TableIndex&gt;&lt;/ShapeTextInfo&gt;"/>
</p:tagLst>
</file>

<file path=ppt/tags/tag256.xml><?xml version="1.0" encoding="utf-8"?>
<p:tagLst xmlns:p="http://schemas.openxmlformats.org/presentationml/2006/main">
  <p:tag name="PRESENTER_SHAPEINFO" val="&lt;ThreeDShapeInfo&gt;&lt;uuid val=&quot;{d1bfdc5b-f4ee-430f-b77f-84e164b71618}&quot; /&gt;&lt;isInvalidForFieldText val=&quot;0&quot; /&gt;&lt;Image&gt;&lt;filename val=&quot;E:\breeze\content\1089459318\2803818743-1\input\breezo\data\asimages\{d1bfdc5b-f4ee-430f-b77f-84e164b71618}.png&quot; /&gt;&lt;left val=&quot;193&quot; /&gt;&lt;top val=&quot;326&quot; /&gt;&lt;width val=&quot;122&quot; /&gt;&lt;height val=&quot;129&quot; /&gt;&lt;hasText val=&quot;1&quot; /&gt;&lt;/Image&gt;&lt;/ThreeDShapeInfo&gt;"/>
  <p:tag name="PRESENTER_SHAPETEXTINFO" val="&lt;ShapeTextInfo&gt;&lt;TableIndex row=&quot;-1&quot; col=&quot;-1&quot;&gt;&lt;linesCount val=&quot;1&quot; /&gt;&lt;lineCharCount val=&quot;38&quot; /&gt;&lt;/TableIndex&gt;&lt;/ShapeTextInfo&gt;"/>
</p:tagLst>
</file>

<file path=ppt/tags/tag257.xml><?xml version="1.0" encoding="utf-8"?>
<p:tagLst xmlns:p="http://schemas.openxmlformats.org/presentationml/2006/main">
  <p:tag name="PRESENTER_SHAPEINFO" val="&lt;ThreeDShapeInfo&gt;&lt;uuid val=&quot;{33a39262-640f-439a-b418-209e0d407e22}&quot; /&gt;&lt;isInvalidForFieldText val=&quot;0&quot; /&gt;&lt;Image&gt;&lt;filename val=&quot;E:\breeze\content\1089459318\2803818743-1\input\breezo\data\asimages\{33a39262-640f-439a-b418-209e0d407e22}.png&quot; /&gt;&lt;left val=&quot;66&quot; /&gt;&lt;top val=&quot;157&quot; /&gt;&lt;width val=&quot;225&quot; /&gt;&lt;height val=&quot;71&quot; /&gt;&lt;hasText val=&quot;1&quot; /&gt;&lt;/Image&gt;&lt;/ThreeDShapeInfo&gt;"/>
  <p:tag name="PRESENTER_SHAPETEXTINFO" val="&lt;ShapeTextInfo&gt;&lt;TableIndex row=&quot;-1&quot; col=&quot;-1&quot;&gt;&lt;linesCount val=&quot;1&quot; /&gt;&lt;lineCharCount val=&quot;39&quot; /&gt;&lt;/TableIndex&gt;&lt;/ShapeTextInfo&gt;"/>
</p:tagLst>
</file>

<file path=ppt/tags/tag258.xml><?xml version="1.0" encoding="utf-8"?>
<p:tagLst xmlns:p="http://schemas.openxmlformats.org/presentationml/2006/main">
  <p:tag name="PRESENTER_SHAPEINFO" val="&lt;ThreeDShapeInfo&gt;&lt;uuid val=&quot;{535358ea-126e-4283-845b-1b9a58c32cba}&quot; /&gt;&lt;isInvalidForFieldText val=&quot;0&quot; /&gt;&lt;Image&gt;&lt;filename val=&quot;E:\breeze\content\1089459318\2803818743-1\input\breezo\data\asimages\{535358ea-126e-4283-845b-1b9a58c32cba}.png&quot; /&gt;&lt;left val=&quot;502&quot; /&gt;&lt;top val=&quot;208&quot; /&gt;&lt;width val=&quot;51&quot; /&gt;&lt;height val=&quot;17&quot; /&gt;&lt;hasText val=&quot;1&quot; /&gt;&lt;/Image&gt;&lt;/ThreeDShapeInfo&gt;"/>
  <p:tag name="PRESENTER_SHAPETEXTINFO" val="&lt;ShapeTextInfo&gt;&lt;TableIndex row=&quot;-1&quot; col=&quot;-1&quot;&gt;&lt;linesCount val=&quot;1&quot; /&gt;&lt;lineCharCount val=&quot;4&quot; /&gt;&lt;/TableIndex&gt;&lt;/ShapeTextInfo&gt;"/>
</p:tagLst>
</file>

<file path=ppt/tags/tag259.xml><?xml version="1.0" encoding="utf-8"?>
<p:tagLst xmlns:p="http://schemas.openxmlformats.org/presentationml/2006/main">
  <p:tag name="PRESENTER_SHAPEINFO" val="&lt;ThreeDShapeInfo&gt;&lt;uuid val=&quot;{1fc1efcb-cba1-4643-a161-e85f425d0e72}&quot; /&gt;&lt;isInvalidForFieldText val=&quot;0&quot; /&gt;&lt;Image&gt;&lt;filename val=&quot;E:\breeze\content\1089459318\2803818743-1\input\breezo\data\asimages\{1fc1efcb-cba1-4643-a161-e85f425d0e72}.png&quot; /&gt;&lt;left val=&quot;469&quot; /&gt;&lt;top val=&quot;214&quot; /&gt;&lt;width val=&quot;31&quot; /&gt;&lt;height val=&quot;17&quot; /&gt;&lt;hasText val=&quot;1&quot; /&gt;&lt;/Image&gt;&lt;/ThreeDShapeInfo&gt;"/>
</p:tagLst>
</file>

<file path=ppt/tags/tag26.xml><?xml version="1.0" encoding="utf-8"?>
<p:tagLst xmlns:p="http://schemas.openxmlformats.org/presentationml/2006/main">
  <p:tag name="PRESENTER_SHAPEINFO" val="&lt;ThreeDShapeInfo&gt;&lt;uuid val=&quot;{3c809779-4119-439b-9c38-50b097891bba}&quot; /&gt;&lt;isInvalidForFieldText val=&quot;0&quot; /&gt;&lt;Image&gt;&lt;filename val=&quot;E:\breeze\content\1089459318\2803818743-1\input\breezo\data\asimages\{3c809779-4119-439b-9c38-50b097891bba}.png&quot; /&gt;&lt;left val=&quot;61&quot; /&gt;&lt;top val=&quot;384&quot; /&gt;&lt;width val=&quot;711&quot; /&gt;&lt;height val=&quot;169&quot; /&gt;&lt;hasText val=&quot;1&quot; /&gt;&lt;/Image&gt;&lt;/ThreeDShapeInfo&gt;"/>
  <p:tag name="PRESENTER_SHAPETEXTINFO" val="&lt;ShapeTextInfo&gt;&lt;TableIndex row=&quot;-1&quot; col=&quot;-1&quot;&gt;&lt;linesCount val=&quot;3&quot; /&gt;&lt;lineCharCount val=&quot;12&quot; /&gt;&lt;lineCharCount val=&quot;92&quot; /&gt;&lt;lineCharCount val=&quot;38&quot; /&gt;&lt;/TableIndex&gt;&lt;/ShapeTextInfo&gt;"/>
</p:tagLst>
</file>

<file path=ppt/tags/tag260.xml><?xml version="1.0" encoding="utf-8"?>
<p:tagLst xmlns:p="http://schemas.openxmlformats.org/presentationml/2006/main">
  <p:tag name="PRESENTER_SHAPEINFO" val="&lt;ThreeDShapeInfo&gt;&lt;uuid val=&quot;{26e716bd-f2a8-4ab3-87dd-0e3f31ab0a28}&quot; /&gt;&lt;isInvalidForFieldText val=&quot;0&quot; /&gt;&lt;Image&gt;&lt;filename val=&quot;E:\breeze\content\1089459318\2803818743-1\input\breezo\data\asimages\{26e716bd-f2a8-4ab3-87dd-0e3f31ab0a28}.png&quot; /&gt;&lt;left val=&quot;484&quot; /&gt;&lt;top val=&quot;298&quot; /&gt;&lt;width val=&quot;443&quot; /&gt;&lt;height val=&quot;261&quot; /&gt;&lt;hasText val=&quot;1&quot; /&gt;&lt;/Image&gt;&lt;/ThreeDShapeInfo&gt;"/>
  <p:tag name="PRESENTER_SHAPETEXTINFO" val="&lt;ShapeTextInfo&gt;&lt;TableIndex row=&quot;-1&quot; col=&quot;-1&quot;&gt;&lt;linesCount val=&quot;3&quot; /&gt;&lt;lineCharCount val=&quot;13&quot; /&gt;&lt;lineCharCount val=&quot;134&quot; /&gt;&lt;lineCharCount val=&quot;56&quot; /&gt;&lt;/TableIndex&gt;&lt;/ShapeTextInfo&gt;"/>
</p:tagLst>
</file>

<file path=ppt/tags/tag261.xml><?xml version="1.0" encoding="utf-8"?>
<p:tagLst xmlns:p="http://schemas.openxmlformats.org/presentationml/2006/main">
  <p:tag name="HTML_SHAPEINFO" val="&lt;SlideThumbPath val=&quot;SlideTemp.PNG&quot;/&gt;"/>
</p:tagLst>
</file>

<file path=ppt/tags/tag262.xml><?xml version="1.0" encoding="utf-8"?>
<p:tagLst xmlns:p="http://schemas.openxmlformats.org/presentationml/2006/main">
  <p:tag name="PRESENTER_SHAPEINFO" val="&lt;ThreeDShapeInfo&gt;&lt;uuid val=&quot;&quot; /&gt;&lt;isInvalidForFieldText val=&quot;0&quot; /&gt;&lt;Image&gt;&lt;filename val=&quot;E:\breeze\content\1089459318\2803818743-1\input\breezo\data\asimages\{076b37e5-20dd-4add-bfae-9b71e1c6dcc2}.png&quot; /&gt;&lt;left val=&quot;608&quot; /&gt;&lt;top val=&quot;293&quot; /&gt;&lt;width val=&quot;290&quot; /&gt;&lt;height val=&quot;232&quot; /&gt;&lt;hasText val=&quot;1&quot; /&gt;&lt;/Image&gt;&lt;/ThreeDShapeInfo&gt;"/>
</p:tagLst>
</file>

<file path=ppt/tags/tag263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264.xml><?xml version="1.0" encoding="utf-8"?>
<p:tagLst xmlns:p="http://schemas.openxmlformats.org/presentationml/2006/main">
  <p:tag name="PRESENTER_SHAPEINFO" val="&lt;ThreeDShapeInfo&gt;&lt;uuid val=&quot;{0585e1f1-c986-41cc-ba92-7027621a77d3}&quot; /&gt;&lt;isInvalidForFieldText val=&quot;0&quot; /&gt;&lt;Image&gt;&lt;filename val=&quot;E:\breeze\content\1089459318\2803818743-1\input\breezo\data\asimages\{0585e1f1-c986-41cc-ba92-7027621a77d3}.png&quot; /&gt;&lt;left val=&quot;49&quot; /&gt;&lt;top val=&quot;88&quot; /&gt;&lt;width val=&quot;439&quot; /&gt;&lt;height val=&quot;100&quot; /&gt;&lt;hasText val=&quot;1&quot; /&gt;&lt;/Image&gt;&lt;/ThreeDShapeInfo&gt;"/>
  <p:tag name="PRESENTER_SHAPETEXTINFO" val="&lt;ShapeTextInfo&gt;&lt;TableIndex row=&quot;-1&quot; col=&quot;-1&quot;&gt;&lt;linesCount val=&quot;1&quot; /&gt;&lt;lineCharCount val=&quot;38&quot; /&gt;&lt;/TableIndex&gt;&lt;/ShapeTextInfo&gt;"/>
</p:tagLst>
</file>

<file path=ppt/tags/tag265.xml><?xml version="1.0" encoding="utf-8"?>
<p:tagLst xmlns:p="http://schemas.openxmlformats.org/presentationml/2006/main">
  <p:tag name="PRESENTER_SHAPEINFO" val="&lt;ThreeDShapeInfo&gt;&lt;uuid val=&quot;{0b5040ee-4cf1-469f-88b2-793c5570baca}&quot; /&gt;&lt;isInvalidForFieldText val=&quot;0&quot; /&gt;&lt;Image&gt;&lt;filename val=&quot;E:\breeze\content\1089459318\2803818743-1\input\breezo\data\asimages\{0b5040ee-4cf1-469f-88b2-793c5570baca}.png&quot; /&gt;&lt;left val=&quot;687&quot; /&gt;&lt;top val=&quot;482&quot; /&gt;&lt;width val=&quot;267&quot; /&gt;&lt;height val=&quot;213&quot; /&gt;&lt;hasText val=&quot;1&quot; /&gt;&lt;/Image&gt;&lt;/ThreeDShapeInfo&gt;"/>
</p:tagLst>
</file>

<file path=ppt/tags/tag266.xml><?xml version="1.0" encoding="utf-8"?>
<p:tagLst xmlns:p="http://schemas.openxmlformats.org/presentationml/2006/main">
  <p:tag name="PRESENTER_SHAPEINFO" val="&lt;ThreeDShapeInfo&gt;&lt;uuid val=&quot;{92f68db5-7648-4e1b-9903-26e3d49b7f8a}&quot; /&gt;&lt;isInvalidForFieldText val=&quot;0&quot; /&gt;&lt;Image&gt;&lt;filename val=&quot;E:\breeze\content\1089459318\2803818743-1\input\breezo\data\asimages\{92f68db5-7648-4e1b-9903-26e3d49b7f8a}.png&quot; /&gt;&lt;left val=&quot;9&quot; /&gt;&lt;top val=&quot;209&quot; /&gt;&lt;width val=&quot;593&quot; /&gt;&lt;height val=&quot;462&quot; /&gt;&lt;hasText val=&quot;1&quot; /&gt;&lt;/Image&gt;&lt;/ThreeDShapeInfo&gt;"/>
  <p:tag name="PRESENTER_SHAPETEXTINFO" val="&lt;ShapeTextInfo&gt;&lt;TableIndex row=&quot;-1&quot; col=&quot;-1&quot;&gt;&lt;linesCount val=&quot;4&quot; /&gt;&lt;lineCharCount val=&quot;27&quot; /&gt;&lt;lineCharCount val=&quot;160&quot; /&gt;&lt;lineCharCount val=&quot;155&quot; /&gt;&lt;lineCharCount val=&quot;115&quot; /&gt;&lt;/TableIndex&gt;&lt;/ShapeTextInfo&gt;"/>
</p:tagLst>
</file>

<file path=ppt/tags/tag267.xml><?xml version="1.0" encoding="utf-8"?>
<p:tagLst xmlns:p="http://schemas.openxmlformats.org/presentationml/2006/main">
  <p:tag name="PRESENTER_SHAPEINFO" val="&lt;ThreeDShapeInfo&gt;&lt;uuid val=&quot;&quot; /&gt;&lt;isInvalidForFieldText val=&quot;0&quot; /&gt;&lt;Image&gt;&lt;filename val=&quot;E:\breeze\content\1089459318\2803818743-1\input\breezo\data\asimages\{7d16a502-e8cc-401a-a76a-df4982095aac}.png&quot; /&gt;&lt;left val=&quot;612&quot; /&gt;&lt;top val=&quot;23&quot; /&gt;&lt;width val=&quot;329&quot; /&gt;&lt;height val=&quot;256&quot; /&gt;&lt;hasText val=&quot;1&quot; /&gt;&lt;/Image&gt;&lt;/ThreeDShapeInfo&gt;"/>
</p:tagLst>
</file>

<file path=ppt/tags/tag268.xml><?xml version="1.0" encoding="utf-8"?>
<p:tagLst xmlns:p="http://schemas.openxmlformats.org/presentationml/2006/main">
  <p:tag name="HTML_SHAPEINFO" val="&lt;SlideThumbPath val=&quot;SlideTemp.PNG&quot;/&gt;"/>
</p:tagLst>
</file>

<file path=ppt/tags/tag269.xml><?xml version="1.0" encoding="utf-8"?>
<p:tagLst xmlns:p="http://schemas.openxmlformats.org/presentationml/2006/main">
  <p:tag name="PRESENTER_SHAPEINFO" val="&lt;ThreeDShapeInfo&gt;&lt;uuid val=&quot;{0330c7c9-3703-4900-82bf-36f4ce4e068a}&quot; /&gt;&lt;isInvalidForFieldText val=&quot;0&quot; /&gt;&lt;Image&gt;&lt;filename val=&quot;E:\breeze\content\1089459318\2803818743-1\input\breezo\data\asimages\{0330c7c9-3703-4900-82bf-36f4ce4e068a}.png&quot; /&gt;&lt;left val=&quot;54&quot; /&gt;&lt;top val=&quot;98&quot; /&gt;&lt;width val=&quot;295&quot; /&gt;&lt;height val=&quot;35&quot; /&gt;&lt;hasText val=&quot;1&quot; /&gt;&lt;/Image&gt;&lt;/ThreeDShapeInfo&gt;"/>
  <p:tag name="PRESENTER_SHAPETEXTINFO" val="&lt;ShapeTextInfo&gt;&lt;TableIndex row=&quot;-1&quot; col=&quot;-1&quot;&gt;&lt;linesCount val=&quot;1&quot; /&gt;&lt;lineCharCount val=&quot;14&quot; /&gt;&lt;/TableIndex&gt;&lt;/ShapeTextInfo&gt;"/>
</p:tagLst>
</file>

<file path=ppt/tags/tag27.xml><?xml version="1.0" encoding="utf-8"?>
<p:tagLst xmlns:p="http://schemas.openxmlformats.org/presentationml/2006/main">
  <p:tag name="PRESENTER_SHAPEINFO" val="&lt;ThreeDShapeInfo&gt;&lt;uuid val=&quot;{2675277d-6879-40f6-af5c-e5ece9328c14}&quot; /&gt;&lt;isInvalidForFieldText val=&quot;0&quot; /&gt;&lt;Image&gt;&lt;filename val=&quot;E:\breeze\content\1089459318\2803818743-1\input\breezo\data\asimages\{2675277d-6879-40f6-af5c-e5ece9328c14}.png&quot; /&gt;&lt;left val=&quot;448&quot; /&gt;&lt;top val=&quot;594&quot; /&gt;&lt;width val=&quot;275&quot; /&gt;&lt;height val=&quot;84&quot; /&gt;&lt;hasText val=&quot;1&quot; /&gt;&lt;/Image&gt;&lt;/ThreeDShapeInfo&gt;"/>
</p:tagLst>
</file>

<file path=ppt/tags/tag270.xml><?xml version="1.0" encoding="utf-8"?>
<p:tagLst xmlns:p="http://schemas.openxmlformats.org/presentationml/2006/main">
  <p:tag name="PRESENTER_SHAPEINFO" val="&lt;ThreeDShapeInfo&gt;&lt;uuid val=&quot;{aaa8165d-c04d-4e2f-9933-e5376fc910a9}&quot; /&gt;&lt;isInvalidForFieldText val=&quot;0&quot; /&gt;&lt;Image&gt;&lt;filename val=&quot;E:\breeze\content\1089459318\2803818743-1\input\breezo\data\asimages\{aaa8165d-c04d-4e2f-9933-e5376fc910a9}.jpg&quot; /&gt;&lt;left val=&quot;633&quot; /&gt;&lt;top val=&quot;310&quot; /&gt;&lt;width val=&quot;307&quot; /&gt;&lt;height val=&quot;172&quot; /&gt;&lt;hasText val=&quot;1&quot; /&gt;&lt;/Image&gt;&lt;/ThreeDShapeInfo&gt;"/>
</p:tagLst>
</file>

<file path=ppt/tags/tag271.xml><?xml version="1.0" encoding="utf-8"?>
<p:tagLst xmlns:p="http://schemas.openxmlformats.org/presentationml/2006/main">
  <p:tag name="PRESENTER_SHAPEINFO" val="&lt;ThreeDShapeInfo&gt;&lt;uuid val=&quot;{d69878ec-4401-4f6f-9a5e-b1714fc8ca77}&quot; /&gt;&lt;isInvalidForFieldText val=&quot;0&quot; /&gt;&lt;Image&gt;&lt;filename val=&quot;E:\breeze\content\1089459318\2803818743-1\input\breezo\data\asimages\{d69878ec-4401-4f6f-9a5e-b1714fc8ca77}.png&quot; /&gt;&lt;left val=&quot;450&quot; /&gt;&lt;top val=&quot;309&quot; /&gt;&lt;width val=&quot;173&quot; /&gt;&lt;height val=&quot;22&quot; /&gt;&lt;hasText val=&quot;1&quot; /&gt;&lt;/Image&gt;&lt;/ThreeDShapeInfo&gt;"/>
  <p:tag name="PRESENTER_SHAPETEXTINFO" val="&lt;ShapeTextInfo&gt;&lt;TableIndex row=&quot;-1&quot; col=&quot;-1&quot;&gt;&lt;linesCount val=&quot;1&quot; /&gt;&lt;lineCharCount val=&quot;18&quot; /&gt;&lt;/TableIndex&gt;&lt;/ShapeTextInfo&gt;"/>
</p:tagLst>
</file>

<file path=ppt/tags/tag272.xml><?xml version="1.0" encoding="utf-8"?>
<p:tagLst xmlns:p="http://schemas.openxmlformats.org/presentationml/2006/main">
  <p:tag name="PRESENTER_SHAPEINFO" val="&lt;ThreeDShapeInfo&gt;&lt;uuid val=&quot;{a5b6e247-be39-499d-8f7f-5bc0891e6609}&quot; /&gt;&lt;isInvalidForFieldText val=&quot;0&quot; /&gt;&lt;Image&gt;&lt;filename val=&quot;E:\breeze\content\1089459318\2803818743-1\input\breezo\data\asimages\{a5b6e247-be39-499d-8f7f-5bc0891e6609}.png&quot; /&gt;&lt;left val=&quot;512&quot; /&gt;&lt;top val=&quot;388&quot; /&gt;&lt;width val=&quot;111&quot; /&gt;&lt;height val=&quot;81&quot; /&gt;&lt;hasText val=&quot;1&quot; /&gt;&lt;/Image&gt;&lt;/ThreeDShapeInfo&gt;"/>
  <p:tag name="PRESENTER_SHAPETEXTINFO" val="&lt;ShapeTextInfo&gt;&lt;TableIndex row=&quot;-1&quot; col=&quot;-1&quot;&gt;&lt;linesCount val=&quot;1&quot; /&gt;&lt;lineCharCount val=&quot;30&quot; /&gt;&lt;/TableIndex&gt;&lt;/ShapeTextInfo&gt;"/>
</p:tagLst>
</file>

<file path=ppt/tags/tag273.xml><?xml version="1.0" encoding="utf-8"?>
<p:tagLst xmlns:p="http://schemas.openxmlformats.org/presentationml/2006/main">
  <p:tag name="PRESENTER_SHAPEINFO" val="&lt;ThreeDShapeInfo&gt;&lt;uuid val=&quot;{eb917ef4-9871-413b-99fd-3ebfff57ebf6}&quot; /&gt;&lt;isInvalidForFieldText val=&quot;0&quot; /&gt;&lt;Image&gt;&lt;filename val=&quot;E:\breeze\content\1089459318\2803818743-1\input\breezo\data\asimages\{eb917ef4-9871-413b-99fd-3ebfff57ebf6}.jpg&quot; /&gt;&lt;left val=&quot;462&quot; /&gt;&lt;top val=&quot;14&quot; /&gt;&lt;width val=&quot;478&quot; /&gt;&lt;height val=&quot;293&quot; /&gt;&lt;hasText val=&quot;1&quot; /&gt;&lt;/Image&gt;&lt;/ThreeDShapeInfo&gt;"/>
</p:tagLst>
</file>

<file path=ppt/tags/tag274.xml><?xml version="1.0" encoding="utf-8"?>
<p:tagLst xmlns:p="http://schemas.openxmlformats.org/presentationml/2006/main">
  <p:tag name="PRESENTER_SHAPEINFO" val="&lt;ThreeDShapeInfo&gt;&lt;uuid val=&quot;{1bd80c1f-561c-4b84-a725-a2d3ea8b54c5}&quot; /&gt;&lt;isInvalidForFieldText val=&quot;0&quot; /&gt;&lt;Image&gt;&lt;filename val=&quot;E:\breeze\content\1089459318\2803818743-1\input\breezo\data\asimages\{1bd80c1f-561c-4b84-a725-a2d3ea8b54c5}.png&quot; /&gt;&lt;left val=&quot;654&quot; /&gt;&lt;top val=&quot;491&quot; /&gt;&lt;width val=&quot;286&quot; /&gt;&lt;height val=&quot;213&quot; /&gt;&lt;hasText val=&quot;1&quot; /&gt;&lt;/Image&gt;&lt;/ThreeDShapeInfo&gt;"/>
</p:tagLst>
</file>

<file path=ppt/tags/tag275.xml><?xml version="1.0" encoding="utf-8"?>
<p:tagLst xmlns:p="http://schemas.openxmlformats.org/presentationml/2006/main">
  <p:tag name="PRESENTER_SHAPEINFO" val="&lt;ThreeDShapeInfo&gt;&lt;uuid val=&quot;{f8631e0e-f281-4265-b4c4-c9c312b6c2ec}&quot; /&gt;&lt;isInvalidForFieldText val=&quot;0&quot; /&gt;&lt;Image&gt;&lt;filename val=&quot;E:\breeze\content\1089459318\2803818743-1\input\breezo\data\asimages\{f8631e0e-f281-4265-b4c4-c9c312b6c2ec}.png&quot; /&gt;&lt;left val=&quot;448&quot; /&gt;&lt;top val=&quot;534&quot; /&gt;&lt;width val=&quot;198&quot; /&gt;&lt;height val=&quot;105&quot; /&gt;&lt;hasText val=&quot;1&quot; /&gt;&lt;/Image&gt;&lt;/ThreeDShapeInfo&gt;"/>
  <p:tag name="PRESENTER_SHAPETEXTINFO" val="&lt;ShapeTextInfo&gt;&lt;TableIndex row=&quot;-1&quot; col=&quot;-1&quot;&gt;&lt;linesCount val=&quot;1&quot; /&gt;&lt;lineCharCount val=&quot;63&quot; /&gt;&lt;/TableIndex&gt;&lt;/ShapeTextInfo&gt;"/>
</p:tagLst>
</file>

<file path=ppt/tags/tag276.xml><?xml version="1.0" encoding="utf-8"?>
<p:tagLst xmlns:p="http://schemas.openxmlformats.org/presentationml/2006/main">
  <p:tag name="PRESENTER_SHAPEINFO" val="&lt;ThreeDShapeInfo&gt;&lt;uuid val=&quot;{947b83f9-824d-4f61-8363-2793bd8672f9}&quot; /&gt;&lt;isInvalidForFieldText val=&quot;0&quot; /&gt;&lt;Image&gt;&lt;filename val=&quot;E:\breeze\content\1089459318\2803818743-1\input\breezo\data\asimages\{947b83f9-824d-4f61-8363-2793bd8672f9}.png&quot; /&gt;&lt;left val=&quot;754&quot; /&gt;&lt;top val=&quot;30&quot; /&gt;&lt;width val=&quot;66&quot; /&gt;&lt;height val=&quot;23&quot; /&gt;&lt;hasText val=&quot;1&quot; /&gt;&lt;/Image&gt;&lt;/ThreeDShapeInfo&gt;"/>
  <p:tag name="PRESENTER_SHAPETEXTINFO" val="&lt;ShapeTextInfo&gt;&lt;TableIndex row=&quot;-1&quot; col=&quot;-1&quot;&gt;&lt;linesCount val=&quot;1&quot; /&gt;&lt;lineCharCount val=&quot;4&quot; /&gt;&lt;/TableIndex&gt;&lt;/ShapeTextInfo&gt;"/>
</p:tagLst>
</file>

<file path=ppt/tags/tag277.xml><?xml version="1.0" encoding="utf-8"?>
<p:tagLst xmlns:p="http://schemas.openxmlformats.org/presentationml/2006/main">
  <p:tag name="HTML_SHAPEINFO" val="&lt;TextEffect&gt;&lt;Image&gt;&lt;filename val=&quot;E:\breeze\content\1089459318\2803818743-1\input\breezo\data\asimages\{23adacc5-57f2-4793-991e-f4681f9df402}_1.png_crop.png&quot; /&gt;&lt;left val=&quot;6&quot; /&gt;&lt;top val=&quot;156&quot; /&gt;&lt;width val=&quot;431&quot; /&gt;&lt;height val=&quot;261&quot; /&gt;&lt;hasText val=&quot;1&quot; /&gt;&lt;paraId val=&quot;1&quot; /&gt;&lt;/Image&gt;&lt;Image&gt;&lt;filename val=&quot;E:\breeze\content\1089459318\2803818743-1\input\breezo\data\asimages\{eee870c8-bd74-4e4b-9313-bfbb4e754108}_1.png_crop.png&quot; /&gt;&lt;left val=&quot;6&quot; /&gt;&lt;top val=&quot;448&quot; /&gt;&lt;width val=&quot;431&quot; /&gt;&lt;height val=&quot;151&quot; /&gt;&lt;hasText val=&quot;1&quot; /&gt;&lt;paraId val=&quot;2&quot; /&gt;&lt;/Image&gt;&lt;Image&gt;&lt;filename val=&quot;E:\breeze\content\1089459318\2803818743-1\input\breezo\data\asimages\{bed2b4a0-9ceb-4729-8c31-e3d291ed4bb4}_1.png_crop.png&quot; /&gt;&lt;left val=&quot;6&quot; /&gt;&lt;top val=&quot;611&quot; /&gt;&lt;width val=&quot;431&quot; /&gt;&lt;height val=&quot;21&quot; /&gt;&lt;hasText val=&quot;1&quot; /&gt;&lt;paraId val=&quot;3&quot; /&gt;&lt;/Image&gt;&lt;Image&gt;&lt;filename val=&quot;E:\breeze\content\1089459318\2803818743-1\input\breezo\data\asimages\{52656479-2acd-477e-95bb-edaa7ea3b9f1}_1.png_crop.png&quot; /&gt;&lt;left val=&quot;6&quot; /&gt;&lt;top val=&quot;649&quot; /&gt;&lt;width val=&quot;431&quot; /&gt;&lt;height val=&quot;21&quot; /&gt;&lt;hasText val=&quot;1&quot; /&gt;&lt;paraId val=&quot;4&quot; /&gt;&lt;/Image&gt;&lt;Image&gt;&lt;filename val=&quot;E:\breeze\content\1089459318\2803818743-1\input\breezo\data\asimages\{49682721-78fa-487b-9735-451e53ab264c}_1.png_crop.png&quot; /&gt;&lt;left val=&quot;6&quot; /&gt;&lt;top val=&quot;687&quot; /&gt;&lt;width val=&quot;431&quot; /&gt;&lt;height val=&quot;21&quot; /&gt;&lt;hasText val=&quot;1&quot; /&gt;&lt;paraId val=&quot;5&quot; /&gt;&lt;/Image&gt;&lt;/TextEffect&gt;"/>
</p:tagLst>
</file>

<file path=ppt/tags/tag278.xml><?xml version="1.0" encoding="utf-8"?>
<p:tagLst xmlns:p="http://schemas.openxmlformats.org/presentationml/2006/main">
  <p:tag name="HTML_SHAPEINFO" val="&lt;SlideThumbPath val=&quot;SlideTemp.PNG&quot;/&gt;"/>
</p:tagLst>
</file>

<file path=ppt/tags/tag279.xml><?xml version="1.0" encoding="utf-8"?>
<p:tagLst xmlns:p="http://schemas.openxmlformats.org/presentationml/2006/main">
  <p:tag name="PRESENTER_SHAPEINFO" val="&lt;ThreeDShapeInfo&gt;&lt;uuid val=&quot;{5db84fe1-b31b-4b34-bf66-c278822f5697}&quot; /&gt;&lt;isInvalidForFieldText val=&quot;0&quot; /&gt;&lt;Image&gt;&lt;filename val=&quot;E:\breeze\content\1089459318\2803818743-1\input\breezo\data\asimages\{5db84fe1-b31b-4b34-bf66-c278822f5697}.png&quot; /&gt;&lt;left val=&quot;134&quot; /&gt;&lt;top val=&quot;86&quot; /&gt;&lt;width val=&quot;677&quot; /&gt;&lt;height val=&quot;35&quot; /&gt;&lt;hasText val=&quot;1&quot; /&gt;&lt;/Image&gt;&lt;/ThreeDShapeInfo&gt;"/>
  <p:tag name="PRESENTER_SHAPETEXTINFO" val="&lt;ShapeTextInfo&gt;&lt;TableIndex row=&quot;-1&quot; col=&quot;-1&quot;&gt;&lt;linesCount val=&quot;1&quot; /&gt;&lt;lineCharCount val=&quot;34&quot; /&gt;&lt;/TableIndex&gt;&lt;/ShapeTextInfo&gt;"/>
</p:tagLst>
</file>

<file path=ppt/tags/tag28.xml><?xml version="1.0" encoding="utf-8"?>
<p:tagLst xmlns:p="http://schemas.openxmlformats.org/presentationml/2006/main">
  <p:tag name="HTML_SHAPEINFO" val="&lt;SlideThumbPath val=&quot;SlideTemp.PNG&quot;/&gt;"/>
</p:tagLst>
</file>

<file path=ppt/tags/tag280.xml><?xml version="1.0" encoding="utf-8"?>
<p:tagLst xmlns:p="http://schemas.openxmlformats.org/presentationml/2006/main">
  <p:tag name="PRESENTER_SHAPEINFO" val="&lt;ThreeDShapeInfo&gt;&lt;uuid val=&quot;{9cd5dc6e-9b77-422b-8b4f-889b933d8c12}&quot; /&gt;&lt;isInvalidForFieldText val=&quot;0&quot; /&gt;&lt;Image&gt;&lt;filename val=&quot;E:\breeze\content\1089459318\2803818743-1\input\breezo\data\asimages\{9cd5dc6e-9b77-422b-8b4f-889b933d8c12}.png&quot; /&gt;&lt;left val=&quot;34&quot; /&gt;&lt;top val=&quot;166&quot; /&gt;&lt;width val=&quot;374&quot; /&gt;&lt;height val=&quot;149&quot; /&gt;&lt;hasText val=&quot;1&quot; /&gt;&lt;/Image&gt;&lt;/ThreeDShapeInfo&gt;"/>
  <p:tag name="PRESENTER_SHAPETEXTINFO" val="&lt;ShapeTextInfo&gt;&lt;TableIndex row=&quot;-1&quot; col=&quot;-1&quot;&gt;&lt;linesCount val=&quot;4&quot; /&gt;&lt;lineCharCount val=&quot;15&quot; /&gt;&lt;lineCharCount val=&quot;21&quot; /&gt;&lt;lineCharCount val=&quot;30&quot; /&gt;&lt;lineCharCount val=&quot;49&quot; /&gt;&lt;/TableIndex&gt;&lt;/ShapeTextInfo&gt;"/>
</p:tagLst>
</file>

<file path=ppt/tags/tag281.xml><?xml version="1.0" encoding="utf-8"?>
<p:tagLst xmlns:p="http://schemas.openxmlformats.org/presentationml/2006/main">
  <p:tag name="PRESENTER_SHAPEINFO" val="&lt;ThreeDShapeInfo&gt;&lt;uuid val=&quot;{636f979b-20bc-4444-bea8-08a0f2cf8a81}&quot; /&gt;&lt;isInvalidForFieldText val=&quot;0&quot; /&gt;&lt;Image&gt;&lt;filename val=&quot;E:\breeze\content\1089459318\2803818743-1\input\breezo\data\asimages\{636f979b-20bc-4444-bea8-08a0f2cf8a81}.png&quot; /&gt;&lt;left val=&quot;528&quot; /&gt;&lt;top val=&quot;544&quot; /&gt;&lt;width val=&quot;404&quot; /&gt;&lt;height val=&quot;121&quot; /&gt;&lt;hasText val=&quot;1&quot; /&gt;&lt;/Image&gt;&lt;/ThreeDShapeInfo&gt;"/>
  <p:tag name="PRESENTER_SHAPETEXTINFO" val="&lt;ShapeTextInfo&gt;&lt;TableIndex row=&quot;-1&quot; col=&quot;-1&quot;&gt;&lt;linesCount val=&quot;3&quot; /&gt;&lt;lineCharCount val=&quot;36&quot; /&gt;&lt;lineCharCount val=&quot;52&quot; /&gt;&lt;lineCharCount val=&quot;29&quot; /&gt;&lt;/TableIndex&gt;&lt;/ShapeTextInfo&gt;"/>
</p:tagLst>
</file>

<file path=ppt/tags/tag282.xml><?xml version="1.0" encoding="utf-8"?>
<p:tagLst xmlns:p="http://schemas.openxmlformats.org/presentationml/2006/main">
  <p:tag name="PRESENTER_SHAPEINFO" val="&lt;ThreeDShapeInfo&gt;&lt;uuid val=&quot;&quot; /&gt;&lt;isInvalidForFieldText val=&quot;0&quot; /&gt;&lt;Image&gt;&lt;filename val=&quot;E:\breeze\content\1089459318\2803818743-1\input\breezo\data\asimages\{36568634-d20d-4c0a-8681-c61456520338}.png&quot; /&gt;&lt;left val=&quot;13&quot; /&gt;&lt;top val=&quot;338&quot; /&gt;&lt;width val=&quot;465&quot; /&gt;&lt;height val=&quot;380&quot; /&gt;&lt;hasText val=&quot;1&quot; /&gt;&lt;/Image&gt;&lt;/ThreeDShapeInfo&gt;"/>
</p:tagLst>
</file>

<file path=ppt/tags/tag283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3&quot; /&gt;&lt;/TableIndex&gt;&lt;/ShapeTextInfo&gt;"/>
</p:tagLst>
</file>

<file path=ppt/tags/tag284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3&quot; /&gt;&lt;/TableIndex&gt;&lt;/ShapeTextInfo&gt;"/>
</p:tagLst>
</file>

<file path=ppt/tags/tag285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2&quot; /&gt;&lt;/TableIndex&gt;&lt;/ShapeTextInfo&gt;"/>
</p:tagLst>
</file>

<file path=ppt/tags/tag286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6&quot; /&gt;&lt;/TableIndex&gt;&lt;/ShapeTextInfo&gt;"/>
</p:tagLst>
</file>

<file path=ppt/tags/tag287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23&quot; /&gt;&lt;/TableIndex&gt;&lt;/ShapeTextInfo&gt;"/>
</p:tagLst>
</file>

<file path=ppt/tags/tag288.xml><?xml version="1.0" encoding="utf-8"?>
<p:tagLst xmlns:p="http://schemas.openxmlformats.org/presentationml/2006/main">
  <p:tag name="PRESENTER_SHAPEINFO" val="&lt;ThreeDShapeInfo&gt;&lt;uuid val=&quot;&quot; /&gt;&lt;isInvalidForFieldText val=&quot;0&quot; /&gt;&lt;Image&gt;&lt;filename val=&quot;E:\breeze\content\1089459318\2803818743-1\input\breezo\data\asimages\{a3938af3-7d42-4fac-8500-0a0936d1f771}.png&quot; /&gt;&lt;left val=&quot;483&quot; /&gt;&lt;top val=&quot;151&quot; /&gt;&lt;width val=&quot;467&quot; /&gt;&lt;height val=&quot;382&quot; /&gt;&lt;hasText val=&quot;1&quot; /&gt;&lt;/Image&gt;&lt;/ThreeDShapeInfo&gt;"/>
</p:tagLst>
</file>

<file path=ppt/tags/tag289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3&quot; /&gt;&lt;/TableIndex&gt;&lt;/ShapeTextInfo&gt;"/>
</p:tagLst>
</file>

<file path=ppt/tags/tag29.xml><?xml version="1.0" encoding="utf-8"?>
<p:tagLst xmlns:p="http://schemas.openxmlformats.org/presentationml/2006/main">
  <p:tag name="PRESENTER_SHAPEINFO" val="&lt;ThreeDShapeInfo&gt;&lt;uuid val=&quot;{e3b1def6-70e9-4a45-a147-fc974692d7bf}&quot; /&gt;&lt;isInvalidForFieldText val=&quot;0&quot; /&gt;&lt;Image&gt;&lt;filename val=&quot;E:\breeze\content\1089459318\2803818743-1\input\breezo\data\asimages\{e3b1def6-70e9-4a45-a147-fc974692d7bf}.png&quot; /&gt;&lt;left val=&quot;745&quot; /&gt;&lt;top val=&quot;392&quot; /&gt;&lt;width val=&quot;179&quot; /&gt;&lt;height val=&quot;179&quot; /&gt;&lt;hasText val=&quot;1&quot; /&gt;&lt;/Image&gt;&lt;/ThreeDShapeInfo&gt;"/>
</p:tagLst>
</file>

<file path=ppt/tags/tag290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3&quot; /&gt;&lt;/TableIndex&gt;&lt;/ShapeTextInfo&gt;"/>
</p:tagLst>
</file>

<file path=ppt/tags/tag291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2&quot; /&gt;&lt;/TableIndex&gt;&lt;/ShapeTextInfo&gt;"/>
</p:tagLst>
</file>

<file path=ppt/tags/tag292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6&quot; /&gt;&lt;/TableIndex&gt;&lt;/ShapeTextInfo&gt;"/>
</p:tagLst>
</file>

<file path=ppt/tags/tag293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23&quot; /&gt;&lt;/TableIndex&gt;&lt;/ShapeTextInfo&gt;"/>
</p:tagLst>
</file>

<file path=ppt/tags/tag294.xml><?xml version="1.0" encoding="utf-8"?>
<p:tagLst xmlns:p="http://schemas.openxmlformats.org/presentationml/2006/main">
  <p:tag name="HTML_SHAPEINFO" val="&lt;SlideThumbPath val=&quot;SlideTemp.PNG&quot;/&gt;"/>
</p:tagLst>
</file>

<file path=ppt/tags/tag295.xml><?xml version="1.0" encoding="utf-8"?>
<p:tagLst xmlns:p="http://schemas.openxmlformats.org/presentationml/2006/main">
  <p:tag name="PRESENTER_SHAPEINFO" val="&lt;ThreeDShapeInfo&gt;&lt;uuid val=&quot;{4ff4871c-4428-45a5-b36b-976977440da4}&quot; /&gt;&lt;isInvalidForFieldText val=&quot;0&quot; /&gt;&lt;Image&gt;&lt;filename val=&quot;E:\breeze\content\1089459318\2803818743-1\input\breezo\data\asimages\{4ff4871c-4428-45a5-b36b-976977440da4}.png&quot; /&gt;&lt;left val=&quot;51&quot; /&gt;&lt;top val=&quot;98&quot; /&gt;&lt;width val=&quot;526&quot; /&gt;&lt;height val=&quot;43&quot; /&gt;&lt;hasText val=&quot;1&quot; /&gt;&lt;/Image&gt;&lt;/ThreeDShapeInfo&gt;"/>
  <p:tag name="PRESENTER_SHAPETEXTINFO" val="&lt;ShapeTextInfo&gt;&lt;TableIndex row=&quot;-1&quot; col=&quot;-1&quot;&gt;&lt;linesCount val=&quot;1&quot; /&gt;&lt;lineCharCount val=&quot;27&quot; /&gt;&lt;/TableIndex&gt;&lt;/ShapeTextInfo&gt;"/>
</p:tagLst>
</file>

<file path=ppt/tags/tag296.xml><?xml version="1.0" encoding="utf-8"?>
<p:tagLst xmlns:p="http://schemas.openxmlformats.org/presentationml/2006/main">
  <p:tag name="PRESENTER_SHAPEINFO" val="&lt;ThreeDShapeInfo&gt;&lt;uuid val=&quot;&quot; /&gt;&lt;isInvalidForFieldText val=&quot;0&quot; /&gt;&lt;Image&gt;&lt;filename val=&quot;E:\breeze\content\1089459318\2803818743-1\input\breezo\data\asimages\{cd00f3c5-020d-48c3-9c1a-af7b02080b9a}.png&quot; /&gt;&lt;left val=&quot;504&quot; /&gt;&lt;top val=&quot;183&quot; /&gt;&lt;width val=&quot;452&quot; /&gt;&lt;height val=&quot;370&quot; /&gt;&lt;hasText val=&quot;1&quot; /&gt;&lt;/Image&gt;&lt;/ThreeDShapeInfo&gt;"/>
</p:tagLst>
</file>

<file path=ppt/tags/tag297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3&quot; /&gt;&lt;/TableIndex&gt;&lt;/ShapeTextInfo&gt;"/>
</p:tagLst>
</file>

<file path=ppt/tags/tag298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3&quot; /&gt;&lt;/TableIndex&gt;&lt;/ShapeTextInfo&gt;"/>
</p:tagLst>
</file>

<file path=ppt/tags/tag299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2&quot; /&gt;&lt;/TableIndex&gt;&lt;/ShapeTextInfo&gt;"/>
</p:tagLst>
</file>

<file path=ppt/tags/tag3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9&quot; /&gt;&lt;/TableIndex&gt;&lt;/ShapeTextInfo&gt;"/>
</p:tagLst>
</file>

<file path=ppt/tags/tag30.xml><?xml version="1.0" encoding="utf-8"?>
<p:tagLst xmlns:p="http://schemas.openxmlformats.org/presentationml/2006/main">
  <p:tag name="PRESENTER_SHAPEINFO" val="&lt;ThreeDShapeInfo&gt;&lt;uuid val=&quot;{dc343e18-e7de-40e8-aa7c-e2de9f660314}&quot; /&gt;&lt;isInvalidForFieldText val=&quot;0&quot; /&gt;&lt;Image&gt;&lt;filename val=&quot;E:\breeze\content\1089459318\2803818743-1\input\breezo\data\asimages\{dc343e18-e7de-40e8-aa7c-e2de9f660314}.png&quot; /&gt;&lt;left val=&quot;54&quot; /&gt;&lt;top val=&quot;219&quot; /&gt;&lt;width val=&quot;257&quot; /&gt;&lt;height val=&quot;97&quot; /&gt;&lt;hasText val=&quot;1&quot; /&gt;&lt;/Image&gt;&lt;/ThreeDShapeInfo&gt;"/>
</p:tagLst>
</file>

<file path=ppt/tags/tag300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6&quot; /&gt;&lt;/TableIndex&gt;&lt;/ShapeTextInfo&gt;"/>
</p:tagLst>
</file>

<file path=ppt/tags/tag301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23&quot; /&gt;&lt;/TableIndex&gt;&lt;/ShapeTextInfo&gt;"/>
</p:tagLst>
</file>

<file path=ppt/tags/tag302.xml><?xml version="1.0" encoding="utf-8"?>
<p:tagLst xmlns:p="http://schemas.openxmlformats.org/presentationml/2006/main">
  <p:tag name="PRESENTER_SHAPEINFO" val="&lt;ThreeDShapeInfo&gt;&lt;uuid val=&quot;{62ca19ad-f3e7-4075-9408-66f7fd3e673e}&quot; /&gt;&lt;isInvalidForFieldText val=&quot;0&quot; /&gt;&lt;Image&gt;&lt;filename val=&quot;E:\breeze\content\1089459318\2803818743-1\input\breezo\data\asimages\{62ca19ad-f3e7-4075-9408-66f7fd3e673e}.png&quot; /&gt;&lt;left val=&quot;26&quot; /&gt;&lt;top val=&quot;196&quot; /&gt;&lt;width val=&quot;461&quot; /&gt;&lt;height val=&quot;337&quot; /&gt;&lt;hasText val=&quot;1&quot; /&gt;&lt;/Image&gt;&lt;/ThreeDShapeInfo&gt;"/>
  <p:tag name="PRESENTER_SHAPETEXTINFO" val="&lt;ShapeTextInfo&gt;&lt;TableIndex row=&quot;-1&quot; col=&quot;-1&quot;&gt;&lt;linesCount val=&quot;3&quot; /&gt;&lt;lineCharCount val=&quot;56&quot; /&gt;&lt;lineCharCount val=&quot;108&quot; /&gt;&lt;lineCharCount val=&quot;62&quot; /&gt;&lt;/TableIndex&gt;&lt;/ShapeTextInfo&gt;"/>
</p:tagLst>
</file>

<file path=ppt/tags/tag303.xml><?xml version="1.0" encoding="utf-8"?>
<p:tagLst xmlns:p="http://schemas.openxmlformats.org/presentationml/2006/main">
  <p:tag name="HTML_SHAPEINFO" val="&lt;SlideThumbPath val=&quot;SlideTemp.PNG&quot;/&gt;"/>
</p:tagLst>
</file>

<file path=ppt/tags/tag304.xml><?xml version="1.0" encoding="utf-8"?>
<p:tagLst xmlns:p="http://schemas.openxmlformats.org/presentationml/2006/main">
  <p:tag name="PRESENTER_SHAPEINFO" val="&lt;ThreeDShapeInfo&gt;&lt;uuid val=&quot;{7fc4b009-9347-4c73-994a-4dc8c027418b}&quot; /&gt;&lt;isInvalidForFieldText val=&quot;0&quot; /&gt;&lt;Image&gt;&lt;filename val=&quot;E:\breeze\content\1089459318\2803818743-1\input\breezo\data\asimages\{7fc4b009-9347-4c73-994a-4dc8c027418b}.png&quot; /&gt;&lt;left val=&quot;90&quot; /&gt;&lt;top val=&quot;76&quot; /&gt;&lt;width val=&quot;353&quot; /&gt;&lt;height val=&quot;43&quot; /&gt;&lt;hasText val=&quot;1&quot; /&gt;&lt;/Image&gt;&lt;/ThreeDShapeInfo&gt;"/>
  <p:tag name="PRESENTER_SHAPETEXTINFO" val="&lt;ShapeTextInfo&gt;&lt;TableIndex row=&quot;-1&quot; col=&quot;-1&quot;&gt;&lt;linesCount val=&quot;1&quot; /&gt;&lt;lineCharCount val=&quot;17&quot; /&gt;&lt;/TableIndex&gt;&lt;/ShapeTextInfo&gt;"/>
</p:tagLst>
</file>

<file path=ppt/tags/tag305.xml><?xml version="1.0" encoding="utf-8"?>
<p:tagLst xmlns:p="http://schemas.openxmlformats.org/presentationml/2006/main">
  <p:tag name="PRESENTER_SHAPEINFO" val="&lt;ThreeDShapeInfo&gt;&lt;uuid val=&quot;&quot; /&gt;&lt;isInvalidForFieldText val=&quot;0&quot; /&gt;&lt;Image&gt;&lt;filename val=&quot;E:\breeze\content\1089459318\2803818743-1\input\breezo\data\asimages\{4d7fda99-92c9-4f73-960a-3615c9ab379a}.png&quot; /&gt;&lt;left val=&quot;471&quot; /&gt;&lt;top val=&quot;48&quot; /&gt;&lt;width val=&quot;479&quot; /&gt;&lt;height val=&quot;391&quot; /&gt;&lt;hasText val=&quot;1&quot; /&gt;&lt;/Image&gt;&lt;/ThreeDShapeInfo&gt;"/>
</p:tagLst>
</file>

<file path=ppt/tags/tag306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3&quot; /&gt;&lt;/TableIndex&gt;&lt;/ShapeTextInfo&gt;"/>
</p:tagLst>
</file>

<file path=ppt/tags/tag307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3&quot; /&gt;&lt;/TableIndex&gt;&lt;/ShapeTextInfo&gt;"/>
</p:tagLst>
</file>

<file path=ppt/tags/tag308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2&quot; /&gt;&lt;/TableIndex&gt;&lt;/ShapeTextInfo&gt;"/>
</p:tagLst>
</file>

<file path=ppt/tags/tag309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6&quot; /&gt;&lt;/TableIndex&gt;&lt;/ShapeTextInfo&gt;"/>
</p:tagLst>
</file>

<file path=ppt/tags/tag31.xml><?xml version="1.0" encoding="utf-8"?>
<p:tagLst xmlns:p="http://schemas.openxmlformats.org/presentationml/2006/main">
  <p:tag name="PRESENTER_SHAPEINFO" val="&lt;ThreeDShapeInfo&gt;&lt;uuid val=&quot;{28d4ab75-c179-41bd-91aa-7c7262c6b33b}&quot; /&gt;&lt;isInvalidForFieldText val=&quot;0&quot; /&gt;&lt;Image&gt;&lt;filename val=&quot;E:\breeze\content\1089459318\2803818743-1\input\breezo\data\asimages\{28d4ab75-c179-41bd-91aa-7c7262c6b33b}.png&quot; /&gt;&lt;left val=&quot;520&quot; /&gt;&lt;top val=&quot;392&quot; /&gt;&lt;width val=&quot;179&quot; /&gt;&lt;height val=&quot;179&quot; /&gt;&lt;hasText val=&quot;1&quot; /&gt;&lt;/Image&gt;&lt;/ThreeDShapeInfo&gt;"/>
</p:tagLst>
</file>

<file path=ppt/tags/tag310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23&quot; /&gt;&lt;/TableIndex&gt;&lt;/ShapeTextInfo&gt;"/>
</p:tagLst>
</file>

<file path=ppt/tags/tag311.xml><?xml version="1.0" encoding="utf-8"?>
<p:tagLst xmlns:p="http://schemas.openxmlformats.org/presentationml/2006/main">
  <p:tag name="PRESENTER_SHAPEINFO" val="&lt;ThreeDShapeInfo&gt;&lt;uuid val=&quot;{53e4c847-f83e-486a-8e69-44763e0be190}&quot; /&gt;&lt;isInvalidForFieldText val=&quot;0&quot; /&gt;&lt;Image&gt;&lt;filename val=&quot;E:\breeze\content\1089459318\2803818743-1\input\breezo\data\asimages\{53e4c847-f83e-486a-8e69-44763e0be190}.png&quot; /&gt;&lt;left val=&quot;14&quot; /&gt;&lt;top val=&quot;147&quot; /&gt;&lt;width val=&quot;447&quot; /&gt;&lt;height val=&quot;272&quot; /&gt;&lt;hasText val=&quot;1&quot; /&gt;&lt;/Image&gt;&lt;/ThreeDShapeInfo&gt;"/>
  <p:tag name="PRESENTER_SHAPETEXTINFO" val="&lt;ShapeTextInfo&gt;&lt;TableIndex row=&quot;-1&quot; col=&quot;-1&quot;&gt;&lt;linesCount val=&quot;4&quot; /&gt;&lt;lineCharCount val=&quot;26&quot; /&gt;&lt;lineCharCount val=&quot;65&quot; /&gt;&lt;lineCharCount val=&quot;69&quot; /&gt;&lt;lineCharCount val=&quot;51&quot; /&gt;&lt;/TableIndex&gt;&lt;/ShapeTextInfo&gt;"/>
</p:tagLst>
</file>

<file path=ppt/tags/tag312.xml><?xml version="1.0" encoding="utf-8"?>
<p:tagLst xmlns:p="http://schemas.openxmlformats.org/presentationml/2006/main">
  <p:tag name="PRESENTER_SHAPEINFO" val="&lt;ThreeDShapeInfo&gt;&lt;uuid val=&quot;{02e4d816-5def-4091-8c67-68062a8ff4fd}&quot; /&gt;&lt;isInvalidForFieldText val=&quot;0&quot; /&gt;&lt;Image&gt;&lt;filename val=&quot;E:\breeze\content\1089459318\2803818743-1\input\breezo\data\asimages\{02e4d816-5def-4091-8c67-68062a8ff4fd}.png&quot; /&gt;&lt;left val=&quot;16&quot; /&gt;&lt;top val=&quot;451&quot; /&gt;&lt;width val=&quot;878&quot; /&gt;&lt;height val=&quot;255&quot; /&gt;&lt;hasText val=&quot;1&quot; /&gt;&lt;/Image&gt;&lt;/ThreeDShapeInfo&gt;"/>
  <p:tag name="PRESENTER_SHAPETEXTINFO" val="&lt;ShapeTextInfo&gt;&lt;TableIndex row=&quot;-1&quot; col=&quot;-1&quot;&gt;&lt;linesCount val=&quot;3&quot; /&gt;&lt;lineCharCount val=&quot;79&quot; /&gt;&lt;lineCharCount val=&quot;207&quot; /&gt;&lt;lineCharCount val=&quot;128&quot; /&gt;&lt;/TableIndex&gt;&lt;/ShapeTextInfo&gt;"/>
</p:tagLst>
</file>

<file path=ppt/tags/tag313.xml><?xml version="1.0" encoding="utf-8"?>
<p:tagLst xmlns:p="http://schemas.openxmlformats.org/presentationml/2006/main">
  <p:tag name="HTML_SHAPEINFO" val="&lt;SlideThumbPath val=&quot;SlideTemp.PNG&quot;/&gt;"/>
</p:tagLst>
</file>

<file path=ppt/tags/tag314.xml><?xml version="1.0" encoding="utf-8"?>
<p:tagLst xmlns:p="http://schemas.openxmlformats.org/presentationml/2006/main">
  <p:tag name="PRESENTER_SHAPEINFO" val="&lt;ThreeDShapeInfo&gt;&lt;uuid val=&quot;{9830b07f-8475-46c1-98b5-1c7bd342dd0b}&quot; /&gt;&lt;isInvalidForFieldText val=&quot;0&quot; /&gt;&lt;Image&gt;&lt;filename val=&quot;E:\breeze\content\1089459318\2803818743-1\input\breezo\data\asimages\{9830b07f-8475-46c1-98b5-1c7bd342dd0b}.png&quot; /&gt;&lt;left val=&quot;51&quot; /&gt;&lt;top val=&quot;96&quot; /&gt;&lt;width val=&quot;507&quot; /&gt;&lt;height val=&quot;43&quot; /&gt;&lt;hasText val=&quot;1&quot; /&gt;&lt;/Image&gt;&lt;/ThreeDShapeInfo&gt;"/>
  <p:tag name="PRESENTER_SHAPETEXTINFO" val="&lt;ShapeTextInfo&gt;&lt;TableIndex row=&quot;-1&quot; col=&quot;-1&quot;&gt;&lt;linesCount val=&quot;1&quot; /&gt;&lt;lineCharCount val=&quot;23&quot; /&gt;&lt;/TableIndex&gt;&lt;/ShapeTextInfo&gt;"/>
</p:tagLst>
</file>

<file path=ppt/tags/tag315.xml><?xml version="1.0" encoding="utf-8"?>
<p:tagLst xmlns:p="http://schemas.openxmlformats.org/presentationml/2006/main">
  <p:tag name="PRESENTER_SHAPEINFO" val="&lt;ThreeDShapeInfo&gt;&lt;uuid val=&quot;{378a4e98-2097-42dc-b2ab-7c22a0895497}&quot; /&gt;&lt;isInvalidForFieldText val=&quot;0&quot; /&gt;&lt;Image&gt;&lt;filename val=&quot;E:\breeze\content\1089459318\2803818743-1\input\breezo\data\asimages\{378a4e98-2097-42dc-b2ab-7c22a0895497}.png&quot; /&gt;&lt;left val=&quot;22&quot; /&gt;&lt;top val=&quot;173&quot; /&gt;&lt;width val=&quot;529&quot; /&gt;&lt;height val=&quot;404&quot; /&gt;&lt;hasText val=&quot;1&quot; /&gt;&lt;/Image&gt;&lt;/ThreeDShapeInfo&gt;"/>
  <p:tag name="PRESENTER_SHAPETEXTINFO" val="&lt;ShapeTextInfo&gt;&lt;TableIndex row=&quot;-1&quot; col=&quot;-1&quot;&gt;&lt;linesCount val=&quot;4&quot; /&gt;&lt;lineCharCount val=&quot;143&quot; /&gt;&lt;lineCharCount val=&quot;19&quot; /&gt;&lt;lineCharCount val=&quot;17&quot; /&gt;&lt;lineCharCount val=&quot;56&quot; /&gt;&lt;/TableIndex&gt;&lt;/ShapeTextInfo&gt;"/>
</p:tagLst>
</file>

<file path=ppt/tags/tag316.xml><?xml version="1.0" encoding="utf-8"?>
<p:tagLst xmlns:p="http://schemas.openxmlformats.org/presentationml/2006/main">
  <p:tag name="PRESENTER_SHAPEINFO" val="&lt;ThreeDShapeInfo&gt;&lt;uuid val=&quot;&quot; /&gt;&lt;isInvalidForFieldText val=&quot;0&quot; /&gt;&lt;Image&gt;&lt;filename val=&quot;E:\breeze\content\1089459318\2803818743-1\input\breezo\data\asimages\{cee07972-5d4e-492b-b9a7-f025d137c24a}.png&quot; /&gt;&lt;left val=&quot;625&quot; /&gt;&lt;top val=&quot;490&quot; /&gt;&lt;width val=&quot;324&quot; /&gt;&lt;height val=&quot;229&quot; /&gt;&lt;hasText val=&quot;1&quot; /&gt;&lt;/Image&gt;&lt;/ThreeDShapeInfo&gt;"/>
</p:tagLst>
</file>

<file path=ppt/tags/tag317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318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319.xml><?xml version="1.0" encoding="utf-8"?>
<p:tagLst xmlns:p="http://schemas.openxmlformats.org/presentationml/2006/main">
  <p:tag name="PRESENTER_SHAPEINFO" val="&lt;ThreeDShapeInfo&gt;&lt;uuid val=&quot;{4ad09dc9-768f-481d-95a0-d547d4df83c8}&quot; /&gt;&lt;isInvalidForFieldText val=&quot;0&quot; /&gt;&lt;Image&gt;&lt;filename val=&quot;E:\breeze\content\1089459318\2803818743-1\input\breezo\data\asimages\{4ad09dc9-768f-481d-95a0-d547d4df83c8}.png&quot; /&gt;&lt;left val=&quot;590&quot; /&gt;&lt;top val=&quot;320&quot; /&gt;&lt;width val=&quot;171&quot; /&gt;&lt;height val=&quot;167&quot; /&gt;&lt;hasText val=&quot;1&quot; /&gt;&lt;/Image&gt;&lt;/ThreeDShapeInfo&gt;"/>
</p:tagLst>
</file>

<file path=ppt/tags/tag32.xml><?xml version="1.0" encoding="utf-8"?>
<p:tagLst xmlns:p="http://schemas.openxmlformats.org/presentationml/2006/main">
  <p:tag name="PRESENTER_SHAPEINFO" val="&lt;ThreeDShapeInfo&gt;&lt;uuid val=&quot;{d2854282-a8c6-41bd-9117-30ca28c2a82d}&quot; /&gt;&lt;isInvalidForFieldText val=&quot;0&quot; /&gt;&lt;Image&gt;&lt;filename val=&quot;E:\breeze\content\1089459318\2803818743-1\input\breezo\data\asimages\{d2854282-a8c6-41bd-9117-30ca28c2a82d}.png&quot; /&gt;&lt;left val=&quot;33&quot; /&gt;&lt;top val=&quot;420&quot; /&gt;&lt;width val=&quot;448&quot; /&gt;&lt;height val=&quot;148&quot; /&gt;&lt;hasText val=&quot;1&quot; /&gt;&lt;/Image&gt;&lt;/ThreeDShapeInfo&gt;"/>
</p:tagLst>
</file>

<file path=ppt/tags/tag320.xml><?xml version="1.0" encoding="utf-8"?>
<p:tagLst xmlns:p="http://schemas.openxmlformats.org/presentationml/2006/main">
  <p:tag name="PRESENTER_SHAPEINFO" val="&lt;ThreeDShapeInfo&gt;&lt;uuid val=&quot;{df829ba4-5f6e-4cd6-b0e6-fd284c57b60a}&quot; /&gt;&lt;isInvalidForFieldText val=&quot;0&quot; /&gt;&lt;Image&gt;&lt;filename val=&quot;E:\breeze\content\1089459318\2803818743-1\input\breezo\data\asimages\{df829ba4-5f6e-4cd6-b0e6-fd284c57b60a}.png&quot; /&gt;&lt;left val=&quot;689&quot; /&gt;&lt;top val=&quot;308&quot; /&gt;&lt;width val=&quot;169&quot; /&gt;&lt;height val=&quot;167&quot; /&gt;&lt;hasText val=&quot;1&quot; /&gt;&lt;/Image&gt;&lt;/ThreeDShapeInfo&gt;"/>
</p:tagLst>
</file>

<file path=ppt/tags/tag321.xml><?xml version="1.0" encoding="utf-8"?>
<p:tagLst xmlns:p="http://schemas.openxmlformats.org/presentationml/2006/main">
  <p:tag name="PRESENTER_SHAPEINFO" val="&lt;ThreeDShapeInfo&gt;&lt;uuid val=&quot;{4844c2b5-9bdf-4181-bb30-59f976cf44ac}&quot; /&gt;&lt;isInvalidForFieldText val=&quot;0&quot; /&gt;&lt;Image&gt;&lt;filename val=&quot;E:\breeze\content\1089459318\2803818743-1\input\breezo\data\asimages\{4844c2b5-9bdf-4181-bb30-59f976cf44ac}.png&quot; /&gt;&lt;left val=&quot;784&quot; /&gt;&lt;top val=&quot;296&quot; /&gt;&lt;width val=&quot;169&quot; /&gt;&lt;height val=&quot;167&quot; /&gt;&lt;hasText val=&quot;1&quot; /&gt;&lt;/Image&gt;&lt;/ThreeDShapeInfo&gt;"/>
</p:tagLst>
</file>

<file path=ppt/tags/tag322.xml><?xml version="1.0" encoding="utf-8"?>
<p:tagLst xmlns:p="http://schemas.openxmlformats.org/presentationml/2006/main">
  <p:tag name="PRESENTER_SHAPEINFO" val="&lt;ThreeDShapeInfo&gt;&lt;uuid val=&quot;{33b16a92-a429-48e5-abfa-c8e85a869fec}&quot; /&gt;&lt;isInvalidForFieldText val=&quot;0&quot; /&gt;&lt;Image&gt;&lt;filename val=&quot;E:\breeze\content\1089459318\2803818743-1\input\breezo\data\asimages\{33b16a92-a429-48e5-abfa-c8e85a869fec}.png&quot; /&gt;&lt;left val=&quot;722&quot; /&gt;&lt;top val=&quot;109&quot; /&gt;&lt;width val=&quot;231&quot; /&gt;&lt;height val=&quot;179&quot; /&gt;&lt;hasText val=&quot;1&quot; /&gt;&lt;/Image&gt;&lt;/ThreeDShapeInfo&gt;"/>
</p:tagLst>
</file>

<file path=ppt/tags/tag323.xml><?xml version="1.0" encoding="utf-8"?>
<p:tagLst xmlns:p="http://schemas.openxmlformats.org/presentationml/2006/main">
  <p:tag name="PRESENTER_SHAPEINFO" val="&lt;ThreeDShapeInfo&gt;&lt;uuid val=&quot;{9f8d9a28-572c-4407-bcb7-91030ef9f614}&quot; /&gt;&lt;isInvalidForFieldText val=&quot;0&quot; /&gt;&lt;Image&gt;&lt;filename val=&quot;E:\breeze\content\1089459318\2803818743-1\input\breezo\data\asimages\{9f8d9a28-572c-4407-bcb7-91030ef9f614}.png&quot; /&gt;&lt;left val=&quot;591&quot; /&gt;&lt;top val=&quot;66&quot; /&gt;&lt;width val=&quot;208&quot; /&gt;&lt;height val=&quot;172&quot; /&gt;&lt;hasText val=&quot;1&quot; /&gt;&lt;/Image&gt;&lt;/ThreeDShapeInfo&gt;"/>
</p:tagLst>
</file>

<file path=ppt/tags/tag324.xml><?xml version="1.0" encoding="utf-8"?>
<p:tagLst xmlns:p="http://schemas.openxmlformats.org/presentationml/2006/main">
  <p:tag name="PRESENTER_SHAPEINFO" val="&lt;ThreeDShapeInfo&gt;&lt;uuid val=&quot;{0b55c086-2de9-4117-a05c-2c4e82fcb7d5}&quot; /&gt;&lt;isInvalidForFieldText val=&quot;0&quot; /&gt;&lt;Image&gt;&lt;filename val=&quot;E:\breeze\content\1089459318\2803818743-1\input\breezo\data\asimages\{0b55c086-2de9-4117-a05c-2c4e82fcb7d5}.png&quot; /&gt;&lt;left val=&quot;607&quot; /&gt;&lt;top val=&quot;122&quot; /&gt;&lt;width val=&quot;55&quot; /&gt;&lt;height val=&quot;56&quot; /&gt;&lt;hasText val=&quot;1&quot; /&gt;&lt;/Image&gt;&lt;/ThreeDShapeInfo&gt;"/>
</p:tagLst>
</file>

<file path=ppt/tags/tag325.xml><?xml version="1.0" encoding="utf-8"?>
<p:tagLst xmlns:p="http://schemas.openxmlformats.org/presentationml/2006/main">
  <p:tag name="HTML_SHAPEINFO" val="&lt;SlideThumbPath val=&quot;SlideTemp.PNG&quot;/&gt;"/>
</p:tagLst>
</file>

<file path=ppt/tags/tag326.xml><?xml version="1.0" encoding="utf-8"?>
<p:tagLst xmlns:p="http://schemas.openxmlformats.org/presentationml/2006/main">
  <p:tag name="PRESENTER_SHAPEINFO" val="&lt;ThreeDShapeInfo&gt;&lt;uuid val=&quot;{39e78213-c933-4b12-8f4f-fbaf95ee3a70}&quot; /&gt;&lt;isInvalidForFieldText val=&quot;0&quot; /&gt;&lt;Image&gt;&lt;filename val=&quot;E:\breeze\content\1089459318\2803818743-1\input\breezo\data\asimages\{39e78213-c933-4b12-8f4f-fbaf95ee3a70}.png&quot; /&gt;&lt;left val=&quot;14&quot; /&gt;&lt;top val=&quot;173&quot; /&gt;&lt;width val=&quot;571&quot; /&gt;&lt;height val=&quot;422&quot; /&gt;&lt;hasText val=&quot;1&quot; /&gt;&lt;/Image&gt;&lt;/ThreeDShapeInfo&gt;"/>
  <p:tag name="PRESENTER_SHAPETEXTINFO" val="&lt;ShapeTextInfo&gt;&lt;TableIndex row=&quot;-1&quot; col=&quot;-1&quot;&gt;&lt;linesCount val=&quot;3&quot; /&gt;&lt;lineCharCount val=&quot;111&quot; /&gt;&lt;lineCharCount val=&quot;122&quot; /&gt;&lt;lineCharCount val=&quot;96&quot; /&gt;&lt;/TableIndex&gt;&lt;/ShapeTextInfo&gt;"/>
</p:tagLst>
</file>

<file path=ppt/tags/tag327.xml><?xml version="1.0" encoding="utf-8"?>
<p:tagLst xmlns:p="http://schemas.openxmlformats.org/presentationml/2006/main">
  <p:tag name="PRESENTER_SHAPEINFO" val="&lt;ThreeDShapeInfo&gt;&lt;uuid val=&quot;{a77c36ac-11b9-4421-8f54-a23014bee128}&quot; /&gt;&lt;isInvalidForFieldText val=&quot;0&quot; /&gt;&lt;Image&gt;&lt;filename val=&quot;E:\breeze\content\1089459318\2803818743-1\input\breezo\data\asimages\{a77c36ac-11b9-4421-8f54-a23014bee128}.png&quot; /&gt;&lt;left val=&quot;656&quot; /&gt;&lt;top val=&quot;293&quot; /&gt;&lt;width val=&quot;274&quot; /&gt;&lt;height val=&quot;205&quot; /&gt;&lt;hasText val=&quot;1&quot; /&gt;&lt;/Image&gt;&lt;/ThreeDShapeInfo&gt;"/>
</p:tagLst>
</file>

<file path=ppt/tags/tag328.xml><?xml version="1.0" encoding="utf-8"?>
<p:tagLst xmlns:p="http://schemas.openxmlformats.org/presentationml/2006/main">
  <p:tag name="PRESENTER_SHAPEINFO" val="&lt;ThreeDShapeInfo&gt;&lt;uuid val=&quot;{9d570dcf-7f5f-4ce1-922b-8c2fc5bc1cc5}&quot; /&gt;&lt;isInvalidForFieldText val=&quot;0&quot; /&gt;&lt;Image&gt;&lt;filename val=&quot;E:\breeze\content\1089459318\2803818743-1\input\breezo\data\asimages\{9d570dcf-7f5f-4ce1-922b-8c2fc5bc1cc5}.jpg&quot; /&gt;&lt;left val=&quot;656&quot; /&gt;&lt;top val=&quot;503&quot; /&gt;&lt;width val=&quot;274&quot; /&gt;&lt;height val=&quot;207&quot; /&gt;&lt;hasText val=&quot;1&quot; /&gt;&lt;/Image&gt;&lt;/ThreeDShapeInfo&gt;"/>
</p:tagLst>
</file>

<file path=ppt/tags/tag329.xml><?xml version="1.0" encoding="utf-8"?>
<p:tagLst xmlns:p="http://schemas.openxmlformats.org/presentationml/2006/main">
  <p:tag name="PRESENTER_SHAPEINFO" val="&lt;ThreeDShapeInfo&gt;&lt;uuid val=&quot;&quot; /&gt;&lt;isInvalidForFieldText val=&quot;0&quot; /&gt;&lt;Image&gt;&lt;filename val=&quot;E:\breeze\content\1089459318\2803818743-1\input\breezo\data\asimages\{7aa3adc5-850e-4459-9157-25a5c96e867e}.png&quot; /&gt;&lt;left val=&quot;616&quot; /&gt;&lt;top val=&quot;6&quot; /&gt;&lt;width val=&quot;336&quot; /&gt;&lt;height val=&quot;275&quot; /&gt;&lt;hasText val=&quot;1&quot; /&gt;&lt;/Image&gt;&lt;/ThreeDShapeInfo&gt;"/>
</p:tagLst>
</file>

<file path=ppt/tags/tag33.xml><?xml version="1.0" encoding="utf-8"?>
<p:tagLst xmlns:p="http://schemas.openxmlformats.org/presentationml/2006/main">
  <p:tag name="PRESENTER_SHAPEINFO" val="&lt;ThreeDShapeInfo&gt;&lt;uuid val=&quot;{09325b16-fa90-404b-98d1-a14edd266a93}&quot; /&gt;&lt;isInvalidForFieldText val=&quot;0&quot; /&gt;&lt;Image&gt;&lt;filename val=&quot;E:\breeze\content\1089459318\2803818743-1\input\breezo\data\asimages\{09325b16-fa90-404b-98d1-a14edd266a93}.png&quot; /&gt;&lt;left val=&quot;337&quot; /&gt;&lt;top val=&quot;197&quot; /&gt;&lt;width val=&quot;472&quot; /&gt;&lt;height val=&quot;139&quot; /&gt;&lt;hasText val=&quot;1&quot; /&gt;&lt;/Image&gt;&lt;/ThreeDShapeInfo&gt;"/>
  <p:tag name="PRESENTER_SHAPETEXTINFO" val="&lt;ShapeTextInfo&gt;&lt;TableIndex row=&quot;-1&quot; col=&quot;-1&quot;&gt;&lt;linesCount val=&quot;1&quot; /&gt;&lt;lineCharCount val=&quot;125&quot; /&gt;&lt;/TableIndex&gt;&lt;/ShapeTextInfo&gt;"/>
</p:tagLst>
</file>

<file path=ppt/tags/tag330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3&quot; /&gt;&lt;/TableIndex&gt;&lt;/ShapeTextInfo&gt;"/>
</p:tagLst>
</file>

<file path=ppt/tags/tag331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3&quot; /&gt;&lt;/TableIndex&gt;&lt;/ShapeTextInfo&gt;"/>
</p:tagLst>
</file>

<file path=ppt/tags/tag332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2&quot; /&gt;&lt;/TableIndex&gt;&lt;/ShapeTextInfo&gt;"/>
</p:tagLst>
</file>

<file path=ppt/tags/tag333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6&quot; /&gt;&lt;/TableIndex&gt;&lt;/ShapeTextInfo&gt;"/>
</p:tagLst>
</file>

<file path=ppt/tags/tag334.xml><?xml version="1.0" encoding="utf-8"?>
<p:tagLst xmlns:p="http://schemas.openxmlformats.org/presentationml/2006/main">
  <p:tag name="PRESENTER_SHAPEINFO" val="&lt;ThreeDShapeInfo&gt;&lt;uuid val=&quot;{3313650a-2e5e-4da5-8a6c-919f6773c0a6}&quot; /&gt;&lt;isInvalidForFieldText val=&quot;0&quot; /&gt;&lt;Image&gt;&lt;filename val=&quot;E:\breeze\content\1089459318\2803818743-1\input\breezo\data\asimages\{3313650a-2e5e-4da5-8a6c-919f6773c0a6}.png&quot; /&gt;&lt;left val=&quot;51&quot; /&gt;&lt;top val=&quot;102&quot; /&gt;&lt;width val=&quot;507&quot; /&gt;&lt;height val=&quot;43&quot; /&gt;&lt;hasText val=&quot;1&quot; /&gt;&lt;/Image&gt;&lt;/ThreeDShapeInfo&gt;"/>
  <p:tag name="PRESENTER_SHAPETEXTINFO" val="&lt;ShapeTextInfo&gt;&lt;TableIndex row=&quot;-1&quot; col=&quot;-1&quot;&gt;&lt;linesCount val=&quot;1&quot; /&gt;&lt;lineCharCount val=&quot;23&quot; /&gt;&lt;/TableIndex&gt;&lt;/ShapeTextInfo&gt;"/>
</p:tagLst>
</file>

<file path=ppt/tags/tag335.xml><?xml version="1.0" encoding="utf-8"?>
<p:tagLst xmlns:p="http://schemas.openxmlformats.org/presentationml/2006/main">
  <p:tag name="HTML_SHAPEINFO" val="&lt;SlideThumbPath val=&quot;SlideTemp.PNG&quot;/&gt;"/>
</p:tagLst>
</file>

<file path=ppt/tags/tag336.xml><?xml version="1.0" encoding="utf-8"?>
<p:tagLst xmlns:p="http://schemas.openxmlformats.org/presentationml/2006/main">
  <p:tag name="PRESENTER_SHAPEINFO" val="&lt;ThreeDShapeInfo&gt;&lt;uuid val=&quot;{fb829f34-03fd-4721-8a14-df85483c25be}&quot; /&gt;&lt;isInvalidForFieldText val=&quot;0&quot; /&gt;&lt;Image&gt;&lt;filename val=&quot;E:\breeze\content\1089459318\2803818743-1\input\breezo\data\asimages\{fb829f34-03fd-4721-8a14-df85483c25be}.png&quot; /&gt;&lt;left val=&quot;92&quot; /&gt;&lt;top val=&quot;208&quot; /&gt;&lt;width val=&quot;777&quot; /&gt;&lt;height val=&quot;302&quot; /&gt;&lt;hasText val=&quot;1&quot; /&gt;&lt;/Image&gt;&lt;/ThreeDShapeInfo&gt;"/>
  <p:tag name="PRESENTER_SHAPETEXTINFO" val="&lt;ShapeTextInfo&gt;&lt;TableIndex row=&quot;-1&quot; col=&quot;-1&quot;&gt;&lt;linesCount val=&quot;1&quot; /&gt;&lt;lineCharCount val=&quot;95&quot; /&gt;&lt;/TableIndex&gt;&lt;/ShapeTextInfo&gt;"/>
</p:tagLst>
</file>

<file path=ppt/tags/tag337.xml><?xml version="1.0" encoding="utf-8"?>
<p:tagLst xmlns:p="http://schemas.openxmlformats.org/presentationml/2006/main">
  <p:tag name="HTML_SHAPEINFO" val="&lt;SlideThumbPath val=&quot;SlideTemp.PNG&quot;/&gt;"/>
</p:tagLst>
</file>

<file path=ppt/tags/tag338.xml><?xml version="1.0" encoding="utf-8"?>
<p:tagLst xmlns:p="http://schemas.openxmlformats.org/presentationml/2006/main">
  <p:tag name="PRESENTER_SHAPEINFO" val="&lt;ThreeDShapeInfo&gt;&lt;uuid val=&quot;{de7c66e1-9470-4b8b-afd2-331e6e28fb6b}&quot; /&gt;&lt;isInvalidForFieldText val=&quot;0&quot; /&gt;&lt;Image&gt;&lt;filename val=&quot;E:\breeze\content\1089459318\2803818743-1\input\breezo\data\asimages\{de7c66e1-9470-4b8b-afd2-331e6e28fb6b}.png&quot; /&gt;&lt;left val=&quot;16&quot; /&gt;&lt;top val=&quot;192&quot; /&gt;&lt;width val=&quot;493&quot; /&gt;&lt;height val=&quot;365&quot; /&gt;&lt;hasText val=&quot;1&quot; /&gt;&lt;/Image&gt;&lt;/ThreeDShapeInfo&gt;"/>
  <p:tag name="PRESENTER_SHAPETEXTINFO" val="&lt;ShapeTextInfo&gt;&lt;TableIndex row=&quot;-1&quot; col=&quot;-1&quot;&gt;&lt;linesCount val=&quot;3&quot; /&gt;&lt;lineCharCount val=&quot;138&quot; /&gt;&lt;lineCharCount val=&quot;64&quot; /&gt;&lt;lineCharCount val=&quot;50&quot; /&gt;&lt;/TableIndex&gt;&lt;/ShapeTextInfo&gt;"/>
</p:tagLst>
</file>

<file path=ppt/tags/tag339.xml><?xml version="1.0" encoding="utf-8"?>
<p:tagLst xmlns:p="http://schemas.openxmlformats.org/presentationml/2006/main">
  <p:tag name="PRESENTER_SHAPEINFO" val="&lt;ThreeDShapeInfo&gt;&lt;uuid val=&quot;{931b4836-7a1f-4072-b8b7-9ee9d19fc10f}&quot; /&gt;&lt;isInvalidForFieldText val=&quot;0&quot; /&gt;&lt;Image&gt;&lt;filename val=&quot;E:\breeze\content\1089459318\2803818743-1\input\breezo\data\asimages\{931b4836-7a1f-4072-b8b7-9ee9d19fc10f}.png&quot; /&gt;&lt;left val=&quot;85&quot; /&gt;&lt;top val=&quot;94&quot; /&gt;&lt;width val=&quot;580&quot; /&gt;&lt;height val=&quot;48&quot; /&gt;&lt;hasText val=&quot;1&quot; /&gt;&lt;/Image&gt;&lt;/ThreeDShapeInfo&gt;"/>
  <p:tag name="PRESENTER_SHAPETEXTINFO" val="&lt;ShapeTextInfo&gt;&lt;TableIndex row=&quot;-1&quot; col=&quot;-1&quot;&gt;&lt;linesCount val=&quot;1&quot; /&gt;&lt;lineCharCount val=&quot;25&quot; /&gt;&lt;/TableIndex&gt;&lt;/ShapeTextInfo&gt;"/>
</p:tagLst>
</file>

<file path=ppt/tags/tag34.xml><?xml version="1.0" encoding="utf-8"?>
<p:tagLst xmlns:p="http://schemas.openxmlformats.org/presentationml/2006/main">
  <p:tag name="PRESENTER_SHAPEINFO" val="&lt;ThreeDShapeInfo&gt;&lt;uuid val=&quot;{fcff493a-70fa-499e-9072-7239d4383542}&quot; /&gt;&lt;isInvalidForFieldText val=&quot;0&quot; /&gt;&lt;Image&gt;&lt;filename val=&quot;E:\breeze\content\1089459318\2803818743-1\input\breezo\data\asimages\{fcff493a-70fa-499e-9072-7239d4383542}.png&quot; /&gt;&lt;left val=&quot;130&quot; /&gt;&lt;top val=&quot;79&quot; /&gt;&lt;width val=&quot;466&quot; /&gt;&lt;height val=&quot;52&quot; /&gt;&lt;hasText val=&quot;1&quot; /&gt;&lt;/Image&gt;&lt;/ThreeDShapeInfo&gt;"/>
  <p:tag name="PRESENTER_SHAPETEXTINFO" val="&lt;ShapeTextInfo&gt;&lt;TableIndex row=&quot;-1&quot; col=&quot;-1&quot;&gt;&lt;linesCount val=&quot;1&quot; /&gt;&lt;lineCharCount val=&quot;16&quot; /&gt;&lt;/TableIndex&gt;&lt;/ShapeTextInfo&gt;"/>
</p:tagLst>
</file>

<file path=ppt/tags/tag340.xml><?xml version="1.0" encoding="utf-8"?>
<p:tagLst xmlns:p="http://schemas.openxmlformats.org/presentationml/2006/main">
  <p:tag name="PRESENTER_SHAPEINFO" val="&lt;ThreeDShapeInfo&gt;&lt;uuid val=&quot;{d82ee25e-d5b4-4512-9072-cadf1c4d75c6}&quot; /&gt;&lt;isInvalidForFieldText val=&quot;0&quot; /&gt;&lt;Image&gt;&lt;filename val=&quot;E:\breeze\content\1089459318\2803818743-1\input\breezo\data\asimages\{d82ee25e-d5b4-4512-9072-cadf1c4d75c6}.png&quot; /&gt;&lt;left val=&quot;541&quot; /&gt;&lt;top val=&quot;191&quot; /&gt;&lt;width val=&quot;346&quot; /&gt;&lt;height val=&quot;377&quot; /&gt;&lt;hasText val=&quot;1&quot; /&gt;&lt;/Image&gt;&lt;/ThreeDShapeInfo&gt;"/>
</p:tagLst>
</file>

<file path=ppt/tags/tag341.xml><?xml version="1.0" encoding="utf-8"?>
<p:tagLst xmlns:p="http://schemas.openxmlformats.org/presentationml/2006/main">
  <p:tag name="PRESENTER_SHAPEINFO" val="&lt;ThreeDShapeInfo&gt;&lt;uuid val=&quot;{6fbc0fff-a5d3-40ef-bf74-9f25f34a2ff3}&quot; /&gt;&lt;isInvalidForFieldText val=&quot;0&quot; /&gt;&lt;Image&gt;&lt;filename val=&quot;E:\breeze\content\1089459318\2803818743-1\input\breezo\data\asimages\{6fbc0fff-a5d3-40ef-bf74-9f25f34a2ff3}.png&quot; /&gt;&lt;left val=&quot;903&quot; /&gt;&lt;top val=&quot;263&quot; /&gt;&lt;width val=&quot;37&quot; /&gt;&lt;height val=&quot;194&quot; /&gt;&lt;hasText val=&quot;1&quot; /&gt;&lt;/Image&gt;&lt;/ThreeDShapeInfo&gt;"/>
</p:tagLst>
</file>

<file path=ppt/tags/tag342.xml><?xml version="1.0" encoding="utf-8"?>
<p:tagLst xmlns:p="http://schemas.openxmlformats.org/presentationml/2006/main">
  <p:tag name="PRESENTER_SHAPEINFO" val="&lt;ThreeDShapeInfo&gt;&lt;uuid val=&quot;{e4b423f9-805a-48b0-9bcb-e4871cf30395}&quot; /&gt;&lt;isInvalidForFieldText val=&quot;0&quot; /&gt;&lt;Image&gt;&lt;filename val=&quot;E:\breeze\content\1089459318\2803818743-1\input\breezo\data\asimages\{e4b423f9-805a-48b0-9bcb-e4871cf30395}.png&quot; /&gt;&lt;left val=&quot;862&quot; /&gt;&lt;top val=&quot;250&quot; /&gt;&lt;width val=&quot;89&quot; /&gt;&lt;height val=&quot;17&quot; /&gt;&lt;hasText val=&quot;1&quot; /&gt;&lt;/Image&gt;&lt;/ThreeDShapeInfo&gt;"/>
  <p:tag name="PRESENTER_SHAPETEXTINFO" val="&lt;ShapeTextInfo&gt;&lt;TableIndex row=&quot;-1&quot; col=&quot;-1&quot;&gt;&lt;linesCount val=&quot;1&quot; /&gt;&lt;lineCharCount val=&quot;14&quot; /&gt;&lt;/TableIndex&gt;&lt;/ShapeTextInfo&gt;"/>
</p:tagLst>
</file>

<file path=ppt/tags/tag343.xml><?xml version="1.0" encoding="utf-8"?>
<p:tagLst xmlns:p="http://schemas.openxmlformats.org/presentationml/2006/main">
  <p:tag name="HTML_SHAPEINFO" val="&lt;SlideThumbPath val=&quot;SlideTemp.PNG&quot;/&gt;"/>
</p:tagLst>
</file>

<file path=ppt/tags/tag344.xml><?xml version="1.0" encoding="utf-8"?>
<p:tagLst xmlns:p="http://schemas.openxmlformats.org/presentationml/2006/main">
  <p:tag name="HTML_SHAPEINFO" val="&lt;TextEffect&gt;&lt;Image&gt;&lt;filename val=&quot;E:\breeze\content\1089459318\2803818743-1\input\breezo\data\asimages\{9da8a2b1-e0fc-4c81-aaa1-2846bfb3a783}_1.png_crop.png&quot; /&gt;&lt;left val=&quot;14&quot; /&gt;&lt;top val=&quot;190&quot; /&gt;&lt;width val=&quot;541&quot; /&gt;&lt;height val=&quot;151&quot; /&gt;&lt;hasText val=&quot;1&quot; /&gt;&lt;paraId val=&quot;1&quot; /&gt;&lt;/Image&gt;&lt;Image&gt;&lt;filename val=&quot;E:\breeze\content\1089459318\2803818743-1\input\breezo\data\asimages\{f213bd1f-4a87-479d-8087-c4c52995e69d}_1.png_crop.png&quot; /&gt;&lt;left val=&quot;14&quot; /&gt;&lt;top val=&quot;369&quot; /&gt;&lt;width val=&quot;541&quot; /&gt;&lt;height val=&quot;71&quot; /&gt;&lt;hasText val=&quot;1&quot; /&gt;&lt;paraId val=&quot;2&quot; /&gt;&lt;/Image&gt;&lt;Image&gt;&lt;filename val=&quot;E:\breeze\content\1089459318\2803818743-1\input\breezo\data\asimages\{3b3b2fab-6caf-4b7e-a94f-852491738e57}_1.png_crop.png&quot; /&gt;&lt;left val=&quot;14&quot; /&gt;&lt;top val=&quot;472&quot; /&gt;&lt;width val=&quot;541&quot; /&gt;&lt;height val=&quot;191&quot; /&gt;&lt;hasText val=&quot;1&quot; /&gt;&lt;paraId val=&quot;3&quot; /&gt;&lt;/Image&gt;&lt;/TextEffect&gt;"/>
</p:tagLst>
</file>

<file path=ppt/tags/tag345.xml><?xml version="1.0" encoding="utf-8"?>
<p:tagLst xmlns:p="http://schemas.openxmlformats.org/presentationml/2006/main">
  <p:tag name="PRESENTER_SHAPEINFO" val="&lt;ThreeDShapeInfo&gt;&lt;uuid val=&quot;{5a920b0a-e91a-4c9f-bfe7-0fc42d2512d6}&quot; /&gt;&lt;isInvalidForFieldText val=&quot;0&quot; /&gt;&lt;Image&gt;&lt;filename val=&quot;E:\breeze\content\1089459318\2803818743-1\input\breezo\data\asimages\{5a920b0a-e91a-4c9f-bfe7-0fc42d2512d6}.png&quot; /&gt;&lt;left val=&quot;48&quot; /&gt;&lt;top val=&quot;78&quot; /&gt;&lt;width val=&quot;566&quot; /&gt;&lt;height val=&quot;93&quot; /&gt;&lt;hasText val=&quot;1&quot; /&gt;&lt;/Image&gt;&lt;/ThreeDShapeInfo&gt;"/>
  <p:tag name="PRESENTER_SHAPETEXTINFO" val="&lt;ShapeTextInfo&gt;&lt;TableIndex row=&quot;-1&quot; col=&quot;-1&quot;&gt;&lt;linesCount val=&quot;1&quot; /&gt;&lt;lineCharCount val=&quot;50&quot; /&gt;&lt;/TableIndex&gt;&lt;/ShapeTextInfo&gt;"/>
</p:tagLst>
</file>

<file path=ppt/tags/tag346.xml><?xml version="1.0" encoding="utf-8"?>
<p:tagLst xmlns:p="http://schemas.openxmlformats.org/presentationml/2006/main">
  <p:tag name="PRESENTER_SHAPEINFO" val="&lt;ThreeDShapeInfo&gt;&lt;uuid val=&quot;{e4a8a59f-a2d3-426c-b1a0-d4566c3811d9}&quot; /&gt;&lt;isInvalidForFieldText val=&quot;0&quot; /&gt;&lt;Image&gt;&lt;filename val=&quot;E:\breeze\content\1089459318\2803818743-1\input\breezo\data\asimages\{e4a8a59f-a2d3-426c-b1a0-d4566c3811d9}.png&quot; /&gt;&lt;left val=&quot;582&quot; /&gt;&lt;top val=&quot;157&quot; /&gt;&lt;width val=&quot;171&quot; /&gt;&lt;height val=&quot;167&quot; /&gt;&lt;hasText val=&quot;1&quot; /&gt;&lt;/Image&gt;&lt;/ThreeDShapeInfo&gt;"/>
</p:tagLst>
</file>

<file path=ppt/tags/tag347.xml><?xml version="1.0" encoding="utf-8"?>
<p:tagLst xmlns:p="http://schemas.openxmlformats.org/presentationml/2006/main">
  <p:tag name="PRESENTER_SHAPEINFO" val="&lt;ThreeDShapeInfo&gt;&lt;uuid val=&quot;{71b32a56-5c06-4dac-b95a-68a1c1ba1a95}&quot; /&gt;&lt;isInvalidForFieldText val=&quot;0&quot; /&gt;&lt;Image&gt;&lt;filename val=&quot;E:\breeze\content\1089459318\2803818743-1\input\breezo\data\asimages\{71b32a56-5c06-4dac-b95a-68a1c1ba1a95}.png&quot; /&gt;&lt;left val=&quot;680&quot; /&gt;&lt;top val=&quot;146&quot; /&gt;&lt;width val=&quot;170&quot; /&gt;&lt;height val=&quot;167&quot; /&gt;&lt;hasText val=&quot;1&quot; /&gt;&lt;/Image&gt;&lt;/ThreeDShapeInfo&gt;"/>
</p:tagLst>
</file>

<file path=ppt/tags/tag348.xml><?xml version="1.0" encoding="utf-8"?>
<p:tagLst xmlns:p="http://schemas.openxmlformats.org/presentationml/2006/main">
  <p:tag name="PRESENTER_SHAPEINFO" val="&lt;ThreeDShapeInfo&gt;&lt;uuid val=&quot;{ab680099-5117-4e2b-8063-316db807e034}&quot; /&gt;&lt;isInvalidForFieldText val=&quot;0&quot; /&gt;&lt;Image&gt;&lt;filename val=&quot;E:\breeze\content\1089459318\2803818743-1\input\breezo\data\asimages\{ab680099-5117-4e2b-8063-316db807e034}.png&quot; /&gt;&lt;left val=&quot;776&quot; /&gt;&lt;top val=&quot;134&quot; /&gt;&lt;width val=&quot;170&quot; /&gt;&lt;height val=&quot;167&quot; /&gt;&lt;hasText val=&quot;1&quot; /&gt;&lt;/Image&gt;&lt;/ThreeDShapeInfo&gt;"/>
</p:tagLst>
</file>

<file path=ppt/tags/tag349.xml><?xml version="1.0" encoding="utf-8"?>
<p:tagLst xmlns:p="http://schemas.openxmlformats.org/presentationml/2006/main">
  <p:tag name="PRESENTER_SHAPEINFO" val="&lt;ThreeDShapeInfo&gt;&lt;uuid val=&quot;{c562e413-1b45-4ad6-b981-966ec7f378ef}&quot; /&gt;&lt;isInvalidForFieldText val=&quot;0&quot; /&gt;&lt;Image&gt;&lt;filename val=&quot;E:\breeze\content\1089459318\2803818743-1\input\breezo\data\asimages\{c562e413-1b45-4ad6-b981-966ec7f378ef}.png&quot; /&gt;&lt;left val=&quot;548&quot; /&gt;&lt;top val=&quot;364&quot; /&gt;&lt;width val=&quot;401&quot; /&gt;&lt;height val=&quot;309&quot; /&gt;&lt;hasText val=&quot;1&quot; /&gt;&lt;/Image&gt;&lt;/ThreeDShapeInfo&gt;"/>
</p:tagLst>
</file>

<file path=ppt/tags/tag35.xml><?xml version="1.0" encoding="utf-8"?>
<p:tagLst xmlns:p="http://schemas.openxmlformats.org/presentationml/2006/main">
  <p:tag name="HTML_SHAPEINFO" val="&lt;SlideThumbPath val=&quot;SlideTemp.PNG&quot;/&gt;"/>
</p:tagLst>
</file>

<file path=ppt/tags/tag350.xml><?xml version="1.0" encoding="utf-8"?>
<p:tagLst xmlns:p="http://schemas.openxmlformats.org/presentationml/2006/main">
  <p:tag name="PRESENTER_SHAPEINFO" val="&lt;ThreeDShapeInfo&gt;&lt;uuid val=&quot;&quot; /&gt;&lt;isInvalidForFieldText val=&quot;0&quot; /&gt;&lt;Image&gt;&lt;filename val=&quot;E:\breeze\content\1089459318\2803818743-1\input\breezo\data\asimages\{9a53b20e-b418-44d1-8d8b-388f025f23c3}.png&quot; /&gt;&lt;left val=&quot;598&quot; /&gt;&lt;top val=&quot;469&quot; /&gt;&lt;width val=&quot;271&quot; /&gt;&lt;height val=&quot;141&quot; /&gt;&lt;hasText val=&quot;1&quot; /&gt;&lt;/Image&gt;&lt;/ThreeDShapeInfo&gt;"/>
</p:tagLst>
</file>

<file path=ppt/tags/tag351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352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353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354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355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356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357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358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359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36.xml><?xml version="1.0" encoding="utf-8"?>
<p:tagLst xmlns:p="http://schemas.openxmlformats.org/presentationml/2006/main">
  <p:tag name="PRESENTER_SHAPEINFO" val="&lt;ThreeDShapeInfo&gt;&lt;uuid val=&quot;{010851ff-733b-410f-95ff-5af947795802}&quot; /&gt;&lt;isInvalidForFieldText val=&quot;0&quot; /&gt;&lt;Image&gt;&lt;filename val=&quot;E:\breeze\content\1089459318\2803818743-1\input\breezo\data\asimages\{010851ff-733b-410f-95ff-5af947795802}.png&quot; /&gt;&lt;left val=&quot;68&quot; /&gt;&lt;top val=&quot;166&quot; /&gt;&lt;width val=&quot;837&quot; /&gt;&lt;height val=&quot;447&quot; /&gt;&lt;hasText val=&quot;1&quot; /&gt;&lt;/Image&gt;&lt;/ThreeDShapeInfo&gt;"/>
  <p:tag name="PRESENTER_SHAPETEXTINFO" val="&lt;ShapeTextInfo&gt;&lt;TableIndex row=&quot;-1&quot; col=&quot;-1&quot;&gt;&lt;linesCount val=&quot;5&quot; /&gt;&lt;lineCharCount val=&quot;93&quot; /&gt;&lt;lineCharCount val=&quot;44&quot; /&gt;&lt;lineCharCount val=&quot;66&quot; /&gt;&lt;lineCharCount val=&quot;72&quot; /&gt;&lt;lineCharCount val=&quot;14&quot; /&gt;&lt;/TableIndex&gt;&lt;/ShapeTextInfo&gt;"/>
</p:tagLst>
</file>

<file path=ppt/tags/tag360.xml><?xml version="1.0" encoding="utf-8"?>
<p:tagLst xmlns:p="http://schemas.openxmlformats.org/presentationml/2006/main">
  <p:tag name="PRESENTER_SHAPEINFO" val="&lt;ThreeDShapeInfo&gt;&lt;uuid val=&quot;&quot; /&gt;&lt;isInvalidForFieldText val=&quot;0&quot; /&gt;&lt;Image&gt;&lt;filename val=&quot;E:\breeze\content\1089459318\2803818743-1\input\breezo\data\asimages\{c6d5aefe-fafa-4788-950e-d812fe063789}.png&quot; /&gt;&lt;left val=&quot;548&quot; /&gt;&lt;top val=&quot;364&quot; /&gt;&lt;width val=&quot;401&quot; /&gt;&lt;height val=&quot;309&quot; /&gt;&lt;hasText val=&quot;1&quot; /&gt;&lt;/Image&gt;&lt;/ThreeDShapeInfo&gt;"/>
</p:tagLst>
</file>

<file path=ppt/tags/tag361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362.xml><?xml version="1.0" encoding="utf-8"?>
<p:tagLst xmlns:p="http://schemas.openxmlformats.org/presentationml/2006/main">
  <p:tag name="HTML_SHAPEINFO" val="&lt;SlideThumbPath val=&quot;SlideTemp.PNG&quot;/&gt;"/>
</p:tagLst>
</file>

<file path=ppt/tags/tag363.xml><?xml version="1.0" encoding="utf-8"?>
<p:tagLst xmlns:p="http://schemas.openxmlformats.org/presentationml/2006/main">
  <p:tag name="PRESENTER_SHAPEINFO" val="&lt;ThreeDShapeInfo&gt;&lt;uuid val=&quot;{73fe7424-1eb9-457a-bd2f-be42c30f0967}&quot; /&gt;&lt;isInvalidForFieldText val=&quot;0&quot; /&gt;&lt;Image&gt;&lt;filename val=&quot;E:\breeze\content\1089459318\2803818743-1\input\breezo\data\asimages\{73fe7424-1eb9-457a-bd2f-be42c30f0967}.jpg&quot; /&gt;&lt;left val=&quot;0&quot; /&gt;&lt;top val=&quot;223&quot; /&gt;&lt;width val=&quot;960&quot; /&gt;&lt;height val=&quot;494&quot; /&gt;&lt;hasText val=&quot;1&quot; /&gt;&lt;/Image&gt;&lt;/ThreeDShapeInfo&gt;"/>
</p:tagLst>
</file>

<file path=ppt/tags/tag364.xml><?xml version="1.0" encoding="utf-8"?>
<p:tagLst xmlns:p="http://schemas.openxmlformats.org/presentationml/2006/main">
  <p:tag name="PRESENTER_SHAPEINFO" val="&lt;ThreeDShapeInfo&gt;&lt;uuid val=&quot;{4fb2b0a4-6caa-48f2-b2db-ce4d5203bd64}&quot; /&gt;&lt;isInvalidForFieldText val=&quot;0&quot; /&gt;&lt;Image&gt;&lt;filename val=&quot;E:\breeze\content\1089459318\2803818743-1\input\breezo\data\asimages\{4fb2b0a4-6caa-48f2-b2db-ce4d5203bd64}.png&quot; /&gt;&lt;left val=&quot;0&quot; /&gt;&lt;top val=&quot;210&quot; /&gt;&lt;width val=&quot;281&quot; /&gt;&lt;height val=&quot;288&quot; /&gt;&lt;hasText val=&quot;1&quot; /&gt;&lt;/Image&gt;&lt;/ThreeDShapeInfo&gt;"/>
</p:tagLst>
</file>

<file path=ppt/tags/tag365.xml><?xml version="1.0" encoding="utf-8"?>
<p:tagLst xmlns:p="http://schemas.openxmlformats.org/presentationml/2006/main">
  <p:tag name="PRESENTER_SHAPEINFO" val="&lt;ThreeDShapeInfo&gt;&lt;uuid val=&quot;{ae45ebb7-8b93-4654-b63d-49c1c30e2a20}&quot; /&gt;&lt;isInvalidForFieldText val=&quot;0&quot; /&gt;&lt;Image&gt;&lt;filename val=&quot;E:\breeze\content\1089459318\2803818743-1\input\breezo\data\asimages\{ae45ebb7-8b93-4654-b63d-49c1c30e2a20}.png&quot; /&gt;&lt;left val=&quot;167&quot; /&gt;&lt;top val=&quot;654&quot; /&gt;&lt;width val=&quot;610&quot; /&gt;&lt;height val=&quot;27&quot; /&gt;&lt;hasText val=&quot;1&quot; /&gt;&lt;/Image&gt;&lt;/ThreeDShapeInfo&gt;"/>
</p:tagLst>
</file>

<file path=ppt/tags/tag366.xml><?xml version="1.0" encoding="utf-8"?>
<p:tagLst xmlns:p="http://schemas.openxmlformats.org/presentationml/2006/main">
  <p:tag name="PRESENTER_SHAPEINFO" val="&lt;ThreeDShapeInfo&gt;&lt;uuid val=&quot;{ff197d5d-42d4-48e8-b1d6-e765c631baf0}&quot; /&gt;&lt;isInvalidForFieldText val=&quot;0&quot; /&gt;&lt;Image&gt;&lt;filename val=&quot;E:\breeze\content\1089459318\2803818743-1\input\breezo\data\asimages\{ff197d5d-42d4-48e8-b1d6-e765c631baf0}.png&quot; /&gt;&lt;left val=&quot;438&quot; /&gt;&lt;top val=&quot;678&quot; /&gt;&lt;width val=&quot;116&quot; /&gt;&lt;height val=&quot;23&quot; /&gt;&lt;hasText val=&quot;1&quot; /&gt;&lt;/Image&gt;&lt;/ThreeDShapeInfo&gt;"/>
  <p:tag name="PRESENTER_SHAPETEXTINFO" val="&lt;ShapeTextInfo&gt;&lt;TableIndex row=&quot;-1&quot; col=&quot;-1&quot;&gt;&lt;linesCount val=&quot;1&quot; /&gt;&lt;lineCharCount val=&quot;8&quot; /&gt;&lt;/TableIndex&gt;&lt;/ShapeTextInfo&gt;"/>
</p:tagLst>
</file>

<file path=ppt/tags/tag367.xml><?xml version="1.0" encoding="utf-8"?>
<p:tagLst xmlns:p="http://schemas.openxmlformats.org/presentationml/2006/main">
  <p:tag name="PRESENTER_SHAPEINFO" val="&lt;ThreeDShapeInfo&gt;&lt;uuid val=&quot;{d7fbda46-4c83-4aeb-8a4f-9bbf3013d297}&quot; /&gt;&lt;isInvalidForFieldText val=&quot;0&quot; /&gt;&lt;Image&gt;&lt;filename val=&quot;E:\breeze\content\1089459318\2803818743-1\input\breezo\data\asimages\{d7fbda46-4c83-4aeb-8a4f-9bbf3013d297}.png&quot; /&gt;&lt;left val=&quot;28&quot; /&gt;&lt;top val=&quot;98&quot; /&gt;&lt;width val=&quot;907&quot; /&gt;&lt;height val=&quot;103&quot; /&gt;&lt;hasText val=&quot;1&quot; /&gt;&lt;/Image&gt;&lt;/ThreeDShapeInfo&gt;"/>
  <p:tag name="PRESENTER_SHAPETEXTINFO" val="&lt;ShapeTextInfo&gt;&lt;TableIndex row=&quot;-1&quot; col=&quot;-1&quot;&gt;&lt;linesCount val=&quot;1&quot; /&gt;&lt;lineCharCount val=&quot;60&quot; /&gt;&lt;/TableIndex&gt;&lt;/ShapeTextInfo&gt;"/>
</p:tagLst>
</file>

<file path=ppt/tags/tag368.xml><?xml version="1.0" encoding="utf-8"?>
<p:tagLst xmlns:p="http://schemas.openxmlformats.org/presentationml/2006/main">
  <p:tag name="PRESENTER_SHAPEINFO" val="&lt;ThreeDShapeInfo&gt;&lt;uuid val=&quot;{a1a5d9d7-6516-407a-a75f-8437dbdc2470}&quot; /&gt;&lt;isInvalidForFieldText val=&quot;0&quot; /&gt;&lt;Image&gt;&lt;filename val=&quot;E:\breeze\content\1089459318\2803818743-1\input\breezo\data\asimages\{a1a5d9d7-6516-407a-a75f-8437dbdc2470}.png&quot; /&gt;&lt;left val=&quot;465&quot; /&gt;&lt;top val=&quot;242&quot; /&gt;&lt;width val=&quot;332&quot; /&gt;&lt;height val=&quot;51&quot; /&gt;&lt;hasText val=&quot;1&quot; /&gt;&lt;/Image&gt;&lt;/ThreeDShapeInfo&gt;"/>
  <p:tag name="PRESENTER_SHAPETEXTINFO" val="&lt;ShapeTextInfo&gt;&lt;TableIndex row=&quot;-1&quot; col=&quot;-1&quot;&gt;&lt;linesCount val=&quot;2&quot; /&gt;&lt;lineCharCount val=&quot;32&quot; /&gt;&lt;lineCharCount val=&quot;21&quot; /&gt;&lt;/TableIndex&gt;&lt;/ShapeTextInfo&gt;"/>
</p:tagLst>
</file>

<file path=ppt/tags/tag369.xml><?xml version="1.0" encoding="utf-8"?>
<p:tagLst xmlns:p="http://schemas.openxmlformats.org/presentationml/2006/main">
  <p:tag name="HTML_SHAPEINFO" val="&lt;SlideThumbPath val=&quot;SlideTemp.PNG&quot;/&gt;"/>
</p:tagLst>
</file>

<file path=ppt/tags/tag37.xml><?xml version="1.0" encoding="utf-8"?>
<p:tagLst xmlns:p="http://schemas.openxmlformats.org/presentationml/2006/main">
  <p:tag name="PRESENTER_SHAPEINFO" val="&lt;ThreeDShapeInfo&gt;&lt;uuid val=&quot;{6d483508-55d7-4739-9924-e10044d4f132}&quot; /&gt;&lt;isInvalidForFieldText val=&quot;0&quot; /&gt;&lt;Image&gt;&lt;filename val=&quot;E:\breeze\content\1089459318\2803818743-1\input\breezo\data\asimages\{6d483508-55d7-4739-9924-e10044d4f132}.png&quot; /&gt;&lt;left val=&quot;270&quot; /&gt;&lt;top val=&quot;78&quot; /&gt;&lt;width val=&quot;195&quot; /&gt;&lt;height val=&quot;48&quot; /&gt;&lt;hasText val=&quot;1&quot; /&gt;&lt;/Image&gt;&lt;/ThreeDShapeInfo&gt;"/>
  <p:tag name="PRESENTER_SHAPETEXTINFO" val="&lt;ShapeTextInfo&gt;&lt;TableIndex row=&quot;-1&quot; col=&quot;-1&quot;&gt;&lt;linesCount val=&quot;1&quot; /&gt;&lt;lineCharCount val=&quot;7&quot; /&gt;&lt;/TableIndex&gt;&lt;/ShapeTextInfo&gt;"/>
</p:tagLst>
</file>

<file path=ppt/tags/tag370.xml><?xml version="1.0" encoding="utf-8"?>
<p:tagLst xmlns:p="http://schemas.openxmlformats.org/presentationml/2006/main">
  <p:tag name="PRESENTER_SHAPEINFO" val="&lt;ThreeDShapeInfo&gt;&lt;uuid val=&quot;{00528f6b-af06-4556-96d2-790fbdb16e15}&quot; /&gt;&lt;isInvalidForFieldText val=&quot;0&quot; /&gt;&lt;Image&gt;&lt;filename val=&quot;E:\breeze\content\1089459318\2803818743-1\input\breezo\data\asimages\{00528f6b-af06-4556-96d2-790fbdb16e15}.png&quot; /&gt;&lt;left val=&quot;22&quot; /&gt;&lt;top val=&quot;209&quot; /&gt;&lt;width val=&quot;409&quot; /&gt;&lt;height val=&quot;395&quot; /&gt;&lt;hasText val=&quot;1&quot; /&gt;&lt;/Image&gt;&lt;/ThreeDShapeInfo&gt;"/>
  <p:tag name="PRESENTER_SHAPETEXTINFO" val="&lt;ShapeTextInfo&gt;&lt;TableIndex row=&quot;-1&quot; col=&quot;-1&quot;&gt;&lt;linesCount val=&quot;4&quot; /&gt;&lt;lineCharCount val=&quot;68&quot; /&gt;&lt;lineCharCount val=&quot;45&quot; /&gt;&lt;lineCharCount val=&quot;49&quot; /&gt;&lt;lineCharCount val=&quot;1&quot; /&gt;&lt;/TableIndex&gt;&lt;/ShapeTextInfo&gt;"/>
</p:tagLst>
</file>

<file path=ppt/tags/tag371.xml><?xml version="1.0" encoding="utf-8"?>
<p:tagLst xmlns:p="http://schemas.openxmlformats.org/presentationml/2006/main">
  <p:tag name="PRESENTER_SHAPEINFO" val="&lt;ThreeDShapeInfo&gt;&lt;uuid val=&quot;{e0627c38-6f51-49d7-86b8-b7085b479eb8}&quot; /&gt;&lt;isInvalidForFieldText val=&quot;0&quot; /&gt;&lt;Image&gt;&lt;filename val=&quot;E:\breeze\content\1089459318\2803818743-1\input\breezo\data\asimages\{e0627c38-6f51-49d7-86b8-b7085b479eb8}.jpg&quot; /&gt;&lt;left val=&quot;558&quot; /&gt;&lt;top val=&quot;4&quot; /&gt;&lt;width val=&quot;346&quot; /&gt;&lt;height val=&quot;259&quot; /&gt;&lt;hasText val=&quot;1&quot; /&gt;&lt;/Image&gt;&lt;/ThreeDShapeInfo&gt;"/>
</p:tagLst>
</file>

<file path=ppt/tags/tag372.xml><?xml version="1.0" encoding="utf-8"?>
<p:tagLst xmlns:p="http://schemas.openxmlformats.org/presentationml/2006/main">
  <p:tag name="PRESENTER_SHAPEINFO" val="&lt;ThreeDShapeInfo&gt;&lt;uuid val=&quot;&quot; /&gt;&lt;isInvalidForFieldText val=&quot;0&quot; /&gt;&lt;Image&gt;&lt;filename val=&quot;E:\breeze\content\1089459318\2803818743-1\input\breezo\data\asimages\{b42fa4fc-56b9-4773-a18f-70c05e223d4e}.png&quot; /&gt;&lt;left val=&quot;462&quot; /&gt;&lt;top val=&quot;268&quot; /&gt;&lt;width val=&quot;446&quot; /&gt;&lt;height val=&quot;425&quot; /&gt;&lt;hasText val=&quot;1&quot; /&gt;&lt;/Image&gt;&lt;/ThreeDShapeInfo&gt;"/>
</p:tagLst>
</file>

<file path=ppt/tags/tag373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374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375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376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4&quot; /&gt;&lt;/TableIndex&gt;&lt;/ShapeTextInfo&gt;"/>
</p:tagLst>
</file>

<file path=ppt/tags/tag377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4&quot; /&gt;&lt;/TableIndex&gt;&lt;/ShapeTextInfo&gt;"/>
</p:tagLst>
</file>

<file path=ppt/tags/tag378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4&quot; /&gt;&lt;/TableIndex&gt;&lt;/ShapeTextInfo&gt;"/>
</p:tagLst>
</file>

<file path=ppt/tags/tag379.xml><?xml version="1.0" encoding="utf-8"?>
<p:tagLst xmlns:p="http://schemas.openxmlformats.org/presentationml/2006/main">
  <p:tag name="PRESENTER_SHAPEINFO" val="&lt;ThreeDShapeInfo&gt;&lt;uuid val=&quot;{b8d65f04-2800-4b63-bb0b-c07f03e8ea00}&quot; /&gt;&lt;isInvalidForFieldText val=&quot;0&quot; /&gt;&lt;Image&gt;&lt;filename val=&quot;E:\breeze\content\1089459318\2803818743-1\input\breezo\data\asimages\{b8d65f04-2800-4b63-bb0b-c07f03e8ea00}.png&quot; /&gt;&lt;left val=&quot;100&quot; /&gt;&lt;top val=&quot;105&quot; /&gt;&lt;width val=&quot;323&quot; /&gt;&lt;height val=&quot;39&quot; /&gt;&lt;hasText val=&quot;1&quot; /&gt;&lt;/Image&gt;&lt;/ThreeDShapeInfo&gt;"/>
  <p:tag name="PRESENTER_SHAPETEXTINFO" val="&lt;ShapeTextInfo&gt;&lt;TableIndex row=&quot;-1&quot; col=&quot;-1&quot;&gt;&lt;linesCount val=&quot;1&quot; /&gt;&lt;lineCharCount val=&quot;15&quot; /&gt;&lt;/TableIndex&gt;&lt;/ShapeTextInfo&gt;"/>
</p:tagLst>
</file>

<file path=ppt/tags/tag38.xml><?xml version="1.0" encoding="utf-8"?>
<p:tagLst xmlns:p="http://schemas.openxmlformats.org/presentationml/2006/main">
  <p:tag name="HTML_SHAPEINFO" val="&lt;SlideThumbPath val=&quot;SlideTemp.PNG&quot;/&gt;"/>
</p:tagLst>
</file>

<file path=ppt/tags/tag380.xml><?xml version="1.0" encoding="utf-8"?>
<p:tagLst xmlns:p="http://schemas.openxmlformats.org/presentationml/2006/main">
  <p:tag name="PRESENTER_SHAPEINFO" val="&lt;ThreeDShapeInfo&gt;&lt;uuid val=&quot;{1945491a-1880-4db7-b242-8f8ab2a3a875}&quot; /&gt;&lt;isInvalidForFieldText val=&quot;0&quot; /&gt;&lt;Image&gt;&lt;filename val=&quot;E:\breeze\content\1089459318\2803818743-1\input\breezo\data\asimages\{1945491a-1880-4db7-b242-8f8ab2a3a875}.png&quot; /&gt;&lt;left val=&quot;754&quot; /&gt;&lt;top val=&quot;666&quot; /&gt;&lt;width val=&quot;37&quot; /&gt;&lt;height val=&quot;17&quot; /&gt;&lt;hasText val=&quot;1&quot; /&gt;&lt;/Image&gt;&lt;/ThreeDShapeInfo&gt;"/>
  <p:tag name="PRESENTER_SHAPETEXTINFO" val="&lt;ShapeTextInfo&gt;&lt;TableIndex row=&quot;-1&quot; col=&quot;-1&quot;&gt;&lt;linesCount val=&quot;1&quot; /&gt;&lt;lineCharCount val=&quot;3&quot; /&gt;&lt;/TableIndex&gt;&lt;/ShapeTextInfo&gt;"/>
</p:tagLst>
</file>

<file path=ppt/tags/tag381.xml><?xml version="1.0" encoding="utf-8"?>
<p:tagLst xmlns:p="http://schemas.openxmlformats.org/presentationml/2006/main">
  <p:tag name="PRESENTER_SHAPEINFO" val="&lt;ThreeDShapeInfo&gt;&lt;uuid val=&quot;{e26e431a-9e84-4236-8cb4-dea53b00526e}&quot; /&gt;&lt;isInvalidForFieldText val=&quot;0&quot; /&gt;&lt;Image&gt;&lt;filename val=&quot;E:\breeze\content\1089459318\2803818743-1\input\breezo\data\asimages\{e26e431a-9e84-4236-8cb4-dea53b00526e}.png&quot; /&gt;&lt;left val=&quot;926&quot; /&gt;&lt;top val=&quot;460&quot; /&gt;&lt;width val=&quot;23&quot; /&gt;&lt;height val=&quot;46&quot; /&gt;&lt;hasText val=&quot;1&quot; /&gt;&lt;/Image&gt;&lt;/ThreeDShapeInfo&gt;"/>
  <p:tag name="PRESENTER_SHAPETEXTINFO" val="&lt;ShapeTextInfo&gt;&lt;TableIndex row=&quot;-1&quot; col=&quot;-1&quot;&gt;&lt;linesCount val=&quot;1&quot; /&gt;&lt;lineCharCount val=&quot;4&quot; /&gt;&lt;/TableIndex&gt;&lt;/ShapeTextInfo&gt;"/>
</p:tagLst>
</file>

<file path=ppt/tags/tag382.xml><?xml version="1.0" encoding="utf-8"?>
<p:tagLst xmlns:p="http://schemas.openxmlformats.org/presentationml/2006/main">
  <p:tag name="PRESENTER_SHAPEINFO" val="&lt;ThreeDShapeInfo&gt;&lt;uuid val=&quot;{666f7f54-53f1-44f1-9a50-fe9c27c33106}&quot; /&gt;&lt;isInvalidForFieldText val=&quot;0&quot; /&gt;&lt;Image&gt;&lt;filename val=&quot;E:\breeze\content\1089459318\2803818743-1\input\breezo\data\asimages\{666f7f54-53f1-44f1-9a50-fe9c27c33106}.png&quot; /&gt;&lt;left val=&quot;521&quot; /&gt;&lt;top val=&quot;536&quot; /&gt;&lt;width val=&quot;209&quot; /&gt;&lt;height val=&quot;55&quot; /&gt;&lt;hasText val=&quot;1&quot; /&gt;&lt;/Image&gt;&lt;/ThreeDShapeInfo&gt;"/>
  <p:tag name="PRESENTER_SHAPETEXTINFO" val="&lt;ShapeTextInfo&gt;&lt;TableIndex row=&quot;-1&quot; col=&quot;-1&quot;&gt;&lt;linesCount val=&quot;1&quot; /&gt;&lt;lineCharCount val=&quot;18&quot; /&gt;&lt;/TableIndex&gt;&lt;/ShapeTextInfo&gt;"/>
</p:tagLst>
</file>

<file path=ppt/tags/tag383.xml><?xml version="1.0" encoding="utf-8"?>
<p:tagLst xmlns:p="http://schemas.openxmlformats.org/presentationml/2006/main">
  <p:tag name="PRESENTER_SHAPEINFO" val="&lt;ThreeDShapeInfo&gt;&lt;uuid val=&quot;{d3fa3762-8e31-42cd-a44f-be4506320ffe}&quot; /&gt;&lt;isInvalidForFieldText val=&quot;0&quot; /&gt;&lt;Image&gt;&lt;filename val=&quot;E:\breeze\content\1089459318\2803818743-1\input\breezo\data\asimages\{d3fa3762-8e31-42cd-a44f-be4506320ffe}.png&quot; /&gt;&lt;left val=&quot;530&quot; /&gt;&lt;top val=&quot;572&quot; /&gt;&lt;width val=&quot;186&quot; /&gt;&lt;height val=&quot;51&quot; /&gt;&lt;hasText val=&quot;1&quot; /&gt;&lt;/Image&gt;&lt;/ThreeDShapeInfo&gt;"/>
  <p:tag name="PRESENTER_SHAPETEXTINFO" val="&lt;ShapeTextInfo&gt;&lt;TableIndex row=&quot;-1&quot; col=&quot;-1&quot;&gt;&lt;linesCount val=&quot;1&quot; /&gt;&lt;lineCharCount val=&quot;16&quot; /&gt;&lt;/TableIndex&gt;&lt;/ShapeTextInfo&gt;"/>
</p:tagLst>
</file>

<file path=ppt/tags/tag384.xml><?xml version="1.0" encoding="utf-8"?>
<p:tagLst xmlns:p="http://schemas.openxmlformats.org/presentationml/2006/main">
  <p:tag name="PRESENTER_SHAPEINFO" val="&lt;ThreeDShapeInfo&gt;&lt;uuid val=&quot;{65afc704-06eb-408a-b2a5-7ce2736fbc91}&quot; /&gt;&lt;isInvalidForFieldText val=&quot;0&quot; /&gt;&lt;Image&gt;&lt;filename val=&quot;E:\breeze\content\1089459318\2803818743-1\input\breezo\data\asimages\{65afc704-06eb-408a-b2a5-7ce2736fbc91}.png&quot; /&gt;&lt;left val=&quot;518&quot; /&gt;&lt;top val=&quot;437&quot; /&gt;&lt;width val=&quot;165&quot; /&gt;&lt;height val=&quot;46&quot; /&gt;&lt;hasText val=&quot;1&quot; /&gt;&lt;/Image&gt;&lt;/ThreeDShapeInfo&gt;"/>
  <p:tag name="PRESENTER_SHAPETEXTINFO" val="&lt;ShapeTextInfo&gt;&lt;TableIndex row=&quot;-1&quot; col=&quot;-1&quot;&gt;&lt;linesCount val=&quot;1&quot; /&gt;&lt;lineCharCount val=&quot;16&quot; /&gt;&lt;/TableIndex&gt;&lt;/ShapeTextInfo&gt;"/>
</p:tagLst>
</file>

<file path=ppt/tags/tag385.xml><?xml version="1.0" encoding="utf-8"?>
<p:tagLst xmlns:p="http://schemas.openxmlformats.org/presentationml/2006/main">
  <p:tag name="PRESENTER_SHAPEINFO" val="&lt;ThreeDShapeInfo&gt;&lt;uuid val=&quot;{bca4d134-b3b8-4d41-80b6-f744002fee7d}&quot; /&gt;&lt;isInvalidForFieldText val=&quot;0&quot; /&gt;&lt;Image&gt;&lt;filename val=&quot;E:\breeze\content\1089459318\2803818743-1\input\breezo\data\asimages\{bca4d134-b3b8-4d41-80b6-f744002fee7d}.png&quot; /&gt;&lt;left val=&quot;566&quot; /&gt;&lt;top val=&quot;13&quot; /&gt;&lt;width val=&quot;107&quot; /&gt;&lt;height val=&quot;37&quot; /&gt;&lt;hasText val=&quot;1&quot; /&gt;&lt;/Image&gt;&lt;/ThreeDShapeInfo&gt;"/>
  <p:tag name="PRESENTER_SHAPETEXTINFO" val="&lt;ShapeTextInfo&gt;&lt;TableIndex row=&quot;-1&quot; col=&quot;-1&quot;&gt;&lt;linesCount val=&quot;1&quot; /&gt;&lt;lineCharCount val=&quot;8&quot; /&gt;&lt;/TableIndex&gt;&lt;/ShapeTextInfo&gt;"/>
</p:tagLst>
</file>

<file path=ppt/tags/tag386.xml><?xml version="1.0" encoding="utf-8"?>
<p:tagLst xmlns:p="http://schemas.openxmlformats.org/presentationml/2006/main">
  <p:tag name="PRESENTER_SHAPEINFO" val="&lt;ThreeDShapeInfo&gt;&lt;uuid val=&quot;{be3adbf9-db09-438f-990b-8fed64959e66}&quot; /&gt;&lt;isInvalidForFieldText val=&quot;0&quot; /&gt;&lt;Image&gt;&lt;filename val=&quot;E:\breeze\content\1089459318\2803818743-1\input\breezo\data\asimages\{be3adbf9-db09-438f-990b-8fed64959e66}.png&quot; /&gt;&lt;left val=&quot;577&quot; /&gt;&lt;top val=&quot;466&quot; /&gt;&lt;width val=&quot;13&quot; /&gt;&lt;height val=&quot;33&quot; /&gt;&lt;hasText val=&quot;1&quot; /&gt;&lt;/Image&gt;&lt;/ThreeDShapeInfo&gt;"/>
</p:tagLst>
</file>

<file path=ppt/tags/tag387.xml><?xml version="1.0" encoding="utf-8"?>
<p:tagLst xmlns:p="http://schemas.openxmlformats.org/presentationml/2006/main">
  <p:tag name="PRESENTER_SHAPEINFO" val="&lt;ThreeDShapeInfo&gt;&lt;uuid val=&quot;{fa90e269-86de-483c-bf5f-f2a5b1e0eab1}&quot; /&gt;&lt;isInvalidForFieldText val=&quot;0&quot; /&gt;&lt;Image&gt;&lt;filename val=&quot;E:\breeze\content\1089459318\2803818743-1\input\breezo\data\asimages\{fa90e269-86de-483c-bf5f-f2a5b1e0eab1}.png&quot; /&gt;&lt;left val=&quot;685&quot; /&gt;&lt;top val=&quot;324&quot; /&gt;&lt;width val=&quot;23&quot; /&gt;&lt;height val=&quot;43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388.xml><?xml version="1.0" encoding="utf-8"?>
<p:tagLst xmlns:p="http://schemas.openxmlformats.org/presentationml/2006/main">
  <p:tag name="PRESENTER_SHAPEINFO" val="&lt;ThreeDShapeInfo&gt;&lt;uuid val=&quot;{2988a0b8-95e6-495e-9f22-e6812c3684d7}&quot; /&gt;&lt;isInvalidForFieldText val=&quot;0&quot; /&gt;&lt;Image&gt;&lt;filename val=&quot;E:\breeze\content\1089459318\2803818743-1\input\breezo\data\asimages\{2988a0b8-95e6-495e-9f22-e6812c3684d7}.png&quot; /&gt;&lt;left val=&quot;474&quot; /&gt;&lt;top val=&quot;369&quot; /&gt;&lt;width val=&quot;23&quot; /&gt;&lt;height val=&quot;25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389.xml><?xml version="1.0" encoding="utf-8"?>
<p:tagLst xmlns:p="http://schemas.openxmlformats.org/presentationml/2006/main">
  <p:tag name="PRESENTER_SHAPEINFO" val="&lt;ThreeDShapeInfo&gt;&lt;uuid val=&quot;{f91308c1-f7f5-425c-bf5f-81c598e1547e}&quot; /&gt;&lt;isInvalidForFieldText val=&quot;0&quot; /&gt;&lt;Image&gt;&lt;filename val=&quot;E:\breeze\content\1089459318\2803818743-1\input\breezo\data\asimages\{f91308c1-f7f5-425c-bf5f-81c598e1547e}.png&quot; /&gt;&lt;left val=&quot;882&quot; /&gt;&lt;top val=&quot;272&quot; /&gt;&lt;width val=&quot;23&quot; /&gt;&lt;height val=&quot;26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39.xml><?xml version="1.0" encoding="utf-8"?>
<p:tagLst xmlns:p="http://schemas.openxmlformats.org/presentationml/2006/main">
  <p:tag name="PRESENTER_SHAPEINFO" val="&lt;ThreeDShapeInfo&gt;&lt;uuid val=&quot;{d7d96220-f07a-482d-94de-706a52ce329a}&quot; /&gt;&lt;isInvalidForFieldText val=&quot;0&quot; /&gt;&lt;Image&gt;&lt;filename val=&quot;E:\breeze\content\1089459318\2803818743-1\input\breezo\data\asimages\{d7d96220-f07a-482d-94de-706a52ce329a}.png&quot; /&gt;&lt;left val=&quot;22&quot; /&gt;&lt;top val=&quot;251&quot; /&gt;&lt;width val=&quot;545&quot; /&gt;&lt;height val=&quot;368&quot; /&gt;&lt;hasText val=&quot;1&quot; /&gt;&lt;/Image&gt;&lt;/ThreeDShapeInfo&gt;"/>
  <p:tag name="PRESENTER_SHAPETEXTINFO" val="&lt;ShapeTextInfo&gt;&lt;TableIndex row=&quot;-1&quot; col=&quot;-1&quot;&gt;&lt;linesCount val=&quot;2&quot; /&gt;&lt;lineCharCount val=&quot;153&quot; /&gt;&lt;lineCharCount val=&quot;122&quot; /&gt;&lt;/TableIndex&gt;&lt;/ShapeTextInfo&gt;"/>
</p:tagLst>
</file>

<file path=ppt/tags/tag390.xml><?xml version="1.0" encoding="utf-8"?>
<p:tagLst xmlns:p="http://schemas.openxmlformats.org/presentationml/2006/main">
  <p:tag name="PRESENTER_SHAPEINFO" val="&lt;ThreeDShapeInfo&gt;&lt;uuid val=&quot;{b4613022-fefe-4a6e-add6-9653a181dd71}&quot; /&gt;&lt;isInvalidForFieldText val=&quot;0&quot; /&gt;&lt;Image&gt;&lt;filename val=&quot;E:\breeze\content\1089459318\2803818743-1\input\breezo\data\asimages\{b4613022-fefe-4a6e-add6-9653a181dd71}.png&quot; /&gt;&lt;left val=&quot;462&quot; /&gt;&lt;top val=&quot;502&quot; /&gt;&lt;width val=&quot;43&quot; /&gt;&lt;height val=&quot;46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391.xml><?xml version="1.0" encoding="utf-8"?>
<p:tagLst xmlns:p="http://schemas.openxmlformats.org/presentationml/2006/main">
  <p:tag name="PRESENTER_SHAPEINFO" val="&lt;ThreeDShapeInfo&gt;&lt;uuid val=&quot;{5a7cb086-c636-49c3-b251-b351be4dbd71}&quot; /&gt;&lt;isInvalidForFieldText val=&quot;0&quot; /&gt;&lt;Image&gt;&lt;filename val=&quot;E:\breeze\content\1089459318\2803818743-1\input\breezo\data\asimages\{5a7cb086-c636-49c3-b251-b351be4dbd71}.png&quot; /&gt;&lt;left val=&quot;675&quot; /&gt;&lt;top val=&quot;444&quot; /&gt;&lt;width val=&quot;43&quot; /&gt;&lt;height val=&quot;62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392.xml><?xml version="1.0" encoding="utf-8"?>
<p:tagLst xmlns:p="http://schemas.openxmlformats.org/presentationml/2006/main">
  <p:tag name="PRESENTER_SHAPEINFO" val="&lt;ThreeDShapeInfo&gt;&lt;uuid val=&quot;{63684375-4dc0-46f3-ae20-cca29cf10532}&quot; /&gt;&lt;isInvalidForFieldText val=&quot;0&quot; /&gt;&lt;Image&gt;&lt;filename val=&quot;E:\breeze\content\1089459318\2803818743-1\input\breezo\data\asimages\{63684375-4dc0-46f3-ae20-cca29cf10532}.png&quot; /&gt;&lt;left val=&quot;872&quot; /&gt;&lt;top val=&quot;402&quot; /&gt;&lt;width val=&quot;43&quot; /&gt;&lt;height val=&quot;84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393.xml><?xml version="1.0" encoding="utf-8"?>
<p:tagLst xmlns:p="http://schemas.openxmlformats.org/presentationml/2006/main">
  <p:tag name="HTML_SHAPEINFO" val="&lt;SlideThumbPath val=&quot;SlideTemp.PNG&quot;/&gt;"/>
</p:tagLst>
</file>

<file path=ppt/tags/tag394.xml><?xml version="1.0" encoding="utf-8"?>
<p:tagLst xmlns:p="http://schemas.openxmlformats.org/presentationml/2006/main">
  <p:tag name="PRESENTER_SHAPEINFO" val="&lt;ThreeDShapeInfo&gt;&lt;uuid val=&quot;{52eb9894-2fd4-4ed7-aaee-9e60f9301c09}&quot; /&gt;&lt;isInvalidForFieldText val=&quot;0&quot; /&gt;&lt;Image&gt;&lt;filename val=&quot;E:\breeze\content\1089459318\2803818743-1\input\breezo\data\asimages\{52eb9894-2fd4-4ed7-aaee-9e60f9301c09}.png&quot; /&gt;&lt;left val=&quot;457&quot; /&gt;&lt;top val=&quot;22&quot; /&gt;&lt;width val=&quot;445&quot; /&gt;&lt;height val=&quot;697&quot; /&gt;&lt;hasText val=&quot;1&quot; /&gt;&lt;/Image&gt;&lt;/ThreeDShapeInfo&gt;"/>
</p:tagLst>
</file>

<file path=ppt/tags/tag395.xml><?xml version="1.0" encoding="utf-8"?>
<p:tagLst xmlns:p="http://schemas.openxmlformats.org/presentationml/2006/main">
  <p:tag name="PRESENTER_SHAPEINFO" val="&lt;ThreeDShapeInfo&gt;&lt;uuid val=&quot;{d6d7dc30-333e-4856-b326-1c1fe4d1806f}&quot; /&gt;&lt;isInvalidForFieldText val=&quot;0&quot; /&gt;&lt;Image&gt;&lt;filename val=&quot;E:\breeze\content\1089459318\2803818743-1\input\breezo\data\asimages\{d6d7dc30-333e-4856-b326-1c1fe4d1806f}.png&quot; /&gt;&lt;left val=&quot;32&quot; /&gt;&lt;top val=&quot;96&quot; /&gt;&lt;width val=&quot;431&quot; /&gt;&lt;height val=&quot;101&quot; /&gt;&lt;hasText val=&quot;1&quot; /&gt;&lt;/Image&gt;&lt;/ThreeDShapeInfo&gt;"/>
  <p:tag name="PRESENTER_SHAPETEXTINFO" val="&lt;ShapeTextInfo&gt;&lt;TableIndex row=&quot;-1&quot; col=&quot;-1&quot;&gt;&lt;linesCount val=&quot;1&quot; /&gt;&lt;lineCharCount val=&quot;34&quot; /&gt;&lt;/TableIndex&gt;&lt;/ShapeTextInfo&gt;"/>
</p:tagLst>
</file>

<file path=ppt/tags/tag396.xml><?xml version="1.0" encoding="utf-8"?>
<p:tagLst xmlns:p="http://schemas.openxmlformats.org/presentationml/2006/main">
  <p:tag name="PRESENTER_SHAPEINFO" val="&lt;ThreeDShapeInfo&gt;&lt;uuid val=&quot;{77ae17e1-ea1b-4a5e-9b5d-b4549d23bbcb}&quot; /&gt;&lt;isInvalidForFieldText val=&quot;0&quot; /&gt;&lt;Image&gt;&lt;filename val=&quot;E:\breeze\content\1089459318\2803818743-1\input\breezo\data\asimages\{77ae17e1-ea1b-4a5e-9b5d-b4549d23bbcb}.png&quot; /&gt;&lt;left val=&quot;875&quot; /&gt;&lt;top val=&quot;244&quot; /&gt;&lt;width val=&quot;71&quot; /&gt;&lt;height val=&quot;18&quot; /&gt;&lt;hasText val=&quot;1&quot; /&gt;&lt;/Image&gt;&lt;/ThreeDShapeInfo&gt;"/>
  <p:tag name="PRESENTER_SHAPETEXTINFO" val="&lt;ShapeTextInfo&gt;&lt;TableIndex row=&quot;-1&quot; col=&quot;-1&quot;&gt;&lt;linesCount val=&quot;1&quot; /&gt;&lt;lineCharCount val=&quot;8&quot; /&gt;&lt;/TableIndex&gt;&lt;/ShapeTextInfo&gt;"/>
</p:tagLst>
</file>

<file path=ppt/tags/tag397.xml><?xml version="1.0" encoding="utf-8"?>
<p:tagLst xmlns:p="http://schemas.openxmlformats.org/presentationml/2006/main">
  <p:tag name="PRESENTER_SHAPEINFO" val="&lt;ThreeDShapeInfo&gt;&lt;uuid val=&quot;{076f79e9-2a3c-41aa-9356-ffeee8d8a2bd}&quot; /&gt;&lt;isInvalidForFieldText val=&quot;0&quot; /&gt;&lt;Image&gt;&lt;filename val=&quot;E:\breeze\content\1089459318\2803818743-1\input\breezo\data\asimages\{076f79e9-2a3c-41aa-9356-ffeee8d8a2bd}.png&quot; /&gt;&lt;left val=&quot;874&quot; /&gt;&lt;top val=&quot;319&quot; /&gt;&lt;width val=&quot;83&quot; /&gt;&lt;height val=&quot;46&quot; /&gt;&lt;hasText val=&quot;1&quot; /&gt;&lt;/Image&gt;&lt;/ThreeDShapeInfo&gt;"/>
  <p:tag name="PRESENTER_SHAPETEXTINFO" val="&lt;ShapeTextInfo&gt;&lt;TableIndex row=&quot;-1&quot; col=&quot;-1&quot;&gt;&lt;linesCount val=&quot;1&quot; /&gt;&lt;lineCharCount val=&quot;15&quot; /&gt;&lt;/TableIndex&gt;&lt;/ShapeTextInfo&gt;"/>
</p:tagLst>
</file>

<file path=ppt/tags/tag398.xml><?xml version="1.0" encoding="utf-8"?>
<p:tagLst xmlns:p="http://schemas.openxmlformats.org/presentationml/2006/main">
  <p:tag name="PRESENTER_SHAPEINFO" val="&lt;ThreeDShapeInfo&gt;&lt;uuid val=&quot;{12d1217d-c35e-49bf-86b0-1771965d4d1b}&quot; /&gt;&lt;isInvalidForFieldText val=&quot;0&quot; /&gt;&lt;Image&gt;&lt;filename val=&quot;E:\breeze\content\1089459318\2803818743-1\input\breezo\data\asimages\{12d1217d-c35e-49bf-86b0-1771965d4d1b}.png&quot; /&gt;&lt;left val=&quot;845&quot; /&gt;&lt;top val=&quot;234&quot; /&gt;&lt;width val=&quot;22&quot; /&gt;&lt;height val=&quot;19&quot; /&gt;&lt;hasText val=&quot;1&quot; /&gt;&lt;/Image&gt;&lt;/ThreeDShapeInfo&gt;"/>
</p:tagLst>
</file>

<file path=ppt/tags/tag399.xml><?xml version="1.0" encoding="utf-8"?>
<p:tagLst xmlns:p="http://schemas.openxmlformats.org/presentationml/2006/main">
  <p:tag name="PRESENTER_SHAPEINFO" val="&lt;ThreeDShapeInfo&gt;&lt;uuid val=&quot;{ba77ef4a-0dd4-44d0-acad-f78ef14465ee}&quot; /&gt;&lt;isInvalidForFieldText val=&quot;0&quot; /&gt;&lt;Image&gt;&lt;filename val=&quot;E:\breeze\content\1089459318\2803818743-1\input\breezo\data\asimages\{ba77ef4a-0dd4-44d0-acad-f78ef14465ee}.png&quot; /&gt;&lt;left val=&quot;846&quot; /&gt;&lt;top val=&quot;260&quot; /&gt;&lt;width val=&quot;21&quot; /&gt;&lt;height val=&quot;21&quot; /&gt;&lt;hasText val=&quot;1&quot; /&gt;&lt;/Image&gt;&lt;/ThreeDShapeInfo&gt;"/>
</p:tagLst>
</file>

<file path=ppt/tags/tag4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40.xml><?xml version="1.0" encoding="utf-8"?>
<p:tagLst xmlns:p="http://schemas.openxmlformats.org/presentationml/2006/main">
  <p:tag name="PRESENTER_SHAPEINFO" val="&lt;ThreeDShapeInfo&gt;&lt;uuid val=&quot;{5c0ec4c4-691e-4e4c-b725-7f5ba1ea3831}&quot; /&gt;&lt;isInvalidForFieldText val=&quot;0&quot; /&gt;&lt;Image&gt;&lt;filename val=&quot;E:\breeze\content\1089459318\2803818743-1\input\breezo\data\asimages\{5c0ec4c4-691e-4e4c-b725-7f5ba1ea3831}.png&quot; /&gt;&lt;left val=&quot;73&quot; /&gt;&lt;top val=&quot;94&quot; /&gt;&lt;width val=&quot;763&quot; /&gt;&lt;height val=&quot;101&quot; /&gt;&lt;hasText val=&quot;1&quot; /&gt;&lt;/Image&gt;&lt;/ThreeDShapeInfo&gt;"/>
  <p:tag name="PRESENTER_SHAPETEXTINFO" val="&lt;ShapeTextInfo&gt;&lt;TableIndex row=&quot;-1&quot; col=&quot;-1&quot;&gt;&lt;linesCount val=&quot;1&quot; /&gt;&lt;lineCharCount val=&quot;66&quot; /&gt;&lt;/TableIndex&gt;&lt;/ShapeTextInfo&gt;"/>
</p:tagLst>
</file>

<file path=ppt/tags/tag400.xml><?xml version="1.0" encoding="utf-8"?>
<p:tagLst xmlns:p="http://schemas.openxmlformats.org/presentationml/2006/main">
  <p:tag name="HTML_SHAPEINFO" val="&lt;TextEffect&gt;&lt;Image&gt;&lt;filename val=&quot;E:\breeze\content\1089459318\2803818743-1\input\breezo\data\asimages\{a6a6f346-45cd-42cf-b760-be0235aaaa06}_1.png_crop.png&quot; /&gt;&lt;left val=&quot;12&quot; /&gt;&lt;top val=&quot;222&quot; /&gt;&lt;width val=&quot;471&quot; /&gt;&lt;height val=&quot;61&quot; /&gt;&lt;hasText val=&quot;1&quot; /&gt;&lt;paraId val=&quot;1&quot; /&gt;&lt;/Image&gt;&lt;Image&gt;&lt;filename val=&quot;E:\breeze\content\1089459318\2803818743-1\input\breezo\data\asimages\{b1eb3609-42c9-4988-a552-7844e28628ad}_1.png_crop.png&quot; /&gt;&lt;left val=&quot;12&quot; /&gt;&lt;top val=&quot;311&quot; /&gt;&lt;width val=&quot;471&quot; /&gt;&lt;height val=&quot;91&quot; /&gt;&lt;hasText val=&quot;1&quot; /&gt;&lt;paraId val=&quot;2&quot; /&gt;&lt;/Image&gt;&lt;Image&gt;&lt;filename val=&quot;E:\breeze\content\1089459318\2803818743-1\input\breezo\data\asimages\{be13deb3-d051-4674-8182-750799222f56}_1.png_crop.png&quot; /&gt;&lt;left val=&quot;12&quot; /&gt;&lt;top val=&quot;433&quot; /&gt;&lt;width val=&quot;471&quot; /&gt;&lt;height val=&quot;61&quot; /&gt;&lt;hasText val=&quot;1&quot; /&gt;&lt;paraId val=&quot;3&quot; /&gt;&lt;/Image&gt;&lt;Image&gt;&lt;filename val=&quot;E:\breeze\content\1089459318\2803818743-1\input\breezo\data\asimages\{1df93bb8-8a49-40b6-9971-c0d6ab0aca76}_1.png_crop.png&quot; /&gt;&lt;left val=&quot;12&quot; /&gt;&lt;top val=&quot;522&quot; /&gt;&lt;width val=&quot;471&quot; /&gt;&lt;height val=&quot;91&quot; /&gt;&lt;hasText val=&quot;1&quot; /&gt;&lt;paraId val=&quot;4&quot; /&gt;&lt;/Image&gt;&lt;Image&gt;&lt;filename val=&quot;E:\breeze\content\1089459318\2803818743-1\input\breezo\data\asimages\{03c6f628-402d-4592-968e-dd4dfbd080fe}_1.png_crop.png&quot; /&gt;&lt;left val=&quot;12&quot; /&gt;&lt;top val=&quot;643&quot; /&gt;&lt;width val=&quot;471&quot; /&gt;&lt;height val=&quot;31&quot; /&gt;&lt;hasText val=&quot;1&quot; /&gt;&lt;paraId val=&quot;5&quot; /&gt;&lt;/Image&gt;&lt;/TextEffect&gt;"/>
</p:tagLst>
</file>

<file path=ppt/tags/tag401.xml><?xml version="1.0" encoding="utf-8"?>
<p:tagLst xmlns:p="http://schemas.openxmlformats.org/presentationml/2006/main">
  <p:tag name="PRESENTER_SHAPEINFO" val="&lt;ThreeDShapeInfo&gt;&lt;uuid val=&quot;{390ccd12-f0c6-4d5b-b88f-e7e4ef415f8d}&quot; /&gt;&lt;isInvalidForFieldText val=&quot;0&quot; /&gt;&lt;Image&gt;&lt;filename val=&quot;E:\breeze\content\1089459318\2803818743-1\input\breezo\data\asimages\{390ccd12-f0c6-4d5b-b88f-e7e4ef415f8d}.png&quot; /&gt;&lt;left val=&quot;846&quot; /&gt;&lt;top val=&quot;314&quot; /&gt;&lt;width val=&quot;25&quot; /&gt;&lt;height val=&quot;21&quot; /&gt;&lt;hasText val=&quot;1&quot; /&gt;&lt;/Image&gt;&lt;/ThreeDShapeInfo&gt;"/>
</p:tagLst>
</file>

<file path=ppt/tags/tag402.xml><?xml version="1.0" encoding="utf-8"?>
<p:tagLst xmlns:p="http://schemas.openxmlformats.org/presentationml/2006/main">
  <p:tag name="PRESENTER_SHAPEINFO" val="&lt;ThreeDShapeInfo&gt;&lt;uuid val=&quot;{9dcc863f-2b18-447e-9901-e383a96805a1}&quot; /&gt;&lt;isInvalidForFieldText val=&quot;0&quot; /&gt;&lt;Image&gt;&lt;filename val=&quot;E:\breeze\content\1089459318\2803818743-1\input\breezo\data\asimages\{9dcc863f-2b18-447e-9901-e383a96805a1}.png&quot; /&gt;&lt;left val=&quot;846&quot; /&gt;&lt;top val=&quot;351&quot; /&gt;&lt;width val=&quot;25&quot; /&gt;&lt;height val=&quot;24&quot; /&gt;&lt;hasText val=&quot;1&quot; /&gt;&lt;/Image&gt;&lt;/ThreeDShapeInfo&gt;"/>
</p:tagLst>
</file>

<file path=ppt/tags/tag403.xml><?xml version="1.0" encoding="utf-8"?>
<p:tagLst xmlns:p="http://schemas.openxmlformats.org/presentationml/2006/main">
  <p:tag name="PRESENTER_SHAPEINFO" val="&lt;ThreeDShapeInfo&gt;&lt;uuid val=&quot;&quot; /&gt;&lt;isInvalidForFieldText val=&quot;0&quot; /&gt;&lt;Image&gt;&lt;filename val=&quot;E:\breeze\content\1089459318\2803818743-1\input\breezo\data\asimages\{e3c13475-0f7c-4a9e-ab24-87ecc4dd5e9a}.png&quot; /&gt;&lt;left val=&quot;525&quot; /&gt;&lt;top val=&quot;174&quot; /&gt;&lt;width val=&quot;315&quot; /&gt;&lt;height val=&quot;413&quot; /&gt;&lt;hasText val=&quot;1&quot; /&gt;&lt;/Image&gt;&lt;/ThreeDShapeInfo&gt;"/>
</p:tagLst>
</file>

<file path=ppt/tags/tag404.xml><?xml version="1.0" encoding="utf-8"?>
<p:tagLst xmlns:p="http://schemas.openxmlformats.org/presentationml/2006/main">
  <p:tag name="PRESENTER_SHAPEINFO" val="&lt;ThreeDShapeInfo&gt;&lt;uuid val=&quot;&quot; /&gt;&lt;isInvalidForFieldText val=&quot;0&quot; /&gt;&lt;Image&gt;&lt;filename val=&quot;E:\breeze\content\1089459318\2803818743-1\input\breezo\data\asimages\{cc364d8c-d75d-4c87-92d7-c9f1c2f95ddc}.png&quot; /&gt;&lt;left val=&quot;525&quot; /&gt;&lt;top val=&quot;174&quot; /&gt;&lt;width val=&quot;316&quot; /&gt;&lt;height val=&quot;411&quot; /&gt;&lt;hasText val=&quot;1&quot; /&gt;&lt;/Image&gt;&lt;/ThreeDShapeInfo&gt;"/>
</p:tagLst>
</file>

<file path=ppt/tags/tag405.xml><?xml version="1.0" encoding="utf-8"?>
<p:tagLst xmlns:p="http://schemas.openxmlformats.org/presentationml/2006/main">
  <p:tag name="PRESENTER_SHAPEINFO" val="&lt;ThreeDShapeInfo&gt;&lt;uuid val=&quot;&quot; /&gt;&lt;isInvalidForFieldText val=&quot;0&quot; /&gt;&lt;Image&gt;&lt;filename val=&quot;E:\breeze\content\1089459318\2803818743-1\input\breezo\data\asimages\{df28fcb4-3307-409f-b552-fbf96f55bae9}.png&quot; /&gt;&lt;left val=&quot;527&quot; /&gt;&lt;top val=&quot;177&quot; /&gt;&lt;width val=&quot;315&quot; /&gt;&lt;height val=&quot;409&quot; /&gt;&lt;hasText val=&quot;1&quot; /&gt;&lt;/Image&gt;&lt;/ThreeDShapeInfo&gt;"/>
</p:tagLst>
</file>

<file path=ppt/tags/tag406.xml><?xml version="1.0" encoding="utf-8"?>
<p:tagLst xmlns:p="http://schemas.openxmlformats.org/presentationml/2006/main">
  <p:tag name="HTML_SHAPEINFO" val="&lt;SlideThumbPath val=&quot;SlideTemp.PNG&quot;/&gt;"/>
</p:tagLst>
</file>

<file path=ppt/tags/tag407.xml><?xml version="1.0" encoding="utf-8"?>
<p:tagLst xmlns:p="http://schemas.openxmlformats.org/presentationml/2006/main">
  <p:tag name="PRESENTER_SHAPEINFO" val="&lt;ThreeDShapeInfo&gt;&lt;uuid val=&quot;{dff88c47-f6e4-4fde-a9b3-3e5b3641109f}&quot; /&gt;&lt;isInvalidForFieldText val=&quot;0&quot; /&gt;&lt;Image&gt;&lt;filename val=&quot;E:\breeze\content\1089459318\2803818743-1\input\breezo\data\asimages\{dff88c47-f6e4-4fde-a9b3-3e5b3641109f}.png&quot; /&gt;&lt;left val=&quot;521&quot; /&gt;&lt;top val=&quot;24&quot; /&gt;&lt;width val=&quot;425&quot; /&gt;&lt;height val=&quot;684&quot; /&gt;&lt;hasText val=&quot;1&quot; /&gt;&lt;/Image&gt;&lt;/ThreeDShapeInfo&gt;"/>
</p:tagLst>
</file>

<file path=ppt/tags/tag408.xml><?xml version="1.0" encoding="utf-8"?>
<p:tagLst xmlns:p="http://schemas.openxmlformats.org/presentationml/2006/main">
  <p:tag name="PRESENTER_SHAPEINFO" val="&lt;ThreeDShapeInfo&gt;&lt;uuid val=&quot;{9e04cb1d-1fd0-4ce7-92f2-ab3161ea93e2}&quot; /&gt;&lt;isInvalidForFieldText val=&quot;0&quot; /&gt;&lt;Image&gt;&lt;filename val=&quot;E:\breeze\content\1089459318\2803818743-1\input\breezo\data\asimages\{9e04cb1d-1fd0-4ce7-92f2-ab3161ea93e2}.png&quot; /&gt;&lt;left val=&quot;12&quot; /&gt;&lt;top val=&quot;88&quot; /&gt;&lt;width val=&quot;503&quot; /&gt;&lt;height val=&quot;101&quot; /&gt;&lt;hasText val=&quot;1&quot; /&gt;&lt;/Image&gt;&lt;/ThreeDShapeInfo&gt;"/>
  <p:tag name="PRESENTER_SHAPETEXTINFO" val="&lt;ShapeTextInfo&gt;&lt;TableIndex row=&quot;-1&quot; col=&quot;-1&quot;&gt;&lt;linesCount val=&quot;1&quot; /&gt;&lt;lineCharCount val=&quot;49&quot; /&gt;&lt;/TableIndex&gt;&lt;/ShapeTextInfo&gt;"/>
</p:tagLst>
</file>

<file path=ppt/tags/tag409.xml><?xml version="1.0" encoding="utf-8"?>
<p:tagLst xmlns:p="http://schemas.openxmlformats.org/presentationml/2006/main">
  <p:tag name="PRESENTER_SHAPEINFO" val="&lt;ThreeDShapeInfo&gt;&lt;uuid val=&quot;{8fb923cb-c1b9-4086-a386-af0059fce964}&quot; /&gt;&lt;isInvalidForFieldText val=&quot;0&quot; /&gt;&lt;Image&gt;&lt;filename val=&quot;E:\breeze\content\1089459318\2803818743-1\input\breezo\data\asimages\{8fb923cb-c1b9-4086-a386-af0059fce964}.png&quot; /&gt;&lt;left val=&quot;745&quot; /&gt;&lt;top val=&quot;365&quot; /&gt;&lt;width val=&quot;23&quot; /&gt;&lt;height val=&quot;27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41.xml><?xml version="1.0" encoding="utf-8"?>
<p:tagLst xmlns:p="http://schemas.openxmlformats.org/presentationml/2006/main">
  <p:tag name="PRESENTER_SHAPEINFO" val="&lt;ThreeDShapeInfo&gt;&lt;uuid val=&quot;{61b791b7-77ca-4912-9b39-3e01bd8a1f78}&quot; /&gt;&lt;isInvalidForFieldText val=&quot;0&quot; /&gt;&lt;Image&gt;&lt;filename val=&quot;E:\breeze\content\1089459318\2803818743-1\input\breezo\data\asimages\{61b791b7-77ca-4912-9b39-3e01bd8a1f78}.png&quot; /&gt;&lt;left val=&quot;606&quot; /&gt;&lt;top val=&quot;247&quot; /&gt;&lt;width val=&quot;310&quot; /&gt;&lt;height val=&quot;341&quot; /&gt;&lt;hasText val=&quot;1&quot; /&gt;&lt;/Image&gt;&lt;/ThreeDShapeInfo&gt;"/>
</p:tagLst>
</file>

<file path=ppt/tags/tag410.xml><?xml version="1.0" encoding="utf-8"?>
<p:tagLst xmlns:p="http://schemas.openxmlformats.org/presentationml/2006/main">
  <p:tag name="PRESENTER_SHAPEINFO" val="&lt;ThreeDShapeInfo&gt;&lt;uuid val=&quot;{6a54040b-2d28-4cbb-ab44-4c54d3d36736}&quot; /&gt;&lt;isInvalidForFieldText val=&quot;0&quot; /&gt;&lt;Image&gt;&lt;filename val=&quot;E:\breeze\content\1089459318\2803818743-1\input\breezo\data\asimages\{6a54040b-2d28-4cbb-ab44-4c54d3d36736}.png&quot; /&gt;&lt;left val=&quot;10&quot; /&gt;&lt;top val=&quot;218&quot; /&gt;&lt;width val=&quot;505&quot; /&gt;&lt;height val=&quot;469&quot; /&gt;&lt;hasText val=&quot;1&quot; /&gt;&lt;/Image&gt;&lt;/ThreeDShapeInfo&gt;"/>
</p:tagLst>
</file>

<file path=ppt/tags/tag411.xml><?xml version="1.0" encoding="utf-8"?>
<p:tagLst xmlns:p="http://schemas.openxmlformats.org/presentationml/2006/main">
  <p:tag name="PRESENTER_SHAPEINFO" val="&lt;ThreeDShapeInfo&gt;&lt;uuid val=&quot;{ffece1a0-a365-4086-8146-173b8ffac7eb}&quot; /&gt;&lt;isInvalidForFieldText val=&quot;0&quot; /&gt;&lt;Image&gt;&lt;filename val=&quot;E:\breeze\content\1089459318\2803818743-1\input\breezo\data\asimages\{ffece1a0-a365-4086-8146-173b8ffac7eb}.png&quot; /&gt;&lt;left val=&quot;10&quot; /&gt;&lt;top val=&quot;218&quot; /&gt;&lt;width val=&quot;505&quot; /&gt;&lt;height val=&quot;469&quot; /&gt;&lt;hasText val=&quot;1&quot; /&gt;&lt;/Image&gt;&lt;/ThreeDShapeInfo&gt;"/>
</p:tagLst>
</file>

<file path=ppt/tags/tag412.xml><?xml version="1.0" encoding="utf-8"?>
<p:tagLst xmlns:p="http://schemas.openxmlformats.org/presentationml/2006/main">
  <p:tag name="PRESENTER_SHAPEINFO" val="&lt;ThreeDShapeInfo&gt;&lt;uuid val=&quot;{936cff82-b149-4ca3-934f-9efc60326756}&quot; /&gt;&lt;isInvalidForFieldText val=&quot;0&quot; /&gt;&lt;Image&gt;&lt;filename val=&quot;E:\breeze\content\1089459318\2803818743-1\input\breezo\data\asimages\{936cff82-b149-4ca3-934f-9efc60326756}.png&quot; /&gt;&lt;left val=&quot;10&quot; /&gt;&lt;top val=&quot;218&quot; /&gt;&lt;width val=&quot;505&quot; /&gt;&lt;height val=&quot;469&quot; /&gt;&lt;hasText val=&quot;1&quot; /&gt;&lt;/Image&gt;&lt;/ThreeDShapeInfo&gt;"/>
</p:tagLst>
</file>

<file path=ppt/tags/tag413.xml><?xml version="1.0" encoding="utf-8"?>
<p:tagLst xmlns:p="http://schemas.openxmlformats.org/presentationml/2006/main">
  <p:tag name="PRESENTER_SHAPEINFO" val="&lt;ThreeDShapeInfo&gt;&lt;uuid val=&quot;{5d49a294-20b2-49cb-bd23-3943d3044900}&quot; /&gt;&lt;isInvalidForFieldText val=&quot;0&quot; /&gt;&lt;Image&gt;&lt;filename val=&quot;E:\breeze\content\1089459318\2803818743-1\input\breezo\data\asimages\{5d49a294-20b2-49cb-bd23-3943d3044900}.png&quot; /&gt;&lt;left val=&quot;10&quot; /&gt;&lt;top val=&quot;218&quot; /&gt;&lt;width val=&quot;505&quot; /&gt;&lt;height val=&quot;469&quot; /&gt;&lt;hasText val=&quot;1&quot; /&gt;&lt;/Image&gt;&lt;/ThreeDShapeInfo&gt;"/>
</p:tagLst>
</file>

<file path=ppt/tags/tag414.xml><?xml version="1.0" encoding="utf-8"?>
<p:tagLst xmlns:p="http://schemas.openxmlformats.org/presentationml/2006/main">
  <p:tag name="PRESENTER_SHAPEINFO" val="&lt;ThreeDShapeInfo&gt;&lt;uuid val=&quot;{f57ae8b6-6995-405e-97a1-06af51f68fdc}&quot; /&gt;&lt;isInvalidForFieldText val=&quot;0&quot; /&gt;&lt;Image&gt;&lt;filename val=&quot;E:\breeze\content\1089459318\2803818743-1\input\breezo\data\asimages\{f57ae8b6-6995-405e-97a1-06af51f68fdc}.png&quot; /&gt;&lt;left val=&quot;10&quot; /&gt;&lt;top val=&quot;218&quot; /&gt;&lt;width val=&quot;505&quot; /&gt;&lt;height val=&quot;469&quot; /&gt;&lt;hasText val=&quot;1&quot; /&gt;&lt;/Image&gt;&lt;/ThreeDShapeInfo&gt;"/>
</p:tagLst>
</file>

<file path=ppt/tags/tag415.xml><?xml version="1.0" encoding="utf-8"?>
<p:tagLst xmlns:p="http://schemas.openxmlformats.org/presentationml/2006/main">
  <p:tag name="PRESENTER_SHAPEINFO" val="&lt;ThreeDShapeInfo&gt;&lt;uuid val=&quot;{7c2448af-565c-4fe2-a8a2-d915e296e601}&quot; /&gt;&lt;isInvalidForFieldText val=&quot;0&quot; /&gt;&lt;Image&gt;&lt;filename val=&quot;E:\breeze\content\1089459318\2803818743-1\input\breezo\data\asimages\{7c2448af-565c-4fe2-a8a2-d915e296e601}.png&quot; /&gt;&lt;left val=&quot;10&quot; /&gt;&lt;top val=&quot;218&quot; /&gt;&lt;width val=&quot;505&quot; /&gt;&lt;height val=&quot;469&quot; /&gt;&lt;hasText val=&quot;1&quot; /&gt;&lt;/Image&gt;&lt;/ThreeDShapeInfo&gt;"/>
</p:tagLst>
</file>

<file path=ppt/tags/tag416.xml><?xml version="1.0" encoding="utf-8"?>
<p:tagLst xmlns:p="http://schemas.openxmlformats.org/presentationml/2006/main">
  <p:tag name="PRESENTER_SHAPEINFO" val="&lt;ThreeDShapeInfo&gt;&lt;uuid val=&quot;{2b824fca-56f2-499f-bc1e-59573053aaeb}&quot; /&gt;&lt;isInvalidForFieldText val=&quot;0&quot; /&gt;&lt;Image&gt;&lt;filename val=&quot;E:\breeze\content\1089459318\2803818743-1\input\breezo\data\asimages\{2b824fca-56f2-499f-bc1e-59573053aaeb}.png&quot; /&gt;&lt;left val=&quot;745&quot; /&gt;&lt;top val=&quot;402&quot; /&gt;&lt;width val=&quot;23&quot; /&gt;&lt;height val=&quot;38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417.xml><?xml version="1.0" encoding="utf-8"?>
<p:tagLst xmlns:p="http://schemas.openxmlformats.org/presentationml/2006/main">
  <p:tag name="PRESENTER_SHAPEINFO" val="&lt;ThreeDShapeInfo&gt;&lt;uuid val=&quot;{ffb2b89f-fbe4-4ffe-bdec-8e8ce2d9af7e}&quot; /&gt;&lt;isInvalidForFieldText val=&quot;0&quot; /&gt;&lt;Image&gt;&lt;filename val=&quot;E:\breeze\content\1089459318\2803818743-1\input\breezo\data\asimages\{ffb2b89f-fbe4-4ffe-bdec-8e8ce2d9af7e}.png&quot; /&gt;&lt;left val=&quot;745&quot; /&gt;&lt;top val=&quot;450&quot; /&gt;&lt;width val=&quot;23&quot; /&gt;&lt;height val=&quot;201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418.xml><?xml version="1.0" encoding="utf-8"?>
<p:tagLst xmlns:p="http://schemas.openxmlformats.org/presentationml/2006/main">
  <p:tag name="PRESENTER_SHAPEINFO" val="&lt;ThreeDShapeInfo&gt;&lt;uuid val=&quot;{b0ee5650-6002-4558-b9e1-9a79ab556043}&quot; /&gt;&lt;isInvalidForFieldText val=&quot;0&quot; /&gt;&lt;Image&gt;&lt;filename val=&quot;E:\breeze\content\1089459318\2803818743-1\input\breezo\data\asimages\{b0ee5650-6002-4558-b9e1-9a79ab556043}.png&quot; /&gt;&lt;left val=&quot;745&quot; /&gt;&lt;top val=&quot;317&quot; /&gt;&lt;width val=&quot;23&quot; /&gt;&lt;height val=&quot;38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419.xml><?xml version="1.0" encoding="utf-8"?>
<p:tagLst xmlns:p="http://schemas.openxmlformats.org/presentationml/2006/main">
  <p:tag name="PRESENTER_SHAPEINFO" val="&lt;ThreeDShapeInfo&gt;&lt;uuid val=&quot;{eec430a4-021a-4fb4-a9d4-1bd7b97f1c9b}&quot; /&gt;&lt;isInvalidForFieldText val=&quot;0&quot; /&gt;&lt;Image&gt;&lt;filename val=&quot;E:\breeze\content\1089459318\2803818743-1\input\breezo\data\asimages\{eec430a4-021a-4fb4-a9d4-1bd7b97f1c9b}.png&quot; /&gt;&lt;left val=&quot;745&quot; /&gt;&lt;top val=&quot;261&quot; /&gt;&lt;width val=&quot;23&quot; /&gt;&lt;height val=&quot;46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42.xml><?xml version="1.0" encoding="utf-8"?>
<p:tagLst xmlns:p="http://schemas.openxmlformats.org/presentationml/2006/main">
  <p:tag name="PRESENTER_SHAPEINFO" val="&lt;ThreeDShapeInfo&gt;&lt;uuid val=&quot;{de67a156-602b-483c-891a-51fafdfba521}&quot; /&gt;&lt;isInvalidForFieldText val=&quot;0&quot; /&gt;&lt;Image&gt;&lt;filename val=&quot;E:\breeze\content\1089459318\2803818743-1\input\breezo\data\asimages\{de67a156-602b-483c-891a-51fafdfba521}.png&quot; /&gt;&lt;left val=&quot;626&quot; /&gt;&lt;top val=&quot;594&quot; /&gt;&lt;width val=&quot;273&quot; /&gt;&lt;height val=&quot;14&quot; /&gt;&lt;hasText val=&quot;1&quot; /&gt;&lt;/Image&gt;&lt;/ThreeDShapeInfo&gt;"/>
  <p:tag name="PRESENTER_SHAPETEXTINFO" val="&lt;ShapeTextInfo&gt;&lt;TableIndex row=&quot;-1&quot; col=&quot;-1&quot;&gt;&lt;linesCount val=&quot;1&quot; /&gt;&lt;lineCharCount val=&quot;45&quot; /&gt;&lt;/TableIndex&gt;&lt;/ShapeTextInfo&gt;"/>
</p:tagLst>
</file>

<file path=ppt/tags/tag420.xml><?xml version="1.0" encoding="utf-8"?>
<p:tagLst xmlns:p="http://schemas.openxmlformats.org/presentationml/2006/main">
  <p:tag name="PRESENTER_SHAPEINFO" val="&lt;ThreeDShapeInfo&gt;&lt;uuid val=&quot;{1f7444f7-0819-4a31-a1dd-4c6f8294ac49}&quot; /&gt;&lt;isInvalidForFieldText val=&quot;0&quot; /&gt;&lt;Image&gt;&lt;filename val=&quot;E:\breeze\content\1089459318\2803818743-1\input\breezo\data\asimages\{1f7444f7-0819-4a31-a1dd-4c6f8294ac49}.png&quot; /&gt;&lt;left val=&quot;745&quot; /&gt;&lt;top val=&quot;230&quot; /&gt;&lt;width val=&quot;23&quot; /&gt;&lt;height val=&quot;24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421.xml><?xml version="1.0" encoding="utf-8"?>
<p:tagLst xmlns:p="http://schemas.openxmlformats.org/presentationml/2006/main">
  <p:tag name="PRESENTER_SHAPEINFO" val="&lt;ThreeDShapeInfo&gt;&lt;uuid val=&quot;{715e9893-aa66-4c1e-9016-ae3c25de272f}&quot; /&gt;&lt;isInvalidForFieldText val=&quot;0&quot; /&gt;&lt;Image&gt;&lt;filename val=&quot;E:\breeze\content\1089459318\2803818743-1\input\breezo\data\asimages\{715e9893-aa66-4c1e-9016-ae3c25de272f}.png&quot; /&gt;&lt;left val=&quot;712&quot; /&gt;&lt;top val=&quot;333&quot; /&gt;&lt;width val=&quot;23&quot; /&gt;&lt;height val=&quot;54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422.xml><?xml version="1.0" encoding="utf-8"?>
<p:tagLst xmlns:p="http://schemas.openxmlformats.org/presentationml/2006/main">
  <p:tag name="PRESENTER_SHAPEINFO" val="&lt;ThreeDShapeInfo&gt;&lt;uuid val=&quot;{80c83988-aeb7-48ca-9b59-0c78eaa7500a}&quot; /&gt;&lt;isInvalidForFieldText val=&quot;0&quot; /&gt;&lt;Image&gt;&lt;filename val=&quot;E:\breeze\content\1089459318\2803818743-1\input\breezo\data\asimages\{80c83988-aeb7-48ca-9b59-0c78eaa7500a}.png&quot; /&gt;&lt;left val=&quot;612&quot; /&gt;&lt;top val=&quot;440&quot; /&gt;&lt;width val=&quot;91&quot; /&gt;&lt;height val=&quot;53&quot; /&gt;&lt;hasText val=&quot;1&quot; /&gt;&lt;/Image&gt;&lt;/ThreeDShapeInfo&gt;"/>
  <p:tag name="PRESENTER_SHAPETEXTINFO" val="&lt;ShapeTextInfo&gt;&lt;TableIndex row=&quot;-1&quot; col=&quot;-1&quot;&gt;&lt;linesCount val=&quot;2&quot; /&gt;&lt;lineCharCount val=&quot;7&quot; /&gt;&lt;lineCharCount val=&quot;8&quot; /&gt;&lt;/TableIndex&gt;&lt;/ShapeTextInfo&gt;"/>
</p:tagLst>
</file>

<file path=ppt/tags/tag423.xml><?xml version="1.0" encoding="utf-8"?>
<p:tagLst xmlns:p="http://schemas.openxmlformats.org/presentationml/2006/main">
  <p:tag name="PRESENTER_SHAPEINFO" val="&lt;ThreeDShapeInfo&gt;&lt;uuid val=&quot;{623334ae-e77c-4bea-9d4d-982e7bc39189}&quot; /&gt;&lt;isInvalidForFieldText val=&quot;0&quot; /&gt;&lt;Image&gt;&lt;filename val=&quot;E:\breeze\content\1089459318\2803818743-1\input\breezo\data\asimages\{623334ae-e77c-4bea-9d4d-982e7bc39189}.png&quot; /&gt;&lt;left val=&quot;673&quot; /&gt;&lt;top val=&quot;388&quot; /&gt;&lt;width val=&quot;41&quot; /&gt;&lt;height val=&quot;54&quot; /&gt;&lt;hasText val=&quot;1&quot; /&gt;&lt;/Image&gt;&lt;/ThreeDShapeInfo&gt;"/>
</p:tagLst>
</file>

<file path=ppt/tags/tag424.xml><?xml version="1.0" encoding="utf-8"?>
<p:tagLst xmlns:p="http://schemas.openxmlformats.org/presentationml/2006/main">
  <p:tag name="PRESENTER_SHAPEINFO" val="&lt;ThreeDShapeInfo&gt;&lt;uuid val=&quot;{07a79bda-143b-4cc7-889e-5ceded0f89bc}&quot; /&gt;&lt;isInvalidForFieldText val=&quot;0&quot; /&gt;&lt;Image&gt;&lt;filename val=&quot;E:\breeze\content\1089459318\2803818743-1\input\breezo\data\asimages\{07a79bda-143b-4cc7-889e-5ceded0f89bc}.png&quot; /&gt;&lt;left val=&quot;732&quot; /&gt;&lt;top val=&quot;176&quot; /&gt;&lt;width val=&quot;49&quot; /&gt;&lt;height val=&quot;53&quot; /&gt;&lt;hasText val=&quot;1&quot; /&gt;&lt;/Image&gt;&lt;/ThreeDShapeInfo&gt;"/>
  <p:tag name="PRESENTER_SHAPETEXTINFO" val="&lt;ShapeTextInfo&gt;&lt;TableIndex row=&quot;-1&quot; col=&quot;-1&quot;&gt;&lt;linesCount val=&quot;1&quot; /&gt;&lt;lineCharCount val=&quot;8&quot; /&gt;&lt;/TableIndex&gt;&lt;/ShapeTextInfo&gt;"/>
</p:tagLst>
</file>

<file path=ppt/tags/tag425.xml><?xml version="1.0" encoding="utf-8"?>
<p:tagLst xmlns:p="http://schemas.openxmlformats.org/presentationml/2006/main">
  <p:tag name="PRESENTER_SHAPEINFO" val="&lt;ThreeDShapeInfo&gt;&lt;uuid val=&quot;{bc845330-a187-4cce-be62-b7216b1761d3}&quot; /&gt;&lt;isInvalidForFieldText val=&quot;0&quot; /&gt;&lt;Image&gt;&lt;filename val=&quot;E:\breeze\content\1089459318\2803818743-1\input\breezo\data\asimages\{bc845330-a187-4cce-be62-b7216b1761d3}.png&quot; /&gt;&lt;left val=&quot;290&quot; /&gt;&lt;top val=&quot;547&quot; /&gt;&lt;width val=&quot;51&quot; /&gt;&lt;height val=&quot;17&quot; /&gt;&lt;hasText val=&quot;1&quot; /&gt;&lt;/Image&gt;&lt;/ThreeDShapeInfo&gt;"/>
  <p:tag name="PRESENTER_SHAPETEXTINFO" val="&lt;ShapeTextInfo&gt;&lt;TableIndex row=&quot;-1&quot; col=&quot;-1&quot;&gt;&lt;linesCount val=&quot;1&quot; /&gt;&lt;lineCharCount val=&quot;5&quot; /&gt;&lt;/TableIndex&gt;&lt;/ShapeTextInfo&gt;"/>
</p:tagLst>
</file>

<file path=ppt/tags/tag426.xml><?xml version="1.0" encoding="utf-8"?>
<p:tagLst xmlns:p="http://schemas.openxmlformats.org/presentationml/2006/main">
  <p:tag name="PRESENTER_SHAPEINFO" val="&lt;ThreeDShapeInfo&gt;&lt;uuid val=&quot;{4044a320-694d-4802-b64f-0e87757c3027}&quot; /&gt;&lt;isInvalidForFieldText val=&quot;0&quot; /&gt;&lt;Image&gt;&lt;filename val=&quot;E:\breeze\content\1089459318\2803818743-1\input\breezo\data\asimages\{4044a320-694d-4802-b64f-0e87757c3027}.png&quot; /&gt;&lt;left val=&quot;776&quot; /&gt;&lt;top val=&quot;237&quot; /&gt;&lt;width val=&quot;14&quot; /&gt;&lt;height val=&quot;22&quot; /&gt;&lt;hasText val=&quot;1&quot; /&gt;&lt;/Image&gt;&lt;/ThreeDShapeInfo&gt;"/>
  <p:tag name="PRESENTER_SHAPETEXTINFO" val="&lt;ShapeTextInfo&gt;&lt;TableIndex row=&quot;-1&quot; col=&quot;-1&quot;&gt;&lt;linesCount val=&quot;1&quot; /&gt;&lt;lineCharCount val=&quot;1&quot; /&gt;&lt;/TableIndex&gt;&lt;/ShapeTextInfo&gt;"/>
</p:tagLst>
</file>

<file path=ppt/tags/tag427.xml><?xml version="1.0" encoding="utf-8"?>
<p:tagLst xmlns:p="http://schemas.openxmlformats.org/presentationml/2006/main">
  <p:tag name="PRESENTER_SHAPEINFO" val="&lt;ThreeDShapeInfo&gt;&lt;uuid val=&quot;{a2845705-8f75-48b4-807e-730d69b92a1b}&quot; /&gt;&lt;isInvalidForFieldText val=&quot;0&quot; /&gt;&lt;Image&gt;&lt;filename val=&quot;E:\breeze\content\1089459318\2803818743-1\input\breezo\data\asimages\{a2845705-8f75-48b4-807e-730d69b92a1b}.png&quot; /&gt;&lt;left val=&quot;776&quot; /&gt;&lt;top val=&quot;277&quot; /&gt;&lt;width val=&quot;13&quot; /&gt;&lt;height val=&quot;22&quot; /&gt;&lt;hasText val=&quot;1&quot; /&gt;&lt;/Image&gt;&lt;/ThreeDShapeInfo&gt;"/>
  <p:tag name="PRESENTER_SHAPETEXTINFO" val="&lt;ShapeTextInfo&gt;&lt;TableIndex row=&quot;-1&quot; col=&quot;-1&quot;&gt;&lt;linesCount val=&quot;1&quot; /&gt;&lt;lineCharCount val=&quot;1&quot; /&gt;&lt;/TableIndex&gt;&lt;/ShapeTextInfo&gt;"/>
</p:tagLst>
</file>

<file path=ppt/tags/tag428.xml><?xml version="1.0" encoding="utf-8"?>
<p:tagLst xmlns:p="http://schemas.openxmlformats.org/presentationml/2006/main">
  <p:tag name="PRESENTER_SHAPEINFO" val="&lt;ThreeDShapeInfo&gt;&lt;uuid val=&quot;{c3ca284f-5d7c-4160-9ea9-12ad267145f7}&quot; /&gt;&lt;isInvalidForFieldText val=&quot;0&quot; /&gt;&lt;Image&gt;&lt;filename val=&quot;E:\breeze\content\1089459318\2803818743-1\input\breezo\data\asimages\{c3ca284f-5d7c-4160-9ea9-12ad267145f7}.png&quot; /&gt;&lt;left val=&quot;776&quot; /&gt;&lt;top val=&quot;326&quot; /&gt;&lt;width val=&quot;19&quot; /&gt;&lt;height val=&quot;23&quot; /&gt;&lt;hasText val=&quot;1&quot; /&gt;&lt;/Image&gt;&lt;/ThreeDShapeInfo&gt;"/>
  <p:tag name="PRESENTER_SHAPETEXTINFO" val="&lt;ShapeTextInfo&gt;&lt;TableIndex row=&quot;-1&quot; col=&quot;-1&quot;&gt;&lt;linesCount val=&quot;1&quot; /&gt;&lt;lineCharCount val=&quot;1&quot; /&gt;&lt;/TableIndex&gt;&lt;/ShapeTextInfo&gt;"/>
</p:tagLst>
</file>

<file path=ppt/tags/tag429.xml><?xml version="1.0" encoding="utf-8"?>
<p:tagLst xmlns:p="http://schemas.openxmlformats.org/presentationml/2006/main">
  <p:tag name="PRESENTER_SHAPEINFO" val="&lt;ThreeDShapeInfo&gt;&lt;uuid val=&quot;{184f026e-7353-4153-b252-8f75aa4e491d}&quot; /&gt;&lt;isInvalidForFieldText val=&quot;0&quot; /&gt;&lt;Image&gt;&lt;filename val=&quot;E:\breeze\content\1089459318\2803818743-1\input\breezo\data\asimages\{184f026e-7353-4153-b252-8f75aa4e491d}.png&quot; /&gt;&lt;left val=&quot;776&quot; /&gt;&lt;top val=&quot;366&quot; /&gt;&lt;width val=&quot;18&quot; /&gt;&lt;height val=&quot;22&quot; /&gt;&lt;hasText val=&quot;1&quot; /&gt;&lt;/Image&gt;&lt;/ThreeDShapeInfo&gt;"/>
  <p:tag name="PRESENTER_SHAPETEXTINFO" val="&lt;ShapeTextInfo&gt;&lt;TableIndex row=&quot;-1&quot; col=&quot;-1&quot;&gt;&lt;linesCount val=&quot;1&quot; /&gt;&lt;lineCharCount val=&quot;1&quot; /&gt;&lt;/TableIndex&gt;&lt;/ShapeTextInfo&gt;"/>
</p:tagLst>
</file>

<file path=ppt/tags/tag43.xml><?xml version="1.0" encoding="utf-8"?>
<p:tagLst xmlns:p="http://schemas.openxmlformats.org/presentationml/2006/main">
  <p:tag name="HTML_SHAPEINFO" val="&lt;SlideThumbPath val=&quot;SlideTemp.PNG&quot;/&gt;"/>
</p:tagLst>
</file>

<file path=ppt/tags/tag430.xml><?xml version="1.0" encoding="utf-8"?>
<p:tagLst xmlns:p="http://schemas.openxmlformats.org/presentationml/2006/main">
  <p:tag name="PRESENTER_SHAPEINFO" val="&lt;ThreeDShapeInfo&gt;&lt;uuid val=&quot;{5d7ab0c2-8683-47a8-bba1-82b165707e9a}&quot; /&gt;&lt;isInvalidForFieldText val=&quot;0&quot; /&gt;&lt;Image&gt;&lt;filename val=&quot;E:\breeze\content\1089459318\2803818743-1\input\breezo\data\asimages\{5d7ab0c2-8683-47a8-bba1-82b165707e9a}.png&quot; /&gt;&lt;left val=&quot;776&quot; /&gt;&lt;top val=&quot;413&quot; /&gt;&lt;width val=&quot;6&quot; /&gt;&lt;height val=&quot;23&quot; /&gt;&lt;hasText val=&quot;1&quot; /&gt;&lt;/Image&gt;&lt;/ThreeDShapeInfo&gt;"/>
  <p:tag name="PRESENTER_SHAPETEXTINFO" val="&lt;ShapeTextInfo&gt;&lt;TableIndex row=&quot;-1&quot; col=&quot;-1&quot;&gt;&lt;linesCount val=&quot;1&quot; /&gt;&lt;lineCharCount val=&quot;1&quot; /&gt;&lt;/TableIndex&gt;&lt;/ShapeTextInfo&gt;"/>
</p:tagLst>
</file>

<file path=ppt/tags/tag431.xml><?xml version="1.0" encoding="utf-8"?>
<p:tagLst xmlns:p="http://schemas.openxmlformats.org/presentationml/2006/main">
  <p:tag name="PRESENTER_SHAPEINFO" val="&lt;ThreeDShapeInfo&gt;&lt;uuid val=&quot;{03615a21-eaf6-474c-b7e4-8d2b26871123}&quot; /&gt;&lt;isInvalidForFieldText val=&quot;0&quot; /&gt;&lt;Image&gt;&lt;filename val=&quot;E:\breeze\content\1089459318\2803818743-1\input\breezo\data\asimages\{03615a21-eaf6-474c-b7e4-8d2b26871123}.png&quot; /&gt;&lt;left val=&quot;774&quot; /&gt;&lt;top val=&quot;518&quot; /&gt;&lt;width val=&quot;11&quot; /&gt;&lt;height val=&quot;23&quot; /&gt;&lt;hasText val=&quot;1&quot; /&gt;&lt;/Image&gt;&lt;/ThreeDShapeInfo&gt;"/>
  <p:tag name="PRESENTER_SHAPETEXTINFO" val="&lt;ShapeTextInfo&gt;&lt;TableIndex row=&quot;-1&quot; col=&quot;-1&quot;&gt;&lt;linesCount val=&quot;1&quot; /&gt;&lt;lineCharCount val=&quot;1&quot; /&gt;&lt;/TableIndex&gt;&lt;/ShapeTextInfo&gt;"/>
</p:tagLst>
</file>

<file path=ppt/tags/tag432.xml><?xml version="1.0" encoding="utf-8"?>
<p:tagLst xmlns:p="http://schemas.openxmlformats.org/presentationml/2006/main">
  <p:tag name="HTML_SHAPEINFO" val="&lt;SlideThumbPath val=&quot;SlideTemp.PNG&quot;/&gt;"/>
</p:tagLst>
</file>

<file path=ppt/tags/tag433.xml><?xml version="1.0" encoding="utf-8"?>
<p:tagLst xmlns:p="http://schemas.openxmlformats.org/presentationml/2006/main">
  <p:tag name="PRESENTER_SHAPEINFO" val="&lt;ThreeDShapeInfo&gt;&lt;uuid val=&quot;{0d259622-e1cb-4e14-8f6a-2a70c00aa2ec}&quot; /&gt;&lt;isInvalidForFieldText val=&quot;0&quot; /&gt;&lt;Image&gt;&lt;filename val=&quot;E:\breeze\content\1089459318\2803818743-1\input\breezo\data\asimages\{0d259622-e1cb-4e14-8f6a-2a70c00aa2ec}.png&quot; /&gt;&lt;left val=&quot;24&quot; /&gt;&lt;top val=&quot;224&quot; /&gt;&lt;width val=&quot;907&quot; /&gt;&lt;height val=&quot;478&quot; /&gt;&lt;hasText val=&quot;1&quot; /&gt;&lt;/Image&gt;&lt;/ThreeDShapeInfo&gt;"/>
  <p:tag name="PRESENTER_SHAPETEXTINFO" val="&lt;ShapeTextInfo&gt;&lt;TableIndex row=&quot;-1&quot; col=&quot;-1&quot;&gt;&lt;linesCount val=&quot;7&quot; /&gt;&lt;lineCharCount val=&quot;54&quot; /&gt;&lt;lineCharCount val=&quot;26&quot; /&gt;&lt;lineCharCount val=&quot;87&quot; /&gt;&lt;lineCharCount val=&quot;56&quot; /&gt;&lt;lineCharCount val=&quot;98&quot; /&gt;&lt;lineCharCount val=&quot;107&quot; /&gt;&lt;lineCharCount val=&quot;113&quot; /&gt;&lt;/TableIndex&gt;&lt;/ShapeTextInfo&gt;"/>
</p:tagLst>
</file>

<file path=ppt/tags/tag434.xml><?xml version="1.0" encoding="utf-8"?>
<p:tagLst xmlns:p="http://schemas.openxmlformats.org/presentationml/2006/main">
  <p:tag name="PRESENTER_SHAPEINFO" val="&lt;ThreeDShapeInfo&gt;&lt;uuid val=&quot;{bfbb141d-f959-4db8-9652-3407e09290f3}&quot; /&gt;&lt;isInvalidForFieldText val=&quot;0&quot; /&gt;&lt;Image&gt;&lt;filename val=&quot;E:\breeze\content\1089459318\2803818743-1\input\breezo\data\asimages\{bfbb141d-f959-4db8-9652-3407e09290f3}.png&quot; /&gt;&lt;left val=&quot;909&quot; /&gt;&lt;top val=&quot;181&quot; /&gt;&lt;width val=&quot;42&quot; /&gt;&lt;height val=&quot;100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435.xml><?xml version="1.0" encoding="utf-8"?>
<p:tagLst xmlns:p="http://schemas.openxmlformats.org/presentationml/2006/main">
  <p:tag name="PRESENTER_SHAPEINFO" val="&lt;ThreeDShapeInfo&gt;&lt;uuid val=&quot;{eca69aa2-fb1f-4306-bb9f-6b4ef36ca0e6}&quot; /&gt;&lt;isInvalidForFieldText val=&quot;0&quot; /&gt;&lt;Image&gt;&lt;filename val=&quot;E:\breeze\content\1089459318\2803818743-1\input\breezo\data\asimages\{eca69aa2-fb1f-4306-bb9f-6b4ef36ca0e6}.png&quot; /&gt;&lt;left val=&quot;775&quot; /&gt;&lt;top val=&quot;273&quot; /&gt;&lt;width val=&quot;65&quot; /&gt;&lt;height val=&quot;17&quot; /&gt;&lt;hasText val=&quot;1&quot; /&gt;&lt;/Image&gt;&lt;/ThreeDShapeInfo&gt;"/>
</p:tagLst>
</file>

<file path=ppt/tags/tag436.xml><?xml version="1.0" encoding="utf-8"?>
<p:tagLst xmlns:p="http://schemas.openxmlformats.org/presentationml/2006/main">
  <p:tag name="PRESENTER_SHAPEINFO" val="&lt;ThreeDShapeInfo&gt;&lt;uuid val=&quot;{00a2d44a-23a0-486a-822f-397ce70f452c}&quot; /&gt;&lt;isInvalidForFieldText val=&quot;0&quot; /&gt;&lt;Image&gt;&lt;filename val=&quot;E:\breeze\content\1089459318\2803818743-1\input\breezo\data\asimages\{00a2d44a-23a0-486a-822f-397ce70f452c}.png&quot; /&gt;&lt;left val=&quot;753&quot; /&gt;&lt;top val=&quot;230&quot; /&gt;&lt;width val=&quot;25&quot; /&gt;&lt;height val=&quot;7&quot; /&gt;&lt;hasText val=&quot;1&quot; /&gt;&lt;/Image&gt;&lt;/ThreeDShapeInfo&gt;"/>
</p:tagLst>
</file>

<file path=ppt/tags/tag437.xml><?xml version="1.0" encoding="utf-8"?>
<p:tagLst xmlns:p="http://schemas.openxmlformats.org/presentationml/2006/main">
  <p:tag name="PRESENTER_SHAPEINFO" val="&lt;ThreeDShapeInfo&gt;&lt;uuid val=&quot;{97135c03-5c2b-44ac-a98a-4beed0d5e5c5}&quot; /&gt;&lt;isInvalidForFieldText val=&quot;0&quot; /&gt;&lt;Image&gt;&lt;filename val=&quot;E:\breeze\content\1089459318\2803818743-1\input\breezo\data\asimages\{97135c03-5c2b-44ac-a98a-4beed0d5e5c5}.png&quot; /&gt;&lt;left val=&quot;669&quot; /&gt;&lt;top val=&quot;66&quot; /&gt;&lt;width val=&quot;253&quot; /&gt;&lt;height val=&quot;332&quot; /&gt;&lt;hasText val=&quot;1&quot; /&gt;&lt;/Image&gt;&lt;/ThreeDShapeInfo&gt;"/>
</p:tagLst>
</file>

<file path=ppt/tags/tag438.xml><?xml version="1.0" encoding="utf-8"?>
<p:tagLst xmlns:p="http://schemas.openxmlformats.org/presentationml/2006/main">
  <p:tag name="PRESENTER_SHAPEINFO" val="&lt;ThreeDShapeInfo&gt;&lt;uuid val=&quot;{7a8e498e-4fee-4392-af49-d96a0e4ef0ff}&quot; /&gt;&lt;isInvalidForFieldText val=&quot;0&quot; /&gt;&lt;Image&gt;&lt;filename val=&quot;E:\breeze\content\1089459318\2803818743-1\input\breezo\data\asimages\{7a8e498e-4fee-4392-af49-d96a0e4ef0ff}.png&quot; /&gt;&lt;left val=&quot;663&quot; /&gt;&lt;top val=&quot;402&quot; /&gt;&lt;width val=&quot;263&quot; /&gt;&lt;height val=&quot;23&quot; /&gt;&lt;hasText val=&quot;1&quot; /&gt;&lt;/Image&gt;&lt;/ThreeDShapeInfo&gt;"/>
  <p:tag name="PRESENTER_SHAPETEXTINFO" val="&lt;ShapeTextInfo&gt;&lt;TableIndex row=&quot;-1&quot; col=&quot;-1&quot;&gt;&lt;linesCount val=&quot;1&quot; /&gt;&lt;lineCharCount val=&quot;28&quot; /&gt;&lt;/TableIndex&gt;&lt;/ShapeTextInfo&gt;"/>
</p:tagLst>
</file>

<file path=ppt/tags/tag439.xml><?xml version="1.0" encoding="utf-8"?>
<p:tagLst xmlns:p="http://schemas.openxmlformats.org/presentationml/2006/main">
  <p:tag name="PRESENTER_SHAPEINFO" val="&lt;ThreeDShapeInfo&gt;&lt;uuid val=&quot;{44fe8212-e0a6-4a4a-8989-92716da301a6}&quot; /&gt;&lt;isInvalidForFieldText val=&quot;0&quot; /&gt;&lt;Image&gt;&lt;filename val=&quot;E:\breeze\content\1089459318\2803818743-1\input\breezo\data\asimages\{44fe8212-e0a6-4a4a-8989-92716da301a6}.png&quot; /&gt;&lt;left val=&quot;74&quot; /&gt;&lt;top val=&quot;86&quot; /&gt;&lt;width val=&quot;524&quot; /&gt;&lt;height val=&quot;101&quot; /&gt;&lt;hasText val=&quot;1&quot; /&gt;&lt;/Image&gt;&lt;/ThreeDShapeInfo&gt;"/>
  <p:tag name="PRESENTER_SHAPETEXTINFO" val="&lt;ShapeTextInfo&gt;&lt;TableIndex row=&quot;-1&quot; col=&quot;-1&quot;&gt;&lt;linesCount val=&quot;1&quot; /&gt;&lt;lineCharCount val=&quot;36&quot; /&gt;&lt;/TableIndex&gt;&lt;/ShapeTextInfo&gt;"/>
</p:tagLst>
</file>

<file path=ppt/tags/tag44.xml><?xml version="1.0" encoding="utf-8"?>
<p:tagLst xmlns:p="http://schemas.openxmlformats.org/presentationml/2006/main">
  <p:tag name="PRESENTER_SHAPEINFO" val="&lt;ThreeDShapeInfo&gt;&lt;uuid val=&quot;{66c3beff-7475-46cc-9338-9a1c7592d5d2}&quot; /&gt;&lt;isInvalidForFieldText val=&quot;0&quot; /&gt;&lt;Image&gt;&lt;filename val=&quot;E:\breeze\content\1089459318\2803818743-1\input\breezo\data\asimages\{66c3beff-7475-46cc-9338-9a1c7592d5d2}.png&quot; /&gt;&lt;left val=&quot;22&quot; /&gt;&lt;top val=&quot;239&quot; /&gt;&lt;width val=&quot;548&quot; /&gt;&lt;height val=&quot;363&quot; /&gt;&lt;hasText val=&quot;1&quot; /&gt;&lt;/Image&gt;&lt;/ThreeDShapeInfo&gt;"/>
  <p:tag name="PRESENTER_SHAPETEXTINFO" val="&lt;ShapeTextInfo&gt;&lt;TableIndex row=&quot;-1&quot; col=&quot;-1&quot;&gt;&lt;linesCount val=&quot;2&quot; /&gt;&lt;lineCharCount val=&quot;170&quot; /&gt;&lt;lineCharCount val=&quot;136&quot; /&gt;&lt;/TableIndex&gt;&lt;/ShapeTextInfo&gt;"/>
</p:tagLst>
</file>

<file path=ppt/tags/tag440.xml><?xml version="1.0" encoding="utf-8"?>
<p:tagLst xmlns:p="http://schemas.openxmlformats.org/presentationml/2006/main">
  <p:tag name="HTML_SHAPEINFO" val="&lt;SlideThumbPath val=&quot;SlideTemp.PNG&quot;/&gt;"/>
</p:tagLst>
</file>

<file path=ppt/tags/tag441.xml><?xml version="1.0" encoding="utf-8"?>
<p:tagLst xmlns:p="http://schemas.openxmlformats.org/presentationml/2006/main">
  <p:tag name="PRESENTER_SHAPEINFO" val="&lt;ThreeDShapeInfo&gt;&lt;uuid val=&quot;{12469cee-db36-4ef7-acef-3013d031877e}&quot; /&gt;&lt;isInvalidForFieldText val=&quot;0&quot; /&gt;&lt;Image&gt;&lt;filename val=&quot;E:\breeze\content\1089459318\2803818743-1\input\breezo\data\asimages\{12469cee-db36-4ef7-acef-3013d031877e}.png&quot; /&gt;&lt;left val=&quot;52&quot; /&gt;&lt;top val=&quot;93&quot; /&gt;&lt;width val=&quot;651&quot; /&gt;&lt;height val=&quot;47&quot; /&gt;&lt;hasText val=&quot;1&quot; /&gt;&lt;/Image&gt;&lt;/ThreeDShapeInfo&gt;"/>
  <p:tag name="PRESENTER_SHAPETEXTINFO" val="&lt;ShapeTextInfo&gt;&lt;TableIndex row=&quot;-1&quot; col=&quot;-1&quot;&gt;&lt;linesCount val=&quot;1&quot; /&gt;&lt;lineCharCount val=&quot;29&quot; /&gt;&lt;/TableIndex&gt;&lt;/ShapeTextInfo&gt;"/>
</p:tagLst>
</file>

<file path=ppt/tags/tag442.xml><?xml version="1.0" encoding="utf-8"?>
<p:tagLst xmlns:p="http://schemas.openxmlformats.org/presentationml/2006/main">
  <p:tag name="PRESENTER_SHAPEINFO" val="&lt;ThreeDShapeInfo&gt;&lt;uuid val=&quot;{86e7824c-b3eb-44c1-9ef2-49fed82b90a2}&quot; /&gt;&lt;isInvalidForFieldText val=&quot;0&quot; /&gt;&lt;Image&gt;&lt;filename val=&quot;E:\breeze\content\1089459318\2803818743-1\input\breezo\data\asimages\{86e7824c-b3eb-44c1-9ef2-49fed82b90a2}.png&quot; /&gt;&lt;left val=&quot;22&quot; /&gt;&lt;top val=&quot;183&quot; /&gt;&lt;width val=&quot;881&quot; /&gt;&lt;height val=&quot;29&quot; /&gt;&lt;hasText val=&quot;1&quot; /&gt;&lt;/Image&gt;&lt;/ThreeDShapeInfo&gt;"/>
  <p:tag name="PRESENTER_SHAPETEXTINFO" val="&lt;ShapeTextInfo&gt;&lt;TableIndex row=&quot;-1&quot; col=&quot;-1&quot;&gt;&lt;linesCount val=&quot;1&quot; /&gt;&lt;lineCharCount val=&quot;67&quot; /&gt;&lt;/TableIndex&gt;&lt;/ShapeTextInfo&gt;"/>
</p:tagLst>
</file>

<file path=ppt/tags/tag443.xml><?xml version="1.0" encoding="utf-8"?>
<p:tagLst xmlns:p="http://schemas.openxmlformats.org/presentationml/2006/main">
  <p:tag name="PRESENTER_SHAPEINFO" val="&lt;ThreeDShapeInfo&gt;&lt;uuid val=&quot;{66f705a5-4c7d-4faf-9051-09ec5af9720b}&quot; /&gt;&lt;isInvalidForFieldText val=&quot;0&quot; /&gt;&lt;Image&gt;&lt;filename val=&quot;E:\breeze\content\1089459318\2803818743-1\input\breezo\data\asimages\{66f705a5-4c7d-4faf-9051-09ec5af9720b}.png&quot; /&gt;&lt;left val=&quot;625&quot; /&gt;&lt;top val=&quot;316&quot; /&gt;&lt;width val=&quot;305&quot; /&gt;&lt;height val=&quot;106&quot; /&gt;&lt;hasText val=&quot;1&quot; /&gt;&lt;/Image&gt;&lt;/ThreeDShapeInfo&gt;"/>
  <p:tag name="PRESENTER_SHAPETEXTINFO" val="&lt;ShapeTextInfo&gt;&lt;TableIndex row=&quot;-1&quot; col=&quot;-1&quot;&gt;&lt;linesCount val=&quot;1&quot; /&gt;&lt;lineCharCount val=&quot;102&quot; /&gt;&lt;/TableIndex&gt;&lt;/ShapeTextInfo&gt;"/>
</p:tagLst>
</file>

<file path=ppt/tags/tag444.xml><?xml version="1.0" encoding="utf-8"?>
<p:tagLst xmlns:p="http://schemas.openxmlformats.org/presentationml/2006/main">
  <p:tag name="PRESENTER_SHAPEINFO" val="&lt;ThreeDShapeInfo&gt;&lt;uuid val=&quot;{e908b13e-9489-4583-a93f-65f8f88ad73b}&quot; /&gt;&lt;isInvalidForFieldText val=&quot;0&quot; /&gt;&lt;Image&gt;&lt;filename val=&quot;E:\breeze\content\1089459318\2803818743-1\input\breezo\data\asimages\{e908b13e-9489-4583-a93f-65f8f88ad73b}.png&quot; /&gt;&lt;left val=&quot;175&quot; /&gt;&lt;top val=&quot;239&quot; /&gt;&lt;width val=&quot;413&quot; /&gt;&lt;height val=&quot;450&quot; /&gt;&lt;hasText val=&quot;1&quot; /&gt;&lt;/Image&gt;&lt;/ThreeDShapeInfo&gt;"/>
</p:tagLst>
</file>

<file path=ppt/tags/tag445.xml><?xml version="1.0" encoding="utf-8"?>
<p:tagLst xmlns:p="http://schemas.openxmlformats.org/presentationml/2006/main">
  <p:tag name="PRESENTER_SHAPEINFO" val="&lt;ThreeDShapeInfo&gt;&lt;uuid val=&quot;{3ea04457-a227-4afa-a237-2e0fb9f41a6b}&quot; /&gt;&lt;isInvalidForFieldText val=&quot;0&quot; /&gt;&lt;Image&gt;&lt;filename val=&quot;E:\breeze\content\1089459318\2803818743-1\input\breezo\data\asimages\{3ea04457-a227-4afa-a237-2e0fb9f41a6b}.png&quot; /&gt;&lt;left val=&quot;431&quot; /&gt;&lt;top val=&quot;379&quot; /&gt;&lt;width val=&quot;179&quot; /&gt;&lt;height val=&quot;15&quot; /&gt;&lt;hasText val=&quot;1&quot; /&gt;&lt;/Image&gt;&lt;/ThreeDShapeInfo&gt;"/>
</p:tagLst>
</file>

<file path=ppt/tags/tag446.xml><?xml version="1.0" encoding="utf-8"?>
<p:tagLst xmlns:p="http://schemas.openxmlformats.org/presentationml/2006/main">
  <p:tag name="PRESENTER_SHAPEINFO" val="&lt;ThreeDShapeInfo&gt;&lt;uuid val=&quot;{da7d33b0-9165-4106-a3e2-12b0ca6f8a42}&quot; /&gt;&lt;isInvalidForFieldText val=&quot;0&quot; /&gt;&lt;Image&gt;&lt;filename val=&quot;E:\breeze\content\1089459318\2803818743-1\input\breezo\data\asimages\{da7d33b0-9165-4106-a3e2-12b0ca6f8a42}.png&quot; /&gt;&lt;left val=&quot;47&quot; /&gt;&lt;top val=&quot;319&quot; /&gt;&lt;width val=&quot;55&quot; /&gt;&lt;height val=&quot;291&quot; /&gt;&lt;hasText val=&quot;1&quot; /&gt;&lt;/Image&gt;&lt;/ThreeDShapeInfo&gt;"/>
</p:tagLst>
</file>

<file path=ppt/tags/tag447.xml><?xml version="1.0" encoding="utf-8"?>
<p:tagLst xmlns:p="http://schemas.openxmlformats.org/presentationml/2006/main">
  <p:tag name="PRESENTER_SHAPEINFO" val="&lt;ThreeDShapeInfo&gt;&lt;uuid val=&quot;{f18ad4c3-82e1-4e4c-a4ba-96e5699600b1}&quot; /&gt;&lt;isInvalidForFieldText val=&quot;0&quot; /&gt;&lt;Image&gt;&lt;filename val=&quot;E:\breeze\content\1089459318\2803818743-1\input\breezo\data\asimages\{f18ad4c3-82e1-4e4c-a4ba-96e5699600b1}.png&quot; /&gt;&lt;left val=&quot;18&quot; /&gt;&lt;top val=&quot;292&quot; /&gt;&lt;width val=&quot;133&quot; /&gt;&lt;height val=&quot;25&quot; /&gt;&lt;hasText val=&quot;1&quot; /&gt;&lt;/Image&gt;&lt;/ThreeDShapeInfo&gt;"/>
  <p:tag name="PRESENTER_SHAPETEXTINFO" val="&lt;ShapeTextInfo&gt;&lt;TableIndex row=&quot;-1&quot; col=&quot;-1&quot;&gt;&lt;linesCount val=&quot;1&quot; /&gt;&lt;lineCharCount val=&quot;14&quot; /&gt;&lt;/TableIndex&gt;&lt;/ShapeTextInfo&gt;"/>
</p:tagLst>
</file>

<file path=ppt/tags/tag448.xml><?xml version="1.0" encoding="utf-8"?>
<p:tagLst xmlns:p="http://schemas.openxmlformats.org/presentationml/2006/main">
  <p:tag name="PRESENTER_SHAPEINFO" val="&lt;ThreeDShapeInfo&gt;&lt;uuid val=&quot;{4e8cfb6b-3432-4a39-a58c-67e73ab563e7}&quot; /&gt;&lt;isInvalidForFieldText val=&quot;0&quot; /&gt;&lt;Image&gt;&lt;filename val=&quot;E:\breeze\content\1089459318\2803818743-1\input\breezo\data\asimages\{4e8cfb6b-3432-4a39-a58c-67e73ab563e7}.png&quot; /&gt;&lt;left val=&quot;603&quot; /&gt;&lt;top val=&quot;520&quot; /&gt;&lt;width val=&quot;272&quot; /&gt;&lt;height val=&quot;23&quot; /&gt;&lt;hasText val=&quot;1&quot; /&gt;&lt;/Image&gt;&lt;/ThreeDShapeInfo&gt;"/>
  <p:tag name="PRESENTER_SHAPETEXTINFO" val="&lt;ShapeTextInfo&gt;&lt;TableIndex row=&quot;-1&quot; col=&quot;-1&quot;&gt;&lt;linesCount val=&quot;1&quot; /&gt;&lt;lineCharCount val=&quot;27&quot; /&gt;&lt;/TableIndex&gt;&lt;/ShapeTextInfo&gt;"/>
</p:tagLst>
</file>

<file path=ppt/tags/tag449.xml><?xml version="1.0" encoding="utf-8"?>
<p:tagLst xmlns:p="http://schemas.openxmlformats.org/presentationml/2006/main">
  <p:tag name="PRESENTER_SHAPEINFO" val="&lt;ThreeDShapeInfo&gt;&lt;uuid val=&quot;{75f0f75d-ba9d-459c-885e-f76ed3bf6f6e}&quot; /&gt;&lt;isInvalidForFieldText val=&quot;0&quot; /&gt;&lt;Image&gt;&lt;filename val=&quot;E:\breeze\content\1089459318\2803818743-1\input\breezo\data\asimages\{75f0f75d-ba9d-459c-885e-f76ed3bf6f6e}.png&quot; /&gt;&lt;left val=&quot;415&quot; /&gt;&lt;top val=&quot;396&quot; /&gt;&lt;width val=&quot;195&quot; /&gt;&lt;height val=&quot;65&quot; /&gt;&lt;hasText val=&quot;1&quot; /&gt;&lt;/Image&gt;&lt;/ThreeDShapeInfo&gt;"/>
</p:tagLst>
</file>

<file path=ppt/tags/tag45.xml><?xml version="1.0" encoding="utf-8"?>
<p:tagLst xmlns:p="http://schemas.openxmlformats.org/presentationml/2006/main">
  <p:tag name="PRESENTER_SHAPEINFO" val="&lt;ThreeDShapeInfo&gt;&lt;uuid val=&quot;{8ced5cdb-e9ec-4aea-9be7-48538020c10a}&quot; /&gt;&lt;isInvalidForFieldText val=&quot;0&quot; /&gt;&lt;Image&gt;&lt;filename val=&quot;E:\breeze\content\1089459318\2803818743-1\input\breezo\data\asimages\{8ced5cdb-e9ec-4aea-9be7-48538020c10a}.png&quot; /&gt;&lt;left val=&quot;73&quot; /&gt;&lt;top val=&quot;94&quot; /&gt;&lt;width val=&quot;763&quot; /&gt;&lt;height val=&quot;101&quot; /&gt;&lt;hasText val=&quot;1&quot; /&gt;&lt;/Image&gt;&lt;/ThreeDShapeInfo&gt;"/>
  <p:tag name="PRESENTER_SHAPETEXTINFO" val="&lt;ShapeTextInfo&gt;&lt;TableIndex row=&quot;-1&quot; col=&quot;-1&quot;&gt;&lt;linesCount val=&quot;1&quot; /&gt;&lt;lineCharCount val=&quot;66&quot; /&gt;&lt;/TableIndex&gt;&lt;/ShapeTextInfo&gt;"/>
</p:tagLst>
</file>

<file path=ppt/tags/tag450.xml><?xml version="1.0" encoding="utf-8"?>
<p:tagLst xmlns:p="http://schemas.openxmlformats.org/presentationml/2006/main">
  <p:tag name="HTML_SHAPEINFO" val="&lt;SlideThumbPath val=&quot;SlideTemp.PNG&quot;/&gt;"/>
</p:tagLst>
</file>

<file path=ppt/tags/tag451.xml><?xml version="1.0" encoding="utf-8"?>
<p:tagLst xmlns:p="http://schemas.openxmlformats.org/presentationml/2006/main">
  <p:tag name="PRESENTER_SHAPEINFO" val="&lt;ThreeDShapeInfo&gt;&lt;uuid val=&quot;{687fe3b7-bdaa-4336-b252-1b3ac0386138}&quot; /&gt;&lt;isInvalidForFieldText val=&quot;0&quot; /&gt;&lt;Image&gt;&lt;filename val=&quot;E:\breeze\content\1089459318\2803818743-1\input\breezo\data\asimages\{687fe3b7-bdaa-4336-b252-1b3ac0386138}.png&quot; /&gt;&lt;left val=&quot;52&quot; /&gt;&lt;top val=&quot;93&quot; /&gt;&lt;width val=&quot;651&quot; /&gt;&lt;height val=&quot;47&quot; /&gt;&lt;hasText val=&quot;1&quot; /&gt;&lt;/Image&gt;&lt;/ThreeDShapeInfo&gt;"/>
  <p:tag name="PRESENTER_SHAPETEXTINFO" val="&lt;ShapeTextInfo&gt;&lt;TableIndex row=&quot;-1&quot; col=&quot;-1&quot;&gt;&lt;linesCount val=&quot;1&quot; /&gt;&lt;lineCharCount val=&quot;29&quot; /&gt;&lt;/TableIndex&gt;&lt;/ShapeTextInfo&gt;"/>
</p:tagLst>
</file>

<file path=ppt/tags/tag452.xml><?xml version="1.0" encoding="utf-8"?>
<p:tagLst xmlns:p="http://schemas.openxmlformats.org/presentationml/2006/main">
  <p:tag name="PRESENTER_SHAPEINFO" val="&lt;ThreeDShapeInfo&gt;&lt;uuid val=&quot;{ca7be844-f1de-405f-87b3-3ebbd034a364}&quot; /&gt;&lt;isInvalidForFieldText val=&quot;0&quot; /&gt;&lt;Image&gt;&lt;filename val=&quot;E:\breeze\content\1089459318\2803818743-1\input\breezo\data\asimages\{ca7be844-f1de-405f-87b3-3ebbd034a364}.png&quot; /&gt;&lt;left val=&quot;60&quot; /&gt;&lt;top val=&quot;163&quot; /&gt;&lt;width val=&quot;779&quot; /&gt;&lt;height val=&quot;68&quot; /&gt;&lt;hasText val=&quot;1&quot; /&gt;&lt;/Image&gt;&lt;/ThreeDShapeInfo&gt;"/>
  <p:tag name="PRESENTER_SHAPETEXTINFO" val="&lt;ShapeTextInfo&gt;&lt;TableIndex row=&quot;-1&quot; col=&quot;-1&quot;&gt;&lt;linesCount val=&quot;1&quot; /&gt;&lt;lineCharCount val=&quot;111&quot; /&gt;&lt;/TableIndex&gt;&lt;/ShapeTextInfo&gt;"/>
</p:tagLst>
</file>

<file path=ppt/tags/tag453.xml><?xml version="1.0" encoding="utf-8"?>
<p:tagLst xmlns:p="http://schemas.openxmlformats.org/presentationml/2006/main">
  <p:tag name="PRESENTER_SHAPEINFO" val="&lt;ThreeDShapeInfo&gt;&lt;uuid val=&quot;{ae7ac97f-2cb9-4d6c-9967-17ea1b39f5b3}&quot; /&gt;&lt;isInvalidForFieldText val=&quot;0&quot; /&gt;&lt;Image&gt;&lt;filename val=&quot;E:\breeze\content\1089459318\2803818743-1\input\breezo\data\asimages\{ae7ac97f-2cb9-4d6c-9967-17ea1b39f5b3}.png&quot; /&gt;&lt;left val=&quot;68&quot; /&gt;&lt;top val=&quot;306&quot; /&gt;&lt;width val=&quot;55&quot; /&gt;&lt;height val=&quot;291&quot; /&gt;&lt;hasText val=&quot;1&quot; /&gt;&lt;/Image&gt;&lt;/ThreeDShapeInfo&gt;"/>
</p:tagLst>
</file>

<file path=ppt/tags/tag454.xml><?xml version="1.0" encoding="utf-8"?>
<p:tagLst xmlns:p="http://schemas.openxmlformats.org/presentationml/2006/main">
  <p:tag name="PRESENTER_SHAPEINFO" val="&lt;ThreeDShapeInfo&gt;&lt;uuid val=&quot;{bf58a2a3-db3f-455c-a32e-1e83caaad9d1}&quot; /&gt;&lt;isInvalidForFieldText val=&quot;0&quot; /&gt;&lt;Image&gt;&lt;filename val=&quot;E:\breeze\content\1089459318\2803818743-1\input\breezo\data\asimages\{bf58a2a3-db3f-455c-a32e-1e83caaad9d1}.png&quot; /&gt;&lt;left val=&quot;38&quot; /&gt;&lt;top val=&quot;279&quot; /&gt;&lt;width val=&quot;133&quot; /&gt;&lt;height val=&quot;25&quot; /&gt;&lt;hasText val=&quot;1&quot; /&gt;&lt;/Image&gt;&lt;/ThreeDShapeInfo&gt;"/>
  <p:tag name="PRESENTER_SHAPETEXTINFO" val="&lt;ShapeTextInfo&gt;&lt;TableIndex row=&quot;-1&quot; col=&quot;-1&quot;&gt;&lt;linesCount val=&quot;1&quot; /&gt;&lt;lineCharCount val=&quot;14&quot; /&gt;&lt;/TableIndex&gt;&lt;/ShapeTextInfo&gt;"/>
</p:tagLst>
</file>

<file path=ppt/tags/tag455.xml><?xml version="1.0" encoding="utf-8"?>
<p:tagLst xmlns:p="http://schemas.openxmlformats.org/presentationml/2006/main">
  <p:tag name="PRESENTER_SHAPEINFO" val="&lt;ThreeDShapeInfo&gt;&lt;uuid val=&quot;&quot; /&gt;&lt;isInvalidForFieldText val=&quot;0&quot; /&gt;&lt;Image&gt;&lt;filename val=&quot;E:\breeze\content\1089459318\2803818743-1\input\breezo\data\asimages\{b5c9014e-3cf9-41c4-8d29-a55f6eb9649a}.png&quot; /&gt;&lt;left val=&quot;186&quot; /&gt;&lt;top val=&quot;265&quot; /&gt;&lt;width val=&quot;706&quot; /&gt;&lt;height val=&quot;432&quot; /&gt;&lt;hasText val=&quot;1&quot; /&gt;&lt;/Image&gt;&lt;/ThreeDShapeInfo&gt;"/>
</p:tagLst>
</file>

<file path=ppt/tags/tag456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457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458.xml><?xml version="1.0" encoding="utf-8"?>
<p:tagLst xmlns:p="http://schemas.openxmlformats.org/presentationml/2006/main">
  <p:tag name="PRESENTER_SHAPEINFO" val="&lt;ThreeDShapeInfo&gt;&lt;uuid val=&quot;{e03321d8-3ecf-4eff-b161-f9c3de778691}&quot; /&gt;&lt;isInvalidForFieldText val=&quot;0&quot; /&gt;&lt;Image&gt;&lt;filename val=&quot;E:\breeze\content\1089459318\2803818743-1\input\breezo\data\asimages\{e03321d8-3ecf-4eff-b161-f9c3de778691}.png&quot; /&gt;&lt;left val=&quot;546&quot; /&gt;&lt;top val=&quot;260&quot; /&gt;&lt;width val=&quot;232&quot; /&gt;&lt;height val=&quot;37&quot; /&gt;&lt;hasText val=&quot;1&quot; /&gt;&lt;/Image&gt;&lt;/ThreeDShapeInfo&gt;"/>
  <p:tag name="PRESENTER_SHAPETEXTINFO" val="&lt;ShapeTextInfo&gt;&lt;TableIndex row=&quot;-1&quot; col=&quot;-1&quot;&gt;&lt;linesCount val=&quot;1&quot; /&gt;&lt;lineCharCount val=&quot;61&quot; /&gt;&lt;/TableIndex&gt;&lt;/ShapeTextInfo&gt;"/>
</p:tagLst>
</file>

<file path=ppt/tags/tag459.xml><?xml version="1.0" encoding="utf-8"?>
<p:tagLst xmlns:p="http://schemas.openxmlformats.org/presentationml/2006/main">
  <p:tag name="PRESENTER_SHAPEINFO" val="&lt;ThreeDShapeInfo&gt;&lt;uuid val=&quot;{8d1dfe06-0900-4597-bfc1-b2540fe4d719}&quot; /&gt;&lt;isInvalidForFieldText val=&quot;0&quot; /&gt;&lt;Image&gt;&lt;filename val=&quot;E:\breeze\content\1089459318\2803818743-1\input\breezo\data\asimages\{8d1dfe06-0900-4597-bfc1-b2540fe4d719}.png&quot; /&gt;&lt;left val=&quot;236&quot; /&gt;&lt;top val=&quot;468&quot; /&gt;&lt;width val=&quot;603&quot; /&gt;&lt;height val=&quot;109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46.xml><?xml version="1.0" encoding="utf-8"?>
<p:tagLst xmlns:p="http://schemas.openxmlformats.org/presentationml/2006/main">
  <p:tag name="PRESENTER_SHAPEINFO" val="&lt;ThreeDShapeInfo&gt;&lt;uuid val=&quot;{2ac4955e-7c8b-4ca3-9c82-d35e38c18a70}&quot; /&gt;&lt;isInvalidForFieldText val=&quot;0&quot; /&gt;&lt;Image&gt;&lt;filename val=&quot;E:\breeze\content\1089459318\2803818743-1\input\breezo\data\asimages\{2ac4955e-7c8b-4ca3-9c82-d35e38c18a70}.jpg&quot; /&gt;&lt;left val=&quot;782&quot; /&gt;&lt;top val=&quot;422&quot; /&gt;&lt;width val=&quot;139&quot; /&gt;&lt;height val=&quot;294&quot; /&gt;&lt;hasText val=&quot;1&quot; /&gt;&lt;/Image&gt;&lt;/ThreeDShapeInfo&gt;"/>
</p:tagLst>
</file>

<file path=ppt/tags/tag460.xml><?xml version="1.0" encoding="utf-8"?>
<p:tagLst xmlns:p="http://schemas.openxmlformats.org/presentationml/2006/main">
  <p:tag name="PRESENTER_SHAPEINFO" val="&lt;ThreeDShapeInfo&gt;&lt;uuid val=&quot;{6e86ef99-be14-40ff-b1f2-3dbf1e5793d6}&quot; /&gt;&lt;isInvalidForFieldText val=&quot;0&quot; /&gt;&lt;Image&gt;&lt;filename val=&quot;E:\breeze\content\1089459318\2803818743-1\input\breezo\data\asimages\{6e86ef99-be14-40ff-b1f2-3dbf1e5793d6}.png&quot; /&gt;&lt;left val=&quot;216&quot; /&gt;&lt;top val=&quot;403&quot; /&gt;&lt;width val=&quot;262&quot; /&gt;&lt;height val=&quot;42&quot; /&gt;&lt;hasText val=&quot;1&quot; /&gt;&lt;/Image&gt;&lt;/ThreeDShapeInfo&gt;"/>
  <p:tag name="PRESENTER_SHAPETEXTINFO" val="&lt;ShapeTextInfo&gt;&lt;TableIndex row=&quot;-1&quot; col=&quot;-1&quot;&gt;&lt;linesCount val=&quot;1&quot; /&gt;&lt;lineCharCount val=&quot;24&quot; /&gt;&lt;/TableIndex&gt;&lt;/ShapeTextInfo&gt;"/>
</p:tagLst>
</file>

<file path=ppt/tags/tag461.xml><?xml version="1.0" encoding="utf-8"?>
<p:tagLst xmlns:p="http://schemas.openxmlformats.org/presentationml/2006/main">
  <p:tag name="HTML_SHAPEINFO" val="&lt;SlideThumbPath val=&quot;SlideTemp.PNG&quot;/&gt;"/>
</p:tagLst>
</file>

<file path=ppt/tags/tag462.xml><?xml version="1.0" encoding="utf-8"?>
<p:tagLst xmlns:p="http://schemas.openxmlformats.org/presentationml/2006/main">
  <p:tag name="PRESENTER_SHAPEINFO" val="&lt;ThreeDShapeInfo&gt;&lt;uuid val=&quot;{2e2f4b24-b410-4d31-8192-185d88af102d}&quot; /&gt;&lt;isInvalidForFieldText val=&quot;0&quot; /&gt;&lt;Image&gt;&lt;filename val=&quot;E:\breeze\content\1089459318\2803818743-1\input\breezo\data\asimages\{2e2f4b24-b410-4d31-8192-185d88af102d}.png&quot; /&gt;&lt;left val=&quot;521&quot; /&gt;&lt;top val=&quot;24&quot; /&gt;&lt;width val=&quot;425&quot; /&gt;&lt;height val=&quot;684&quot; /&gt;&lt;hasText val=&quot;1&quot; /&gt;&lt;/Image&gt;&lt;/ThreeDShapeInfo&gt;"/>
</p:tagLst>
</file>

<file path=ppt/tags/tag463.xml><?xml version="1.0" encoding="utf-8"?>
<p:tagLst xmlns:p="http://schemas.openxmlformats.org/presentationml/2006/main">
  <p:tag name="PRESENTER_SHAPEINFO" val="&lt;ThreeDShapeInfo&gt;&lt;uuid val=&quot;{e1ce6fc5-1287-446a-b587-770199be5067}&quot; /&gt;&lt;isInvalidForFieldText val=&quot;0&quot; /&gt;&lt;Image&gt;&lt;filename val=&quot;E:\breeze\content\1089459318\2803818743-1\input\breezo\data\asimages\{e1ce6fc5-1287-446a-b587-770199be5067}.png&quot; /&gt;&lt;left val=&quot;81&quot; /&gt;&lt;top val=&quot;74&quot; /&gt;&lt;width val=&quot;383&quot; /&gt;&lt;height val=&quot;79&quot; /&gt;&lt;hasText val=&quot;1&quot; /&gt;&lt;/Image&gt;&lt;/ThreeDShapeInfo&gt;"/>
  <p:tag name="PRESENTER_SHAPETEXTINFO" val="&lt;ShapeTextInfo&gt;&lt;TableIndex row=&quot;-1&quot; col=&quot;-1&quot;&gt;&lt;linesCount val=&quot;1&quot; /&gt;&lt;lineCharCount val=&quot;48&quot; /&gt;&lt;/TableIndex&gt;&lt;/ShapeTextInfo&gt;"/>
</p:tagLst>
</file>

<file path=ppt/tags/tag464.xml><?xml version="1.0" encoding="utf-8"?>
<p:tagLst xmlns:p="http://schemas.openxmlformats.org/presentationml/2006/main">
  <p:tag name="PRESENTER_SHAPEINFO" val="&lt;ThreeDShapeInfo&gt;&lt;uuid val=&quot;{7a7a1b79-9c92-42b4-b25e-3fa475276c51}&quot; /&gt;&lt;isInvalidForFieldText val=&quot;0&quot; /&gt;&lt;Image&gt;&lt;filename val=&quot;E:\breeze\content\1089459318\2803818743-1\input\breezo\data\asimages\{7a7a1b79-9c92-42b4-b25e-3fa475276c51}.png&quot; /&gt;&lt;left val=&quot;745&quot; /&gt;&lt;top val=&quot;365&quot; /&gt;&lt;width val=&quot;23&quot; /&gt;&lt;height val=&quot;27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465.xml><?xml version="1.0" encoding="utf-8"?>
<p:tagLst xmlns:p="http://schemas.openxmlformats.org/presentationml/2006/main">
  <p:tag name="PRESENTER_SHAPEINFO" val="&lt;ThreeDShapeInfo&gt;&lt;uuid val=&quot;{d34f538c-79e1-4b19-b803-c8e489ab6357}&quot; /&gt;&lt;isInvalidForFieldText val=&quot;0&quot; /&gt;&lt;Image&gt;&lt;filename val=&quot;E:\breeze\content\1089459318\2803818743-1\input\breezo\data\asimages\{d34f538c-79e1-4b19-b803-c8e489ab6357}.png&quot; /&gt;&lt;left val=&quot;5&quot; /&gt;&lt;top val=&quot;154&quot; /&gt;&lt;width val=&quot;506&quot; /&gt;&lt;height val=&quot;469&quot; /&gt;&lt;hasText val=&quot;1&quot; /&gt;&lt;/Image&gt;&lt;/ThreeDShapeInfo&gt;"/>
</p:tagLst>
</file>

<file path=ppt/tags/tag466.xml><?xml version="1.0" encoding="utf-8"?>
<p:tagLst xmlns:p="http://schemas.openxmlformats.org/presentationml/2006/main">
  <p:tag name="PRESENTER_SHAPEINFO" val="&lt;ThreeDShapeInfo&gt;&lt;uuid val=&quot;{493acc88-fd41-42ef-9d3b-5083b14ba7b0}&quot; /&gt;&lt;isInvalidForFieldText val=&quot;0&quot; /&gt;&lt;Image&gt;&lt;filename val=&quot;E:\breeze\content\1089459318\2803818743-1\input\breezo\data\asimages\{493acc88-fd41-42ef-9d3b-5083b14ba7b0}.png&quot; /&gt;&lt;left val=&quot;745&quot; /&gt;&lt;top val=&quot;402&quot; /&gt;&lt;width val=&quot;23&quot; /&gt;&lt;height val=&quot;38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467.xml><?xml version="1.0" encoding="utf-8"?>
<p:tagLst xmlns:p="http://schemas.openxmlformats.org/presentationml/2006/main">
  <p:tag name="PRESENTER_SHAPEINFO" val="&lt;ThreeDShapeInfo&gt;&lt;uuid val=&quot;{291b92a9-c531-4e64-a39b-342d44fdbe83}&quot; /&gt;&lt;isInvalidForFieldText val=&quot;0&quot; /&gt;&lt;Image&gt;&lt;filename val=&quot;E:\breeze\content\1089459318\2803818743-1\input\breezo\data\asimages\{291b92a9-c531-4e64-a39b-342d44fdbe83}.png&quot; /&gt;&lt;left val=&quot;745&quot; /&gt;&lt;top val=&quot;450&quot; /&gt;&lt;width val=&quot;23&quot; /&gt;&lt;height val=&quot;201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468.xml><?xml version="1.0" encoding="utf-8"?>
<p:tagLst xmlns:p="http://schemas.openxmlformats.org/presentationml/2006/main">
  <p:tag name="PRESENTER_SHAPEINFO" val="&lt;ThreeDShapeInfo&gt;&lt;uuid val=&quot;{a1ef9b85-7dc1-4925-bd57-a30f42d0c192}&quot; /&gt;&lt;isInvalidForFieldText val=&quot;0&quot; /&gt;&lt;Image&gt;&lt;filename val=&quot;E:\breeze\content\1089459318\2803818743-1\input\breezo\data\asimages\{a1ef9b85-7dc1-4925-bd57-a30f42d0c192}.png&quot; /&gt;&lt;left val=&quot;745&quot; /&gt;&lt;top val=&quot;317&quot; /&gt;&lt;width val=&quot;23&quot; /&gt;&lt;height val=&quot;38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469.xml><?xml version="1.0" encoding="utf-8"?>
<p:tagLst xmlns:p="http://schemas.openxmlformats.org/presentationml/2006/main">
  <p:tag name="PRESENTER_SHAPEINFO" val="&lt;ThreeDShapeInfo&gt;&lt;uuid val=&quot;{37e3f1d8-261a-4b40-b9f2-d14cfec1f16d}&quot; /&gt;&lt;isInvalidForFieldText val=&quot;0&quot; /&gt;&lt;Image&gt;&lt;filename val=&quot;E:\breeze\content\1089459318\2803818743-1\input\breezo\data\asimages\{37e3f1d8-261a-4b40-b9f2-d14cfec1f16d}.png&quot; /&gt;&lt;left val=&quot;745&quot; /&gt;&lt;top val=&quot;261&quot; /&gt;&lt;width val=&quot;23&quot; /&gt;&lt;height val=&quot;46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47.xml><?xml version="1.0" encoding="utf-8"?>
<p:tagLst xmlns:p="http://schemas.openxmlformats.org/presentationml/2006/main">
  <p:tag name="PRESENTER_SHAPEINFO" val="&lt;ThreeDShapeInfo&gt;&lt;uuid val=&quot;&quot; /&gt;&lt;isInvalidForFieldText val=&quot;0&quot; /&gt;&lt;Image&gt;&lt;filename val=&quot;E:\breeze\content\1089459318\2803818743-1\input\breezo\data\asimages\{4c3994f5-eebd-45a7-a0a9-187e82bab104}.png&quot; /&gt;&lt;left val=&quot;620&quot; /&gt;&lt;top val=&quot;214&quot; /&gt;&lt;width val=&quot;315&quot; /&gt;&lt;height val=&quot;224&quot; /&gt;&lt;hasText val=&quot;1&quot; /&gt;&lt;/Image&gt;&lt;/ThreeDShapeInfo&gt;"/>
</p:tagLst>
</file>

<file path=ppt/tags/tag470.xml><?xml version="1.0" encoding="utf-8"?>
<p:tagLst xmlns:p="http://schemas.openxmlformats.org/presentationml/2006/main">
  <p:tag name="PRESENTER_SHAPEINFO" val="&lt;ThreeDShapeInfo&gt;&lt;uuid val=&quot;{a635ce7e-872e-4bc8-9937-e504c08021e3}&quot; /&gt;&lt;isInvalidForFieldText val=&quot;0&quot; /&gt;&lt;Image&gt;&lt;filename val=&quot;E:\breeze\content\1089459318\2803818743-1\input\breezo\data\asimages\{a635ce7e-872e-4bc8-9937-e504c08021e3}.png&quot; /&gt;&lt;left val=&quot;745&quot; /&gt;&lt;top val=&quot;230&quot; /&gt;&lt;width val=&quot;23&quot; /&gt;&lt;height val=&quot;24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471.xml><?xml version="1.0" encoding="utf-8"?>
<p:tagLst xmlns:p="http://schemas.openxmlformats.org/presentationml/2006/main">
  <p:tag name="PRESENTER_SHAPEINFO" val="&lt;ThreeDShapeInfo&gt;&lt;uuid val=&quot;{e9f0712b-5f68-4379-a875-bff005bf1735}&quot; /&gt;&lt;isInvalidForFieldText val=&quot;0&quot; /&gt;&lt;Image&gt;&lt;filename val=&quot;E:\breeze\content\1089459318\2803818743-1\input\breezo\data\asimages\{e9f0712b-5f68-4379-a875-bff005bf1735}.png&quot; /&gt;&lt;left val=&quot;712&quot; /&gt;&lt;top val=&quot;333&quot; /&gt;&lt;width val=&quot;23&quot; /&gt;&lt;height val=&quot;54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472.xml><?xml version="1.0" encoding="utf-8"?>
<p:tagLst xmlns:p="http://schemas.openxmlformats.org/presentationml/2006/main">
  <p:tag name="PRESENTER_SHAPEINFO" val="&lt;ThreeDShapeInfo&gt;&lt;uuid val=&quot;{4ea9f28f-25d4-4d2d-a547-990ba6bc6f98}&quot; /&gt;&lt;isInvalidForFieldText val=&quot;0&quot; /&gt;&lt;Image&gt;&lt;filename val=&quot;E:\breeze\content\1089459318\2803818743-1\input\breezo\data\asimages\{4ea9f28f-25d4-4d2d-a547-990ba6bc6f98}.png&quot; /&gt;&lt;left val=&quot;612&quot; /&gt;&lt;top val=&quot;440&quot; /&gt;&lt;width val=&quot;91&quot; /&gt;&lt;height val=&quot;53&quot; /&gt;&lt;hasText val=&quot;1&quot; /&gt;&lt;/Image&gt;&lt;/ThreeDShapeInfo&gt;"/>
  <p:tag name="PRESENTER_SHAPETEXTINFO" val="&lt;ShapeTextInfo&gt;&lt;TableIndex row=&quot;-1&quot; col=&quot;-1&quot;&gt;&lt;linesCount val=&quot;2&quot; /&gt;&lt;lineCharCount val=&quot;7&quot; /&gt;&lt;lineCharCount val=&quot;8&quot; /&gt;&lt;/TableIndex&gt;&lt;/ShapeTextInfo&gt;"/>
</p:tagLst>
</file>

<file path=ppt/tags/tag473.xml><?xml version="1.0" encoding="utf-8"?>
<p:tagLst xmlns:p="http://schemas.openxmlformats.org/presentationml/2006/main">
  <p:tag name="PRESENTER_SHAPEINFO" val="&lt;ThreeDShapeInfo&gt;&lt;uuid val=&quot;{3db57242-2d44-4558-a5da-1752b52a0951}&quot; /&gt;&lt;isInvalidForFieldText val=&quot;0&quot; /&gt;&lt;Image&gt;&lt;filename val=&quot;E:\breeze\content\1089459318\2803818743-1\input\breezo\data\asimages\{3db57242-2d44-4558-a5da-1752b52a0951}.png&quot; /&gt;&lt;left val=&quot;675&quot; /&gt;&lt;top val=&quot;388&quot; /&gt;&lt;width val=&quot;41&quot; /&gt;&lt;height val=&quot;54&quot; /&gt;&lt;hasText val=&quot;1&quot; /&gt;&lt;/Image&gt;&lt;/ThreeDShapeInfo&gt;"/>
</p:tagLst>
</file>

<file path=ppt/tags/tag474.xml><?xml version="1.0" encoding="utf-8"?>
<p:tagLst xmlns:p="http://schemas.openxmlformats.org/presentationml/2006/main">
  <p:tag name="PRESENTER_SHAPEINFO" val="&lt;ThreeDShapeInfo&gt;&lt;uuid val=&quot;{438a1437-6c17-4925-8337-a6600d05e795}&quot; /&gt;&lt;isInvalidForFieldText val=&quot;0&quot; /&gt;&lt;Image&gt;&lt;filename val=&quot;E:\breeze\content\1089459318\2803818743-1\input\breezo\data\asimages\{438a1437-6c17-4925-8337-a6600d05e795}.png&quot; /&gt;&lt;left val=&quot;732&quot; /&gt;&lt;top val=&quot;176&quot; /&gt;&lt;width val=&quot;49&quot; /&gt;&lt;height val=&quot;53&quot; /&gt;&lt;hasText val=&quot;1&quot; /&gt;&lt;/Image&gt;&lt;/ThreeDShapeInfo&gt;"/>
  <p:tag name="PRESENTER_SHAPETEXTINFO" val="&lt;ShapeTextInfo&gt;&lt;TableIndex row=&quot;-1&quot; col=&quot;-1&quot;&gt;&lt;linesCount val=&quot;1&quot; /&gt;&lt;lineCharCount val=&quot;8&quot; /&gt;&lt;/TableIndex&gt;&lt;/ShapeTextInfo&gt;"/>
</p:tagLst>
</file>

<file path=ppt/tags/tag475.xml><?xml version="1.0" encoding="utf-8"?>
<p:tagLst xmlns:p="http://schemas.openxmlformats.org/presentationml/2006/main">
  <p:tag name="PRESENTER_SHAPEINFO" val="&lt;ThreeDShapeInfo&gt;&lt;uuid val=&quot;{28d2b08c-6145-4f45-b617-6ebff551ab55}&quot; /&gt;&lt;isInvalidForFieldText val=&quot;0&quot; /&gt;&lt;Image&gt;&lt;filename val=&quot;E:\breeze\content\1089459318\2803818743-1\input\breezo\data\asimages\{28d2b08c-6145-4f45-b617-6ebff551ab55}.png&quot; /&gt;&lt;left val=&quot;778&quot; /&gt;&lt;top val=&quot;233&quot; /&gt;&lt;width val=&quot;17&quot; /&gt;&lt;height val=&quot;29&quot; /&gt;&lt;hasText val=&quot;1&quot; /&gt;&lt;/Image&gt;&lt;/ThreeDShapeInfo&gt;"/>
  <p:tag name="PRESENTER_SHAPETEXTINFO" val="&lt;ShapeTextInfo&gt;&lt;TableIndex row=&quot;-1&quot; col=&quot;-1&quot;&gt;&lt;linesCount val=&quot;1&quot; /&gt;&lt;lineCharCount val=&quot;1&quot; /&gt;&lt;/TableIndex&gt;&lt;/ShapeTextInfo&gt;"/>
</p:tagLst>
</file>

<file path=ppt/tags/tag476.xml><?xml version="1.0" encoding="utf-8"?>
<p:tagLst xmlns:p="http://schemas.openxmlformats.org/presentationml/2006/main">
  <p:tag name="PRESENTER_SHAPEINFO" val="&lt;ThreeDShapeInfo&gt;&lt;uuid val=&quot;{3d0e41ea-dcb6-452b-8ad4-a7784d428859}&quot; /&gt;&lt;isInvalidForFieldText val=&quot;0&quot; /&gt;&lt;Image&gt;&lt;filename val=&quot;E:\breeze\content\1089459318\2803818743-1\input\breezo\data\asimages\{3d0e41ea-dcb6-452b-8ad4-a7784d428859}.png&quot; /&gt;&lt;left val=&quot;778&quot; /&gt;&lt;top val=&quot;272&quot; /&gt;&lt;width val=&quot;17&quot; /&gt;&lt;height val=&quot;29&quot; /&gt;&lt;hasText val=&quot;1&quot; /&gt;&lt;/Image&gt;&lt;/ThreeDShapeInfo&gt;"/>
  <p:tag name="PRESENTER_SHAPETEXTINFO" val="&lt;ShapeTextInfo&gt;&lt;TableIndex row=&quot;-1&quot; col=&quot;-1&quot;&gt;&lt;linesCount val=&quot;1&quot; /&gt;&lt;lineCharCount val=&quot;1&quot; /&gt;&lt;/TableIndex&gt;&lt;/ShapeTextInfo&gt;"/>
</p:tagLst>
</file>

<file path=ppt/tags/tag477.xml><?xml version="1.0" encoding="utf-8"?>
<p:tagLst xmlns:p="http://schemas.openxmlformats.org/presentationml/2006/main">
  <p:tag name="PRESENTER_SHAPEINFO" val="&lt;ThreeDShapeInfo&gt;&lt;uuid val=&quot;{6106b9c8-dd6e-486b-939b-1ee54bf3f547}&quot; /&gt;&lt;isInvalidForFieldText val=&quot;0&quot; /&gt;&lt;Image&gt;&lt;filename val=&quot;E:\breeze\content\1089459318\2803818743-1\input\breezo\data\asimages\{6106b9c8-dd6e-486b-939b-1ee54bf3f547}.png&quot; /&gt;&lt;left val=&quot;776&quot; /&gt;&lt;top val=&quot;321&quot; /&gt;&lt;width val=&quot;25&quot; /&gt;&lt;height val=&quot;29&quot; /&gt;&lt;hasText val=&quot;1&quot; /&gt;&lt;/Image&gt;&lt;/ThreeDShapeInfo&gt;"/>
  <p:tag name="PRESENTER_SHAPETEXTINFO" val="&lt;ShapeTextInfo&gt;&lt;TableIndex row=&quot;-1&quot; col=&quot;-1&quot;&gt;&lt;linesCount val=&quot;1&quot; /&gt;&lt;lineCharCount val=&quot;1&quot; /&gt;&lt;/TableIndex&gt;&lt;/ShapeTextInfo&gt;"/>
</p:tagLst>
</file>

<file path=ppt/tags/tag478.xml><?xml version="1.0" encoding="utf-8"?>
<p:tagLst xmlns:p="http://schemas.openxmlformats.org/presentationml/2006/main">
  <p:tag name="PRESENTER_SHAPEINFO" val="&lt;ThreeDShapeInfo&gt;&lt;uuid val=&quot;{d9235510-ba7c-4184-895f-4141aae6cfa1}&quot; /&gt;&lt;isInvalidForFieldText val=&quot;0&quot; /&gt;&lt;Image&gt;&lt;filename val=&quot;E:\breeze\content\1089459318\2803818743-1\input\breezo\data\asimages\{d9235510-ba7c-4184-895f-4141aae6cfa1}.png&quot; /&gt;&lt;left val=&quot;778&quot; /&gt;&lt;top val=&quot;361&quot; /&gt;&lt;width val=&quot;23&quot; /&gt;&lt;height val=&quot;29&quot; /&gt;&lt;hasText val=&quot;1&quot; /&gt;&lt;/Image&gt;&lt;/ThreeDShapeInfo&gt;"/>
  <p:tag name="PRESENTER_SHAPETEXTINFO" val="&lt;ShapeTextInfo&gt;&lt;TableIndex row=&quot;-1&quot; col=&quot;-1&quot;&gt;&lt;linesCount val=&quot;1&quot; /&gt;&lt;lineCharCount val=&quot;1&quot; /&gt;&lt;/TableIndex&gt;&lt;/ShapeTextInfo&gt;"/>
</p:tagLst>
</file>

<file path=ppt/tags/tag479.xml><?xml version="1.0" encoding="utf-8"?>
<p:tagLst xmlns:p="http://schemas.openxmlformats.org/presentationml/2006/main">
  <p:tag name="PRESENTER_SHAPEINFO" val="&lt;ThreeDShapeInfo&gt;&lt;uuid val=&quot;{aa6525af-186b-493b-bb71-6f8877f0ff40}&quot; /&gt;&lt;isInvalidForFieldText val=&quot;0&quot; /&gt;&lt;Image&gt;&lt;filename val=&quot;E:\breeze\content\1089459318\2803818743-1\input\breezo\data\asimages\{aa6525af-186b-493b-bb71-6f8877f0ff40}.png&quot; /&gt;&lt;left val=&quot;778&quot; /&gt;&lt;top val=&quot;409&quot; /&gt;&lt;width val=&quot;7&quot; /&gt;&lt;height val=&quot;29&quot; /&gt;&lt;hasText val=&quot;1&quot; /&gt;&lt;/Image&gt;&lt;/ThreeDShapeInfo&gt;"/>
  <p:tag name="PRESENTER_SHAPETEXTINFO" val="&lt;ShapeTextInfo&gt;&lt;TableIndex row=&quot;-1&quot; col=&quot;-1&quot;&gt;&lt;linesCount val=&quot;1&quot; /&gt;&lt;lineCharCount val=&quot;1&quot; /&gt;&lt;/TableIndex&gt;&lt;/ShapeTextInfo&gt;"/>
</p:tagLst>
</file>

<file path=ppt/tags/tag48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480.xml><?xml version="1.0" encoding="utf-8"?>
<p:tagLst xmlns:p="http://schemas.openxmlformats.org/presentationml/2006/main">
  <p:tag name="PRESENTER_SHAPEINFO" val="&lt;ThreeDShapeInfo&gt;&lt;uuid val=&quot;{b222a87a-84f5-4fa4-925d-a0c22d34039a}&quot; /&gt;&lt;isInvalidForFieldText val=&quot;0&quot; /&gt;&lt;Image&gt;&lt;filename val=&quot;E:\breeze\content\1089459318\2803818743-1\input\breezo\data\asimages\{b222a87a-84f5-4fa4-925d-a0c22d34039a}.png&quot; /&gt;&lt;left val=&quot;774&quot; /&gt;&lt;top val=&quot;521&quot; /&gt;&lt;width val=&quot;13&quot; /&gt;&lt;height val=&quot;29&quot; /&gt;&lt;hasText val=&quot;1&quot; /&gt;&lt;/Image&gt;&lt;/ThreeDShapeInfo&gt;"/>
  <p:tag name="PRESENTER_SHAPETEXTINFO" val="&lt;ShapeTextInfo&gt;&lt;TableIndex row=&quot;-1&quot; col=&quot;-1&quot;&gt;&lt;linesCount val=&quot;1&quot; /&gt;&lt;lineCharCount val=&quot;1&quot; /&gt;&lt;/TableIndex&gt;&lt;/ShapeTextInfo&gt;"/>
</p:tagLst>
</file>

<file path=ppt/tags/tag481.xml><?xml version="1.0" encoding="utf-8"?>
<p:tagLst xmlns:p="http://schemas.openxmlformats.org/presentationml/2006/main">
  <p:tag name="PRESENTER_SHAPEINFO" val="&lt;ThreeDShapeInfo&gt;&lt;uuid val=&quot;&quot; /&gt;&lt;isInvalidForFieldText val=&quot;0&quot; /&gt;&lt;Image&gt;&lt;filename val=&quot;E:\breeze\content\1089459318\2803818743-1\input\breezo\data\asimages\{72e39334-ce17-4782-9325-9a44973e9492}.png&quot; /&gt;&lt;left val=&quot;71&quot; /&gt;&lt;top val=&quot;283&quot; /&gt;&lt;width val=&quot;442&quot; /&gt;&lt;height val=&quot;148&quot; /&gt;&lt;hasText val=&quot;1&quot; /&gt;&lt;/Image&gt;&lt;/ThreeDShapeInfo&gt;"/>
</p:tagLst>
</file>

<file path=ppt/tags/tag482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1&quot; /&gt;&lt;/TableIndex&gt;&lt;/ShapeTextInfo&gt;"/>
</p:tagLst>
</file>

<file path=ppt/tags/tag483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1&quot; /&gt;&lt;/TableIndex&gt;&lt;/ShapeTextInfo&gt;"/>
</p:tagLst>
</file>

<file path=ppt/tags/tag484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1&quot; /&gt;&lt;/TableIndex&gt;&lt;/ShapeTextInfo&gt;"/>
</p:tagLst>
</file>

<file path=ppt/tags/tag485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3&quot; /&gt;&lt;/TableIndex&gt;&lt;/ShapeTextInfo&gt;"/>
</p:tagLst>
</file>

<file path=ppt/tags/tag486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58&quot; /&gt;&lt;/TableIndex&gt;&lt;/ShapeTextInfo&gt;"/>
</p:tagLst>
</file>

<file path=ppt/tags/tag487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1&quot; /&gt;&lt;/TableIndex&gt;&lt;/ShapeTextInfo&gt;"/>
</p:tagLst>
</file>

<file path=ppt/tags/tag488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4&quot; /&gt;&lt;/TableIndex&gt;&lt;/ShapeTextInfo&gt;"/>
</p:tagLst>
</file>

<file path=ppt/tags/tag489.xml><?xml version="1.0" encoding="utf-8"?>
<p:tagLst xmlns:p="http://schemas.openxmlformats.org/presentationml/2006/main">
  <p:tag name="PRESENTER_SHAPEINFO" val="&lt;ThreeDShapeInfo&gt;&lt;uuid val=&quot;{6dc79722-9744-4ace-8cbf-c92651687ac3}&quot; /&gt;&lt;isInvalidForFieldText val=&quot;0&quot; /&gt;&lt;Image&gt;&lt;filename val=&quot;E:\breeze\content\1089459318\2803818743-1\input\breezo\data\asimages\{6dc79722-9744-4ace-8cbf-c92651687ac3}.png&quot; /&gt;&lt;left val=&quot;262&quot; /&gt;&lt;top val=&quot;382&quot; /&gt;&lt;width val=&quot;230&quot; /&gt;&lt;height val=&quot;49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49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490.xml><?xml version="1.0" encoding="utf-8"?>
<p:tagLst xmlns:p="http://schemas.openxmlformats.org/presentationml/2006/main">
  <p:tag name="PRESENTER_SHAPEINFO" val="&lt;ThreeDShapeInfo&gt;&lt;uuid val=&quot;{25822ed4-e06b-4990-92de-6fec48797e32}&quot; /&gt;&lt;isInvalidForFieldText val=&quot;0&quot; /&gt;&lt;Image&gt;&lt;filename val=&quot;E:\breeze\content\1089459318\2803818743-1\input\breezo\data\asimages\{25822ed4-e06b-4990-92de-6fec48797e32}.png&quot; /&gt;&lt;left val=&quot;204&quot; /&gt;&lt;top val=&quot;374&quot; /&gt;&lt;width val=&quot;55&quot; /&gt;&lt;height val=&quot;28&quot; /&gt;&lt;hasText val=&quot;1&quot; /&gt;&lt;/Image&gt;&lt;/ThreeDShapeInfo&gt;"/>
</p:tagLst>
</file>

<file path=ppt/tags/tag491.xml><?xml version="1.0" encoding="utf-8"?>
<p:tagLst xmlns:p="http://schemas.openxmlformats.org/presentationml/2006/main">
  <p:tag name="HTML_SHAPEINFO" val="&lt;SlideThumbPath val=&quot;SlideTemp.PNG&quot;/&gt;"/>
</p:tagLst>
</file>

<file path=ppt/tags/tag492.xml><?xml version="1.0" encoding="utf-8"?>
<p:tagLst xmlns:p="http://schemas.openxmlformats.org/presentationml/2006/main">
  <p:tag name="PRESENTER_SHAPEINFO" val="&lt;ThreeDShapeInfo&gt;&lt;uuid val=&quot;{69593fa8-5b8c-4950-8f19-de90075eef4d}&quot; /&gt;&lt;isInvalidForFieldText val=&quot;0&quot; /&gt;&lt;Image&gt;&lt;filename val=&quot;E:\breeze\content\1089459318\2803818743-1\input\breezo\data\asimages\{69593fa8-5b8c-4950-8f19-de90075eef4d}.png&quot; /&gt;&lt;left val=&quot;456&quot; /&gt;&lt;top val=&quot;79&quot; /&gt;&lt;width val=&quot;494&quot; /&gt;&lt;height val=&quot;633&quot; /&gt;&lt;hasText val=&quot;1&quot; /&gt;&lt;/Image&gt;&lt;/ThreeDShapeInfo&gt;"/>
</p:tagLst>
</file>

<file path=ppt/tags/tag493.xml><?xml version="1.0" encoding="utf-8"?>
<p:tagLst xmlns:p="http://schemas.openxmlformats.org/presentationml/2006/main">
  <p:tag name="PRESENTER_SHAPEINFO" val="&lt;ThreeDShapeInfo&gt;&lt;uuid val=&quot;&quot; /&gt;&lt;isInvalidForFieldText val=&quot;0&quot; /&gt;&lt;Image&gt;&lt;filename val=&quot;E:\breeze\content\1089459318\2803818743-1\input\breezo\data\asimages\{ac0116fa-9153-4151-8007-86f6f5b2d5f9}.png&quot; /&gt;&lt;left val=&quot;456&quot; /&gt;&lt;top val=&quot;79&quot; /&gt;&lt;width val=&quot;494&quot; /&gt;&lt;height val=&quot;633&quot; /&gt;&lt;hasText val=&quot;1&quot; /&gt;&lt;/Image&gt;&lt;/ThreeDShapeInfo&gt;"/>
</p:tagLst>
</file>

<file path=ppt/tags/tag494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495.xml><?xml version="1.0" encoding="utf-8"?>
<p:tagLst xmlns:p="http://schemas.openxmlformats.org/presentationml/2006/main">
  <p:tag name="PRESENTER_SHAPEINFO" val="&lt;ThreeDShapeInfo&gt;&lt;uuid val=&quot;{63c903e7-c73d-45ca-860c-ac8a83f36541}&quot; /&gt;&lt;isInvalidForFieldText val=&quot;0&quot; /&gt;&lt;Image&gt;&lt;filename val=&quot;E:\breeze\content\1089459318\2803818743-1\input\breezo\data\asimages\{63c903e7-c73d-45ca-860c-ac8a83f36541}.png&quot; /&gt;&lt;left val=&quot;22&quot; /&gt;&lt;top val=&quot;454&quot; /&gt;&lt;width val=&quot;363&quot; /&gt;&lt;height val=&quot;29&quot; /&gt;&lt;hasText val=&quot;1&quot; /&gt;&lt;/Image&gt;&lt;/ThreeDShapeInfo&gt;"/>
  <p:tag name="PRESENTER_SHAPETEXTINFO" val="&lt;ShapeTextInfo&gt;&lt;TableIndex row=&quot;-1&quot; col=&quot;-1&quot;&gt;&lt;linesCount val=&quot;1&quot; /&gt;&lt;lineCharCount val=&quot;21&quot; /&gt;&lt;/TableIndex&gt;&lt;/ShapeTextInfo&gt;"/>
</p:tagLst>
</file>

<file path=ppt/tags/tag496.xml><?xml version="1.0" encoding="utf-8"?>
<p:tagLst xmlns:p="http://schemas.openxmlformats.org/presentationml/2006/main">
  <p:tag name="PRESENTER_SHAPEINFO" val="&lt;ThreeDShapeInfo&gt;&lt;uuid val=&quot;{78896269-8808-4467-99ff-014405334ff3}&quot; /&gt;&lt;isInvalidForFieldText val=&quot;0&quot; /&gt;&lt;Image&gt;&lt;filename val=&quot;E:\breeze\content\1089459318\2803818743-1\input\breezo\data\asimages\{78896269-8808-4467-99ff-014405334ff3}.png&quot; /&gt;&lt;left val=&quot;16&quot; /&gt;&lt;top val=&quot;116&quot; /&gt;&lt;width val=&quot;431&quot; /&gt;&lt;height val=&quot;151&quot; /&gt;&lt;hasText val=&quot;1&quot; /&gt;&lt;/Image&gt;&lt;/ThreeDShapeInfo&gt;"/>
  <p:tag name="PRESENTER_SHAPETEXTINFO" val="&lt;ShapeTextInfo&gt;&lt;TableIndex row=&quot;-1&quot; col=&quot;-1&quot;&gt;&lt;linesCount val=&quot;1&quot; /&gt;&lt;lineCharCount val=&quot;51&quot; /&gt;&lt;/TableIndex&gt;&lt;/ShapeTextInfo&gt;"/>
</p:tagLst>
</file>

<file path=ppt/tags/tag497.xml><?xml version="1.0" encoding="utf-8"?>
<p:tagLst xmlns:p="http://schemas.openxmlformats.org/presentationml/2006/main">
  <p:tag name="PRESENTER_SHAPEINFO" val="&lt;ThreeDShapeInfo&gt;&lt;uuid val=&quot;{3a3da1a5-7cdf-444d-813f-b1fc45919e18}&quot; /&gt;&lt;isInvalidForFieldText val=&quot;0&quot; /&gt;&lt;Image&gt;&lt;filename val=&quot;E:\breeze\content\1089459318\2803818743-1\input\breezo\data\asimages\{3a3da1a5-7cdf-444d-813f-b1fc45919e18}.png&quot; /&gt;&lt;left val=&quot;12&quot; /&gt;&lt;top val=&quot;310&quot; /&gt;&lt;width val=&quot;299&quot; /&gt;&lt;height val=&quot;117&quot; /&gt;&lt;hasText val=&quot;1&quot; /&gt;&lt;/Image&gt;&lt;/ThreeDShapeInfo&gt;"/>
  <p:tag name="PRESENTER_SHAPETEXTINFO" val="&lt;ShapeTextInfo&gt;&lt;TableIndex row=&quot;-1&quot; col=&quot;-1&quot;&gt;&lt;linesCount val=&quot;1&quot; /&gt;&lt;lineCharCount val=&quot;59&quot; /&gt;&lt;/TableIndex&gt;&lt;/ShapeTextInfo&gt;"/>
</p:tagLst>
</file>

<file path=ppt/tags/tag498.xml><?xml version="1.0" encoding="utf-8"?>
<p:tagLst xmlns:p="http://schemas.openxmlformats.org/presentationml/2006/main">
  <p:tag name="PRESENTER_SHAPEINFO" val="&lt;ThreeDShapeInfo&gt;&lt;uuid val=&quot;{feddd58e-6161-47e5-b90e-ba9151c8617c}&quot; /&gt;&lt;isInvalidForFieldText val=&quot;0&quot; /&gt;&lt;Image&gt;&lt;filename val=&quot;E:\breeze\content\1089459318\2803818743-1\input\breezo\data\asimages\{feddd58e-6161-47e5-b90e-ba9151c8617c}.png&quot; /&gt;&lt;left val=&quot;20&quot; /&gt;&lt;top val=&quot;576&quot; /&gt;&lt;width val=&quot;369&quot; /&gt;&lt;height val=&quot;30&quot; /&gt;&lt;hasText val=&quot;1&quot; /&gt;&lt;/Image&gt;&lt;/ThreeDShapeInfo&gt;"/>
  <p:tag name="PRESENTER_SHAPETEXTINFO" val="&lt;ShapeTextInfo&gt;&lt;TableIndex row=&quot;-1&quot; col=&quot;-1&quot;&gt;&lt;linesCount val=&quot;1&quot; /&gt;&lt;lineCharCount val=&quot;21&quot; /&gt;&lt;/TableIndex&gt;&lt;/ShapeTextInfo&gt;"/>
</p:tagLst>
</file>

<file path=ppt/tags/tag499.xml><?xml version="1.0" encoding="utf-8"?>
<p:tagLst xmlns:p="http://schemas.openxmlformats.org/presentationml/2006/main">
  <p:tag name="PRESENTER_SHAPEINFO" val="&lt;ThreeDShapeInfo&gt;&lt;uuid val=&quot;{9535eaee-30a4-497f-9f93-383a0147137e}&quot; /&gt;&lt;isInvalidForFieldText val=&quot;0&quot; /&gt;&lt;Image&gt;&lt;filename val=&quot;E:\breeze\content\1089459318\2803818743-1\input\breezo\data\asimages\{9535eaee-30a4-497f-9f93-383a0147137e}.png&quot; /&gt;&lt;left val=&quot;18&quot; /&gt;&lt;top val=&quot;530&quot; /&gt;&lt;width val=&quot;251&quot; /&gt;&lt;height val=&quot;28&quot; /&gt;&lt;hasText val=&quot;1&quot; /&gt;&lt;/Image&gt;&lt;/ThreeDShapeInfo&gt;"/>
  <p:tag name="PRESENTER_SHAPETEXTINFO" val="&lt;ShapeTextInfo&gt;&lt;TableIndex row=&quot;-1&quot; col=&quot;-1&quot;&gt;&lt;linesCount val=&quot;1&quot; /&gt;&lt;lineCharCount val=&quot;16&quot; /&gt;&lt;/TableIndex&gt;&lt;/ShapeTextInfo&gt;"/>
</p:tagLst>
</file>

<file path=ppt/tags/tag5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3&quot; /&gt;&lt;/TableIndex&gt;&lt;/ShapeTextInfo&gt;"/>
</p:tagLst>
</file>

<file path=ppt/tags/tag50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500.xml><?xml version="1.0" encoding="utf-8"?>
<p:tagLst xmlns:p="http://schemas.openxmlformats.org/presentationml/2006/main">
  <p:tag name="PRESENTER_SHAPEINFO" val="&lt;ThreeDShapeInfo&gt;&lt;uuid val=&quot;&quot; /&gt;&lt;isInvalidForFieldText val=&quot;0&quot; /&gt;&lt;Image&gt;&lt;filename val=&quot;E:\breeze\content\1089459318\2803818743-1\input\breezo\data\asimages\{e4ac3f66-d238-4bca-986d-ef82820bb2d6}.png&quot; /&gt;&lt;left val=&quot;456&quot; /&gt;&lt;top val=&quot;79&quot; /&gt;&lt;width val=&quot;494&quot; /&gt;&lt;height val=&quot;633&quot; /&gt;&lt;hasText val=&quot;1&quot; /&gt;&lt;/Image&gt;&lt;/ThreeDShapeInfo&gt;"/>
</p:tagLst>
</file>

<file path=ppt/tags/tag501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502.xml><?xml version="1.0" encoding="utf-8"?>
<p:tagLst xmlns:p="http://schemas.openxmlformats.org/presentationml/2006/main">
  <p:tag name="PRESENTER_SHAPEINFO" val="&lt;ThreeDShapeInfo&gt;&lt;uuid val=&quot;&quot; /&gt;&lt;isInvalidForFieldText val=&quot;0&quot; /&gt;&lt;Image&gt;&lt;filename val=&quot;E:\breeze\content\1089459318\2803818743-1\input\breezo\data\asimages\{6a5df476-6bbc-498b-803b-092d64b47fac}.png&quot; /&gt;&lt;left val=&quot;456&quot; /&gt;&lt;top val=&quot;79&quot; /&gt;&lt;width val=&quot;494&quot; /&gt;&lt;height val=&quot;633&quot; /&gt;&lt;hasText val=&quot;1&quot; /&gt;&lt;/Image&gt;&lt;/ThreeDShapeInfo&gt;"/>
</p:tagLst>
</file>

<file path=ppt/tags/tag503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504.xml><?xml version="1.0" encoding="utf-8"?>
<p:tagLst xmlns:p="http://schemas.openxmlformats.org/presentationml/2006/main">
  <p:tag name="PRESENTER_SHAPEINFO" val="&lt;ThreeDShapeInfo&gt;&lt;uuid val=&quot;&quot; /&gt;&lt;isInvalidForFieldText val=&quot;0&quot; /&gt;&lt;Image&gt;&lt;filename val=&quot;E:\breeze\content\1089459318\2803818743-1\input\breezo\data\asimages\{e3cc7b0f-f16f-471d-8051-7e9ba5cde779}.png&quot; /&gt;&lt;left val=&quot;456&quot; /&gt;&lt;top val=&quot;79&quot; /&gt;&lt;width val=&quot;494&quot; /&gt;&lt;height val=&quot;633&quot; /&gt;&lt;hasText val=&quot;1&quot; /&gt;&lt;/Image&gt;&lt;/ThreeDShapeInfo&gt;"/>
</p:tagLst>
</file>

<file path=ppt/tags/tag505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506.xml><?xml version="1.0" encoding="utf-8"?>
<p:tagLst xmlns:p="http://schemas.openxmlformats.org/presentationml/2006/main">
  <p:tag name="PRESENTER_SHAPEINFO" val="&lt;ThreeDShapeInfo&gt;&lt;uuid val=&quot;&quot; /&gt;&lt;isInvalidForFieldText val=&quot;0&quot; /&gt;&lt;Image&gt;&lt;filename val=&quot;E:\breeze\content\1089459318\2803818743-1\input\breezo\data\asimages\{78d64e23-7076-4753-a4a0-542e3ee2b2dc}.png&quot; /&gt;&lt;left val=&quot;456&quot; /&gt;&lt;top val=&quot;79&quot; /&gt;&lt;width val=&quot;494&quot; /&gt;&lt;height val=&quot;633&quot; /&gt;&lt;hasText val=&quot;1&quot; /&gt;&lt;/Image&gt;&lt;/ThreeDShapeInfo&gt;"/>
</p:tagLst>
</file>

<file path=ppt/tags/tag507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508.xml><?xml version="1.0" encoding="utf-8"?>
<p:tagLst xmlns:p="http://schemas.openxmlformats.org/presentationml/2006/main">
  <p:tag name="PRESENTER_SHAPEINFO" val="&lt;ThreeDShapeInfo&gt;&lt;uuid val=&quot;&quot; /&gt;&lt;isInvalidForFieldText val=&quot;0&quot; /&gt;&lt;Image&gt;&lt;filename val=&quot;E:\breeze\content\1089459318\2803818743-1\input\breezo\data\asimages\{bbc69014-fda0-4508-bfdd-ff99c6f408c0}.png&quot; /&gt;&lt;left val=&quot;456&quot; /&gt;&lt;top val=&quot;79&quot; /&gt;&lt;width val=&quot;494&quot; /&gt;&lt;height val=&quot;633&quot; /&gt;&lt;hasText val=&quot;1&quot; /&gt;&lt;/Image&gt;&lt;/ThreeDShapeInfo&gt;"/>
</p:tagLst>
</file>

<file path=ppt/tags/tag509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51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510.xml><?xml version="1.0" encoding="utf-8"?>
<p:tagLst xmlns:p="http://schemas.openxmlformats.org/presentationml/2006/main">
  <p:tag name="PRESENTER_SHAPEINFO" val="&lt;ThreeDShapeInfo&gt;&lt;uuid val=&quot;&quot; /&gt;&lt;isInvalidForFieldText val=&quot;0&quot; /&gt;&lt;Image&gt;&lt;filename val=&quot;E:\breeze\content\1089459318\2803818743-1\input\breezo\data\asimages\{36bb16cd-5238-42eb-8a68-dff15773a22e}.png&quot; /&gt;&lt;left val=&quot;463&quot; /&gt;&lt;top val=&quot;110&quot; /&gt;&lt;width val=&quot;307&quot; /&gt;&lt;height val=&quot;514&quot; /&gt;&lt;hasText val=&quot;1&quot; /&gt;&lt;/Image&gt;&lt;/ThreeDShapeInfo&gt;"/>
</p:tagLst>
</file>

<file path=ppt/tags/tag511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1&quot; /&gt;&lt;/TableIndex&gt;&lt;/ShapeTextInfo&gt;"/>
</p:tagLst>
</file>

<file path=ppt/tags/tag512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2&quot; /&gt;&lt;/TableIndex&gt;&lt;/ShapeTextInfo&gt;"/>
</p:tagLst>
</file>

<file path=ppt/tags/tag513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1&quot; /&gt;&lt;/TableIndex&gt;&lt;/ShapeTextInfo&gt;"/>
</p:tagLst>
</file>

<file path=ppt/tags/tag514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1&quot; /&gt;&lt;/TableIndex&gt;&lt;/ShapeTextInfo&gt;"/>
</p:tagLst>
</file>

<file path=ppt/tags/tag515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1&quot; /&gt;&lt;/TableIndex&gt;&lt;/ShapeTextInfo&gt;"/>
</p:tagLst>
</file>

<file path=ppt/tags/tag516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1&quot; /&gt;&lt;/TableIndex&gt;&lt;/ShapeTextInfo&gt;"/>
</p:tagLst>
</file>

<file path=ppt/tags/tag517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2&quot; /&gt;&lt;/TableIndex&gt;&lt;/ShapeTextInfo&gt;"/>
</p:tagLst>
</file>

<file path=ppt/tags/tag518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2&quot; /&gt;&lt;/TableIndex&gt;&lt;/ShapeTextInfo&gt;"/>
</p:tagLst>
</file>

<file path=ppt/tags/tag519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52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8&quot; /&gt;&lt;/TableIndex&gt;&lt;/ShapeTextInfo&gt;"/>
</p:tagLst>
</file>

<file path=ppt/tags/tag520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4&quot; /&gt;&lt;/TableIndex&gt;&lt;/ShapeTextInfo&gt;"/>
</p:tagLst>
</file>

<file path=ppt/tags/tag521.xml><?xml version="1.0" encoding="utf-8"?>
<p:tagLst xmlns:p="http://schemas.openxmlformats.org/presentationml/2006/main">
  <p:tag name="PRESENTER_SHAPEINFO" val="&lt;ThreeDShapeInfo&gt;&lt;uuid val=&quot;{cd0250e8-1084-4339-b19f-bbff1656c622}&quot; /&gt;&lt;isInvalidForFieldText val=&quot;0&quot; /&gt;&lt;Image&gt;&lt;filename val=&quot;E:\breeze\content\1089459318\2803818743-1\input\breezo\data\asimages\{cd0250e8-1084-4339-b19f-bbff1656c622}.png&quot; /&gt;&lt;left val=&quot;870&quot; /&gt;&lt;top val=&quot;270&quot; /&gt;&lt;width val=&quot;81&quot; /&gt;&lt;height val=&quot;37&quot; /&gt;&lt;hasText val=&quot;1&quot; /&gt;&lt;/Image&gt;&lt;/ThreeDShapeInfo&gt;"/>
  <p:tag name="PRESENTER_SHAPETEXTINFO" val="&lt;ShapeTextInfo&gt;&lt;TableIndex row=&quot;-1&quot; col=&quot;-1&quot;&gt;&lt;linesCount val=&quot;2&quot; /&gt;&lt;lineCharCount val=&quot;9&quot; /&gt;&lt;lineCharCount val=&quot;3&quot; /&gt;&lt;/TableIndex&gt;&lt;/ShapeTextInfo&gt;"/>
</p:tagLst>
</file>

<file path=ppt/tags/tag522.xml><?xml version="1.0" encoding="utf-8"?>
<p:tagLst xmlns:p="http://schemas.openxmlformats.org/presentationml/2006/main">
  <p:tag name="PRESENTER_SHAPEINFO" val="&lt;ThreeDShapeInfo&gt;&lt;uuid val=&quot;{603f98b8-6893-4f52-9a22-0ff44c1148e1}&quot; /&gt;&lt;isInvalidForFieldText val=&quot;0&quot; /&gt;&lt;Image&gt;&lt;filename val=&quot;E:\breeze\content\1089459318\2803818743-1\input\breezo\data\asimages\{603f98b8-6893-4f52-9a22-0ff44c1148e1}.png&quot; /&gt;&lt;left val=&quot;0&quot; /&gt;&lt;top val=&quot;564&quot; /&gt;&lt;width val=&quot;45&quot; /&gt;&lt;height val=&quot;59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523.xml><?xml version="1.0" encoding="utf-8"?>
<p:tagLst xmlns:p="http://schemas.openxmlformats.org/presentationml/2006/main">
  <p:tag name="PRESENTER_SHAPEINFO" val="&lt;ThreeDShapeInfo&gt;&lt;uuid val=&quot;{019a0c76-655f-4fe2-b8bc-dfddc6ebfd83}&quot; /&gt;&lt;isInvalidForFieldText val=&quot;0&quot; /&gt;&lt;Image&gt;&lt;filename val=&quot;E:\breeze\content\1089459318\2803818743-1\input\breezo\data\asimages\{019a0c76-655f-4fe2-b8bc-dfddc6ebfd83}.png&quot; /&gt;&lt;left val=&quot;64&quot; /&gt;&lt;top val=&quot;563&quot; /&gt;&lt;width val=&quot;45&quot; /&gt;&lt;height val=&quot;60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524.xml><?xml version="1.0" encoding="utf-8"?>
<p:tagLst xmlns:p="http://schemas.openxmlformats.org/presentationml/2006/main">
  <p:tag name="PRESENTER_SHAPEINFO" val="&lt;ThreeDShapeInfo&gt;&lt;uuid val=&quot;{be73198e-29ee-4c56-8cf3-dc0007b699be}&quot; /&gt;&lt;isInvalidForFieldText val=&quot;0&quot; /&gt;&lt;Image&gt;&lt;filename val=&quot;E:\breeze\content\1089459318\2803818743-1\input\breezo\data\asimages\{be73198e-29ee-4c56-8cf3-dc0007b699be}.png&quot; /&gt;&lt;left val=&quot;130&quot; /&gt;&lt;top val=&quot;563&quot; /&gt;&lt;width val=&quot;45&quot; /&gt;&lt;height val=&quot;60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525.xml><?xml version="1.0" encoding="utf-8"?>
<p:tagLst xmlns:p="http://schemas.openxmlformats.org/presentationml/2006/main">
  <p:tag name="PRESENTER_SHAPEINFO" val="&lt;ThreeDShapeInfo&gt;&lt;uuid val=&quot;{4b3e3940-6bd7-4abe-b370-4b99e413081b}&quot; /&gt;&lt;isInvalidForFieldText val=&quot;0&quot; /&gt;&lt;Image&gt;&lt;filename val=&quot;E:\breeze\content\1089459318\2803818743-1\input\breezo\data\asimages\{4b3e3940-6bd7-4abe-b370-4b99e413081b}.png&quot; /&gt;&lt;left val=&quot;203&quot; /&gt;&lt;top val=&quot;563&quot; /&gt;&lt;width val=&quot;45&quot; /&gt;&lt;height val=&quot;60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526.xml><?xml version="1.0" encoding="utf-8"?>
<p:tagLst xmlns:p="http://schemas.openxmlformats.org/presentationml/2006/main">
  <p:tag name="PRESENTER_SHAPEINFO" val="&lt;ThreeDShapeInfo&gt;&lt;uuid val=&quot;{a483109c-3c5f-4aa5-b66c-dccc07fe45a3}&quot; /&gt;&lt;isInvalidForFieldText val=&quot;0&quot; /&gt;&lt;Image&gt;&lt;filename val=&quot;E:\breeze\content\1089459318\2803818743-1\input\breezo\data\asimages\{a483109c-3c5f-4aa5-b66c-dccc07fe45a3}.png&quot; /&gt;&lt;left val=&quot;278&quot; /&gt;&lt;top val=&quot;563&quot; /&gt;&lt;width val=&quot;45&quot; /&gt;&lt;height val=&quot;60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527.xml><?xml version="1.0" encoding="utf-8"?>
<p:tagLst xmlns:p="http://schemas.openxmlformats.org/presentationml/2006/main">
  <p:tag name="PRESENTER_SHAPEINFO" val="&lt;ThreeDShapeInfo&gt;&lt;uuid val=&quot;{1e81abbb-a732-4b04-bd97-d219b308b3eb}&quot; /&gt;&lt;isInvalidForFieldText val=&quot;0&quot; /&gt;&lt;Image&gt;&lt;filename val=&quot;E:\breeze\content\1089459318\2803818743-1\input\breezo\data\asimages\{1e81abbb-a732-4b04-bd97-d219b308b3eb}.png&quot; /&gt;&lt;left val=&quot;354&quot; /&gt;&lt;top val=&quot;564&quot; /&gt;&lt;width val=&quot;45&quot; /&gt;&lt;height val=&quot;59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528.xml><?xml version="1.0" encoding="utf-8"?>
<p:tagLst xmlns:p="http://schemas.openxmlformats.org/presentationml/2006/main">
  <p:tag name="PRESENTER_SHAPEINFO" val="&lt;ThreeDShapeInfo&gt;&lt;uuid val=&quot;{ea07da6e-4c9c-4c74-ab32-8d768219c213}&quot; /&gt;&lt;isInvalidForFieldText val=&quot;0&quot; /&gt;&lt;Image&gt;&lt;filename val=&quot;E:\breeze\content\1089459318\2803818743-1\input\breezo\data\asimages\{ea07da6e-4c9c-4c74-ab32-8d768219c213}.png&quot; /&gt;&lt;left val=&quot;894&quot; /&gt;&lt;top val=&quot;434&quot; /&gt;&lt;width val=&quot;45&quot; /&gt;&lt;height val=&quot;17&quot; /&gt;&lt;hasText val=&quot;1&quot; /&gt;&lt;/Image&gt;&lt;/ThreeDShapeInfo&gt;"/>
  <p:tag name="PRESENTER_SHAPETEXTINFO" val="&lt;ShapeTextInfo&gt;&lt;TableIndex row=&quot;-1&quot; col=&quot;-1&quot;&gt;&lt;linesCount val=&quot;1&quot; /&gt;&lt;lineCharCount val=&quot;4&quot; /&gt;&lt;/TableIndex&gt;&lt;/ShapeTextInfo&gt;"/>
</p:tagLst>
</file>

<file path=ppt/tags/tag529.xml><?xml version="1.0" encoding="utf-8"?>
<p:tagLst xmlns:p="http://schemas.openxmlformats.org/presentationml/2006/main">
  <p:tag name="PRESENTER_SHAPEINFO" val="&lt;ThreeDShapeInfo&gt;&lt;uuid val=&quot;{689e4811-2c65-4790-94f0-9be312d3af21}&quot; /&gt;&lt;isInvalidForFieldText val=&quot;0&quot; /&gt;&lt;Image&gt;&lt;filename val=&quot;E:\breeze\content\1089459318\2803818743-1\input\breezo\data\asimages\{689e4811-2c65-4790-94f0-9be312d3af21}.png&quot; /&gt;&lt;left val=&quot;0&quot; /&gt;&lt;top val=&quot;442&quot; /&gt;&lt;width val=&quot;45&quot; /&gt;&lt;height val=&quot;60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53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6&quot; /&gt;&lt;/TableIndex&gt;&lt;/ShapeTextInfo&gt;"/>
</p:tagLst>
</file>

<file path=ppt/tags/tag530.xml><?xml version="1.0" encoding="utf-8"?>
<p:tagLst xmlns:p="http://schemas.openxmlformats.org/presentationml/2006/main">
  <p:tag name="PRESENTER_SHAPEINFO" val="&lt;ThreeDShapeInfo&gt;&lt;uuid val=&quot;{d03f35bc-159e-491f-808e-903b0e645c62}&quot; /&gt;&lt;isInvalidForFieldText val=&quot;0&quot; /&gt;&lt;Image&gt;&lt;filename val=&quot;E:\breeze\content\1089459318\2803818743-1\input\breezo\data\asimages\{d03f35bc-159e-491f-808e-903b0e645c62}.png&quot; /&gt;&lt;left val=&quot;70&quot; /&gt;&lt;top val=&quot;442&quot; /&gt;&lt;width val=&quot;45&quot; /&gt;&lt;height val=&quot;60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531.xml><?xml version="1.0" encoding="utf-8"?>
<p:tagLst xmlns:p="http://schemas.openxmlformats.org/presentationml/2006/main">
  <p:tag name="PRESENTER_SHAPEINFO" val="&lt;ThreeDShapeInfo&gt;&lt;uuid val=&quot;{97889ccb-21cb-4025-95b7-2d69faa4c7b8}&quot; /&gt;&lt;isInvalidForFieldText val=&quot;0&quot; /&gt;&lt;Image&gt;&lt;filename val=&quot;E:\breeze\content\1089459318\2803818743-1\input\breezo\data\asimages\{97889ccb-21cb-4025-95b7-2d69faa4c7b8}.png&quot; /&gt;&lt;left val=&quot;139&quot; /&gt;&lt;top val=&quot;442&quot; /&gt;&lt;width val=&quot;41&quot; /&gt;&lt;height val=&quot;60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532.xml><?xml version="1.0" encoding="utf-8"?>
<p:tagLst xmlns:p="http://schemas.openxmlformats.org/presentationml/2006/main">
  <p:tag name="PRESENTER_SHAPEINFO" val="&lt;ThreeDShapeInfo&gt;&lt;uuid val=&quot;{62eed0eb-5e91-4f35-8d60-f029cf68e63a}&quot; /&gt;&lt;isInvalidForFieldText val=&quot;0&quot; /&gt;&lt;Image&gt;&lt;filename val=&quot;E:\breeze\content\1089459318\2803818743-1\input\breezo\data\asimages\{62eed0eb-5e91-4f35-8d60-f029cf68e63a}.png&quot; /&gt;&lt;left val=&quot;208&quot; /&gt;&lt;top val=&quot;442&quot; /&gt;&lt;width val=&quot;45&quot; /&gt;&lt;height val=&quot;60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533.xml><?xml version="1.0" encoding="utf-8"?>
<p:tagLst xmlns:p="http://schemas.openxmlformats.org/presentationml/2006/main">
  <p:tag name="PRESENTER_SHAPEINFO" val="&lt;ThreeDShapeInfo&gt;&lt;uuid val=&quot;{bfd4c290-0b9f-4dc5-b0f7-865ca91858d9}&quot; /&gt;&lt;isInvalidForFieldText val=&quot;0&quot; /&gt;&lt;Image&gt;&lt;filename val=&quot;E:\breeze\content\1089459318\2803818743-1\input\breezo\data\asimages\{bfd4c290-0b9f-4dc5-b0f7-865ca91858d9}.png&quot; /&gt;&lt;left val=&quot;284&quot; /&gt;&lt;top val=&quot;442&quot; /&gt;&lt;width val=&quot;41&quot; /&gt;&lt;height val=&quot;60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534.xml><?xml version="1.0" encoding="utf-8"?>
<p:tagLst xmlns:p="http://schemas.openxmlformats.org/presentationml/2006/main">
  <p:tag name="PRESENTER_SHAPEINFO" val="&lt;ThreeDShapeInfo&gt;&lt;uuid val=&quot;{ed555f30-0e3c-4a11-8bd3-d4ec879ded35}&quot; /&gt;&lt;isInvalidForFieldText val=&quot;0&quot; /&gt;&lt;Image&gt;&lt;filename val=&quot;E:\breeze\content\1089459318\2803818743-1\input\breezo\data\asimages\{ed555f30-0e3c-4a11-8bd3-d4ec879ded35}.png&quot; /&gt;&lt;left val=&quot;351&quot; /&gt;&lt;top val=&quot;442&quot; /&gt;&lt;width val=&quot;45&quot; /&gt;&lt;height val=&quot;60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535.xml><?xml version="1.0" encoding="utf-8"?>
<p:tagLst xmlns:p="http://schemas.openxmlformats.org/presentationml/2006/main">
  <p:tag name="HTML_SHAPEINFO" val="&lt;SlideThumbPath val=&quot;SlideTemp.PNG&quot;/&gt;"/>
</p:tagLst>
</file>

<file path=ppt/tags/tag536.xml><?xml version="1.0" encoding="utf-8"?>
<p:tagLst xmlns:p="http://schemas.openxmlformats.org/presentationml/2006/main">
  <p:tag name="PRESENTER_SHAPEINFO" val="&lt;ThreeDShapeInfo&gt;&lt;uuid val=&quot;{2e4801ca-7938-4478-8397-fd965d8e8151}&quot; /&gt;&lt;isInvalidForFieldText val=&quot;0&quot; /&gt;&lt;Image&gt;&lt;filename val=&quot;E:\breeze\content\1089459318\2803818743-1\input\breezo\data\asimages\{2e4801ca-7938-4478-8397-fd965d8e8151}.png&quot; /&gt;&lt;left val=&quot;26&quot; /&gt;&lt;top val=&quot;220&quot; /&gt;&lt;width val=&quot;469&quot; /&gt;&lt;height val=&quot;469&quot; /&gt;&lt;hasText val=&quot;1&quot; /&gt;&lt;/Image&gt;&lt;/ThreeDShapeInfo&gt;"/>
  <p:tag name="PRESENTER_SHAPETEXTINFO" val="&lt;ShapeTextInfo&gt;&lt;TableIndex row=&quot;-1&quot; col=&quot;-1&quot;&gt;&lt;linesCount val=&quot;5&quot; /&gt;&lt;lineCharCount val=&quot;85&quot; /&gt;&lt;lineCharCount val=&quot;69&quot; /&gt;&lt;lineCharCount val=&quot;57&quot; /&gt;&lt;lineCharCount val=&quot;66&quot; /&gt;&lt;lineCharCount val=&quot;90&quot; /&gt;&lt;/TableIndex&gt;&lt;/ShapeTextInfo&gt;"/>
</p:tagLst>
</file>

<file path=ppt/tags/tag537.xml><?xml version="1.0" encoding="utf-8"?>
<p:tagLst xmlns:p="http://schemas.openxmlformats.org/presentationml/2006/main">
  <p:tag name="PRESENTER_SHAPEINFO" val="&lt;ThreeDShapeInfo&gt;&lt;uuid val=&quot;&quot; /&gt;&lt;isInvalidForFieldText val=&quot;0&quot; /&gt;&lt;Image&gt;&lt;filename val=&quot;E:\breeze\content\1089459318\2803818743-1\input\breezo\data\asimages\{eb4d1cf4-a1ce-495c-b4cf-77ffd1141f8b}.png&quot; /&gt;&lt;left val=&quot;504&quot; /&gt;&lt;top val=&quot;0&quot; /&gt;&lt;width val=&quot;456&quot; /&gt;&lt;height val=&quot;677&quot; /&gt;&lt;hasText val=&quot;1&quot; /&gt;&lt;/Image&gt;&lt;/ThreeDShapeInfo&gt;"/>
</p:tagLst>
</file>

<file path=ppt/tags/tag538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539.xml><?xml version="1.0" encoding="utf-8"?>
<p:tagLst xmlns:p="http://schemas.openxmlformats.org/presentationml/2006/main">
  <p:tag name="PRESENTER_SHAPEINFO" val="&lt;ThreeDShapeInfo&gt;&lt;uuid val=&quot;{6d2a7766-b0b1-48e1-9f7c-d3d7e94ded60}&quot; /&gt;&lt;isInvalidForFieldText val=&quot;0&quot; /&gt;&lt;Image&gt;&lt;filename val=&quot;E:\breeze\content\1089459318\2803818743-1\input\breezo\data\asimages\{6d2a7766-b0b1-48e1-9f7c-d3d7e94ded60}.png&quot; /&gt;&lt;left val=&quot;25&quot; /&gt;&lt;top val=&quot;88&quot; /&gt;&lt;width val=&quot;473&quot; /&gt;&lt;height val=&quot;93&quot; /&gt;&lt;hasText val=&quot;1&quot; /&gt;&lt;/Image&gt;&lt;/ThreeDShapeInfo&gt;"/>
  <p:tag name="PRESENTER_SHAPETEXTINFO" val="&lt;ShapeTextInfo&gt;&lt;TableIndex row=&quot;-1&quot; col=&quot;-1&quot;&gt;&lt;linesCount val=&quot;1&quot; /&gt;&lt;lineCharCount val=&quot;43&quot; /&gt;&lt;/TableIndex&gt;&lt;/ShapeTextInfo&gt;"/>
</p:tagLst>
</file>

<file path=ppt/tags/tag54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6&quot; /&gt;&lt;/TableIndex&gt;&lt;/ShapeTextInfo&gt;"/>
</p:tagLst>
</file>

<file path=ppt/tags/tag540.xml><?xml version="1.0" encoding="utf-8"?>
<p:tagLst xmlns:p="http://schemas.openxmlformats.org/presentationml/2006/main">
  <p:tag name="HTML_SHAPEINFO" val="&lt;SlideThumbPath val=&quot;SlideTemp.PNG&quot;/&gt;"/>
</p:tagLst>
</file>

<file path=ppt/tags/tag541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542.xml><?xml version="1.0" encoding="utf-8"?>
<p:tagLst xmlns:p="http://schemas.openxmlformats.org/presentationml/2006/main">
  <p:tag name="HTML_SHAPEINFO" val="&lt;TextEffect&gt;&lt;Image&gt;&lt;filename val=&quot;E:\breeze\content\1089459318\2803818743-1\input\breezo\data\asimages\{8f22643e-41ed-4743-a796-443bce3255ac}_1.png_crop.png&quot; /&gt;&lt;left val=&quot;4&quot; /&gt;&lt;top val=&quot;217&quot; /&gt;&lt;width val=&quot;481&quot; /&gt;&lt;height val=&quot;151&quot; /&gt;&lt;hasText val=&quot;1&quot; /&gt;&lt;paraId val=&quot;1&quot; /&gt;&lt;/Image&gt;&lt;Image&gt;&lt;filename val=&quot;E:\breeze\content\1089459318\2803818743-1\input\breezo\data\asimages\{d3d108ba-acc3-45f7-a84e-8229fb5af251}_1.png_crop.png&quot; /&gt;&lt;left val=&quot;4&quot; /&gt;&lt;top val=&quot;396&quot; /&gt;&lt;width val=&quot;481&quot; /&gt;&lt;height val=&quot;261&quot; /&gt;&lt;hasText val=&quot;1&quot; /&gt;&lt;paraId val=&quot;2&quot; /&gt;&lt;/Image&gt;&lt;Image&gt;&lt;filename val=&quot;E:\breeze\content\1089459318\2803818743-1\input\breezo\data\asimages\{36bb35ec-476a-4599-a6cd-a21d629fb38d}_1.png_crop.png&quot; /&gt;&lt;left val=&quot;4&quot; /&gt;&lt;top val=&quot;692&quot; /&gt;&lt;width val=&quot;481&quot; /&gt;&lt;height val=&quot;31&quot; /&gt;&lt;hasText val=&quot;1&quot; /&gt;&lt;paraId val=&quot;3&quot; /&gt;&lt;/Image&gt;&lt;/TextEffect&gt;"/>
</p:tagLst>
</file>

<file path=ppt/tags/tag543.xml><?xml version="1.0" encoding="utf-8"?>
<p:tagLst xmlns:p="http://schemas.openxmlformats.org/presentationml/2006/main">
  <p:tag name="PRESENTER_SHAPEINFO" val="&lt;ThreeDShapeInfo&gt;&lt;uuid val=&quot;{9d716156-5543-4502-8cff-fb334c3e0811}&quot; /&gt;&lt;isInvalidForFieldText val=&quot;0&quot; /&gt;&lt;Image&gt;&lt;filename val=&quot;E:\breeze\content\1089459318\2803818743-1\input\breezo\data\asimages\{9d716156-5543-4502-8cff-fb334c3e0811}.png&quot; /&gt;&lt;left val=&quot;21&quot; /&gt;&lt;top val=&quot;93&quot; /&gt;&lt;width val=&quot;473&quot; /&gt;&lt;height val=&quot;93&quot; /&gt;&lt;hasText val=&quot;1&quot; /&gt;&lt;/Image&gt;&lt;/ThreeDShapeInfo&gt;"/>
  <p:tag name="PRESENTER_SHAPETEXTINFO" val="&lt;ShapeTextInfo&gt;&lt;TableIndex row=&quot;-1&quot; col=&quot;-1&quot;&gt;&lt;linesCount val=&quot;1&quot; /&gt;&lt;lineCharCount val=&quot;43&quot; /&gt;&lt;/TableIndex&gt;&lt;/ShapeTextInfo&gt;"/>
</p:tagLst>
</file>

<file path=ppt/tags/tag544.xml><?xml version="1.0" encoding="utf-8"?>
<p:tagLst xmlns:p="http://schemas.openxmlformats.org/presentationml/2006/main">
  <p:tag name="PRESENTER_SHAPEINFO" val="&lt;ThreeDShapeInfo&gt;&lt;uuid val=&quot;&quot; /&gt;&lt;isInvalidForFieldText val=&quot;0&quot; /&gt;&lt;Image&gt;&lt;filename val=&quot;E:\breeze\content\1089459318\2803818743-1\input\breezo\data\asimages\{b8e33352-0028-461c-ad69-d41fd4860da1}.png&quot; /&gt;&lt;left val=&quot;504&quot; /&gt;&lt;top val=&quot;0&quot; /&gt;&lt;width val=&quot;456&quot; /&gt;&lt;height val=&quot;677&quot; /&gt;&lt;hasText val=&quot;1&quot; /&gt;&lt;/Image&gt;&lt;/ThreeDShapeInfo&gt;"/>
</p:tagLst>
</file>

<file path=ppt/tags/tag545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546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547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548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549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55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6&quot; /&gt;&lt;/TableIndex&gt;&lt;/ShapeTextInfo&gt;"/>
</p:tagLst>
</file>

<file path=ppt/tags/tag550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551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552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553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554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555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556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557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558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559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56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8&quot; /&gt;&lt;/TableIndex&gt;&lt;/ShapeTextInfo&gt;"/>
</p:tagLst>
</file>

<file path=ppt/tags/tag560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561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562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563.xml><?xml version="1.0" encoding="utf-8"?>
<p:tagLst xmlns:p="http://schemas.openxmlformats.org/presentationml/2006/main">
  <p:tag name="PRESENTER_SHAPEINFO" val="&lt;ThreeDShapeInfo&gt;&lt;uuid val=&quot;{9acf912c-227b-451e-8552-b915a6993bbe}&quot; /&gt;&lt;isInvalidForFieldText val=&quot;0&quot; /&gt;&lt;Image&gt;&lt;filename val=&quot;E:\breeze\content\1089459318\2803818743-1\input\breezo\data\asimages\{9acf912c-227b-451e-8552-b915a6993bbe}.png&quot; /&gt;&lt;left val=&quot;661&quot; /&gt;&lt;top val=&quot;335&quot; /&gt;&lt;width val=&quot;205&quot; /&gt;&lt;height val=&quot;305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564.xml><?xml version="1.0" encoding="utf-8"?>
<p:tagLst xmlns:p="http://schemas.openxmlformats.org/presentationml/2006/main">
  <p:tag name="PRESENTER_SHAPEINFO" val="&lt;ThreeDShapeInfo&gt;&lt;uuid val=&quot;&quot; /&gt;&lt;isInvalidForFieldText val=&quot;0&quot; /&gt;&lt;Image&gt;&lt;filename val=&quot;E:\breeze\content\1089459318\2803818743-1\input\breezo\data\asimages\{bcedca32-7b18-40de-acba-a0cbd2f1c4db}.png&quot; /&gt;&lt;left val=&quot;479&quot; /&gt;&lt;top val=&quot;566&quot; /&gt;&lt;width val=&quot;155&quot; /&gt;&lt;height val=&quot;142&quot; /&gt;&lt;hasText val=&quot;1&quot; /&gt;&lt;/Image&gt;&lt;/ThreeDShapeInfo&gt;"/>
</p:tagLst>
</file>

<file path=ppt/tags/tag565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566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20&quot; /&gt;&lt;/TableIndex&gt;&lt;/ShapeTextInfo&gt;"/>
</p:tagLst>
</file>

<file path=ppt/tags/tag567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25&quot; /&gt;&lt;/TableIndex&gt;&lt;/ShapeTextInfo&gt;"/>
</p:tagLst>
</file>

<file path=ppt/tags/tag568.xml><?xml version="1.0" encoding="utf-8"?>
<p:tagLst xmlns:p="http://schemas.openxmlformats.org/presentationml/2006/main">
  <p:tag name="HTML_SHAPEINFO" val="&lt;SlideThumbPath val=&quot;SlideTemp.PNG&quot;/&gt;"/>
</p:tagLst>
</file>

<file path=ppt/tags/tag569.xml><?xml version="1.0" encoding="utf-8"?>
<p:tagLst xmlns:p="http://schemas.openxmlformats.org/presentationml/2006/main">
  <p:tag name="PRESENTER_SHAPEINFO" val="&lt;ThreeDShapeInfo&gt;&lt;uuid val=&quot;{95634ece-3e3c-4fb2-83cf-6a7970438b36}&quot; /&gt;&lt;isInvalidForFieldText val=&quot;0&quot; /&gt;&lt;Image&gt;&lt;filename val=&quot;E:\breeze\content\1089459318\2803818743-1\input\breezo\data\asimages\{95634ece-3e3c-4fb2-83cf-6a7970438b36}.png&quot; /&gt;&lt;left val=&quot;835&quot; /&gt;&lt;top val=&quot;424&quot; /&gt;&lt;width val=&quot;29&quot; /&gt;&lt;height val=&quot;15&quot; /&gt;&lt;hasText val=&quot;1&quot; /&gt;&lt;/Image&gt;&lt;/ThreeDShapeInfo&gt;"/>
</p:tagLst>
</file>

<file path=ppt/tags/tag57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570.xml><?xml version="1.0" encoding="utf-8"?>
<p:tagLst xmlns:p="http://schemas.openxmlformats.org/presentationml/2006/main">
  <p:tag name="PRESENTER_SHAPEINFO" val="&lt;ThreeDShapeInfo&gt;&lt;uuid val=&quot;&quot; /&gt;&lt;isInvalidForFieldText val=&quot;0&quot; /&gt;&lt;Image&gt;&lt;filename val=&quot;E:\breeze\content\1089459318\2803818743-1\input\breezo\data\asimages\{d380013c-778c-433e-bd9e-4795d4d6715a}.png&quot; /&gt;&lt;left val=&quot;772&quot; /&gt;&lt;top val=&quot;418&quot; /&gt;&lt;width val=&quot;141&quot; /&gt;&lt;height val=&quot;145&quot; /&gt;&lt;hasText val=&quot;1&quot; /&gt;&lt;/Image&gt;&lt;/ThreeDShapeInfo&gt;"/>
</p:tagLst>
</file>

<file path=ppt/tags/tag571.xml><?xml version="1.0" encoding="utf-8"?>
<p:tagLst xmlns:p="http://schemas.openxmlformats.org/presentationml/2006/main">
  <p:tag name="PRESENTER_SHAPEINFO" val="&lt;ThreeDShapeInfo&gt;&lt;uuid val=&quot;&quot; /&gt;&lt;isInvalidForFieldText val=&quot;0&quot; /&gt;&lt;Image&gt;&lt;filename val=&quot;E:\breeze\content\1089459318\2803818743-1\input\breezo\data\asimages\{2e563dbf-4176-43b9-ab5d-d7b56ba11801}.png&quot; /&gt;&lt;left val=&quot;658&quot; /&gt;&lt;top val=&quot;165&quot; /&gt;&lt;width val=&quot;302&quot; /&gt;&lt;height val=&quot;497&quot; /&gt;&lt;hasText val=&quot;1&quot; /&gt;&lt;/Image&gt;&lt;/ThreeDShapeInfo&gt;"/>
</p:tagLst>
</file>

<file path=ppt/tags/tag572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573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574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575.xml><?xml version="1.0" encoding="utf-8"?>
<p:tagLst xmlns:p="http://schemas.openxmlformats.org/presentationml/2006/main">
  <p:tag name="PRESENTER_SHAPEINFO" val="&lt;ThreeDShapeInfo&gt;&lt;uuid val=&quot;{d11ca42c-8402-409a-bcae-7d1d704cb411}&quot; /&gt;&lt;isInvalidForFieldText val=&quot;0&quot; /&gt;&lt;Image&gt;&lt;filename val=&quot;E:\breeze\content\1089459318\2803818743-1\input\breezo\data\asimages\{d11ca42c-8402-409a-bcae-7d1d704cb411}.png&quot; /&gt;&lt;left val=&quot;390&quot; /&gt;&lt;top val=&quot;199&quot; /&gt;&lt;width val=&quot;305&quot; /&gt;&lt;height val=&quot;451&quot; /&gt;&lt;hasText val=&quot;1&quot; /&gt;&lt;/Image&gt;&lt;/ThreeDShapeInfo&gt;"/>
</p:tagLst>
</file>

<file path=ppt/tags/tag576.xml><?xml version="1.0" encoding="utf-8"?>
<p:tagLst xmlns:p="http://schemas.openxmlformats.org/presentationml/2006/main">
  <p:tag name="PRESENTER_SHAPEINFO" val="&lt;ThreeDShapeInfo&gt;&lt;uuid val=&quot;{8f6a19e5-8db0-4118-9315-3be839a96362}&quot; /&gt;&lt;isInvalidForFieldText val=&quot;0&quot; /&gt;&lt;Image&gt;&lt;filename val=&quot;E:\breeze\content\1089459318\2803818743-1\input\breezo\data\asimages\{8f6a19e5-8db0-4118-9315-3be839a96362}.png&quot; /&gt;&lt;left val=&quot;93&quot; /&gt;&lt;top val=&quot;80&quot; /&gt;&lt;width val=&quot;579&quot; /&gt;&lt;height val=&quot;43&quot; /&gt;&lt;hasText val=&quot;1&quot; /&gt;&lt;/Image&gt;&lt;/ThreeDShapeInfo&gt;"/>
  <p:tag name="PRESENTER_SHAPETEXTINFO" val="&lt;ShapeTextInfo&gt;&lt;TableIndex row=&quot;-1&quot; col=&quot;-1&quot;&gt;&lt;linesCount val=&quot;1&quot; /&gt;&lt;lineCharCount val=&quot;29&quot; /&gt;&lt;/TableIndex&gt;&lt;/ShapeTextInfo&gt;"/>
</p:tagLst>
</file>

<file path=ppt/tags/tag577.xml><?xml version="1.0" encoding="utf-8"?>
<p:tagLst xmlns:p="http://schemas.openxmlformats.org/presentationml/2006/main">
  <p:tag name="PRESENTER_SHAPEINFO" val="&lt;ThreeDShapeInfo&gt;&lt;uuid val=&quot;&quot; /&gt;&lt;isInvalidForFieldText val=&quot;0&quot; /&gt;&lt;Image&gt;&lt;filename val=&quot;E:\breeze\content\1089459318\2803818743-1\input\breezo\data\asimages\{5683fea4-cca5-4ac1-91fc-065c493a794c}.png&quot; /&gt;&lt;left val=&quot;774&quot; /&gt;&lt;top val=&quot;418&quot; /&gt;&lt;width val=&quot;133&quot; /&gt;&lt;height val=&quot;147&quot; /&gt;&lt;hasText val=&quot;1&quot; /&gt;&lt;/Image&gt;&lt;/ThreeDShapeInfo&gt;"/>
</p:tagLst>
</file>

<file path=ppt/tags/tag578.xml><?xml version="1.0" encoding="utf-8"?>
<p:tagLst xmlns:p="http://schemas.openxmlformats.org/presentationml/2006/main">
  <p:tag name="PRESENTER_SHAPEINFO" val="&lt;ThreeDShapeInfo&gt;&lt;uuid val=&quot;{7d7fd240-656a-4557-9754-42d82c10faaa}&quot; /&gt;&lt;isInvalidForFieldText val=&quot;0&quot; /&gt;&lt;Image&gt;&lt;filename val=&quot;E:\breeze\content\1089459318\2803818743-1\input\breezo\data\asimages\{7d7fd240-656a-4557-9754-42d82c10faaa}.png&quot; /&gt;&lt;left val=&quot;393&quot; /&gt;&lt;top val=&quot;200&quot; /&gt;&lt;width val=&quot;298&quot; /&gt;&lt;height val=&quot;447&quot; /&gt;&lt;hasText val=&quot;1&quot; /&gt;&lt;/Image&gt;&lt;/ThreeDShapeInfo&gt;"/>
</p:tagLst>
</file>

<file path=ppt/tags/tag579.xml><?xml version="1.0" encoding="utf-8"?>
<p:tagLst xmlns:p="http://schemas.openxmlformats.org/presentationml/2006/main">
  <p:tag name="PRESENTER_SHAPEINFO" val="&lt;ThreeDShapeInfo&gt;&lt;uuid val=&quot;&quot; /&gt;&lt;isInvalidForFieldText val=&quot;0&quot; /&gt;&lt;Image&gt;&lt;filename val=&quot;E:\breeze\content\1089459318\2803818743-1\input\breezo\data\asimages\{751e6920-7d4f-4133-8419-35bd7712c8e8}.png&quot; /&gt;&lt;left val=&quot;495&quot; /&gt;&lt;top val=&quot;413&quot; /&gt;&lt;width val=&quot;149&quot; /&gt;&lt;height val=&quot;140&quot; /&gt;&lt;hasText val=&quot;1&quot; /&gt;&lt;/Image&gt;&lt;/ThreeDShapeInfo&gt;"/>
</p:tagLst>
</file>

<file path=ppt/tags/tag58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580.xml><?xml version="1.0" encoding="utf-8"?>
<p:tagLst xmlns:p="http://schemas.openxmlformats.org/presentationml/2006/main">
  <p:tag name="PRESENTER_SHAPEINFO" val="&lt;ThreeDShapeInfo&gt;&lt;uuid val=&quot;{87e8a1e3-4515-473b-ae3d-0f67d724ea9e}&quot; /&gt;&lt;isInvalidForFieldText val=&quot;0&quot; /&gt;&lt;Image&gt;&lt;filename val=&quot;E:\breeze\content\1089459318\2803818743-1\input\breezo\data\asimages\{87e8a1e3-4515-473b-ae3d-0f67d724ea9e}.png&quot; /&gt;&lt;left val=&quot;555&quot; /&gt;&lt;top val=&quot;545&quot; /&gt;&lt;width val=&quot;12&quot; /&gt;&lt;height val=&quot;12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581.xml><?xml version="1.0" encoding="utf-8"?>
<p:tagLst xmlns:p="http://schemas.openxmlformats.org/presentationml/2006/main">
  <p:tag name="PRESENTER_SHAPEINFO" val="&lt;ThreeDShapeInfo&gt;&lt;uuid val=&quot;{41ae3e8d-01fb-4ed0-b7f6-672cac27d567}&quot; /&gt;&lt;isInvalidForFieldText val=&quot;0&quot; /&gt;&lt;Image&gt;&lt;filename val=&quot;E:\breeze\content\1089459318\2803818743-1\input\breezo\data\asimages\{41ae3e8d-01fb-4ed0-b7f6-672cac27d567}.png&quot; /&gt;&lt;left val=&quot;555&quot; /&gt;&lt;top val=&quot;599&quot; /&gt;&lt;width val=&quot;12&quot; /&gt;&lt;height val=&quot;12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582.xml><?xml version="1.0" encoding="utf-8"?>
<p:tagLst xmlns:p="http://schemas.openxmlformats.org/presentationml/2006/main">
  <p:tag name="PRESENTER_SHAPEINFO" val="&lt;ThreeDShapeInfo&gt;&lt;uuid val=&quot;{2b562a57-8e3c-4389-8099-b93d84cc05a3}&quot; /&gt;&lt;isInvalidForFieldText val=&quot;0&quot; /&gt;&lt;Image&gt;&lt;filename val=&quot;E:\breeze\content\1089459318\2803818743-1\input\breezo\data\asimages\{2b562a57-8e3c-4389-8099-b93d84cc05a3}.png&quot; /&gt;&lt;left val=&quot;580&quot; /&gt;&lt;top val=&quot;464&quot; /&gt;&lt;width val=&quot;12&quot; /&gt;&lt;height val=&quot;12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583.xml><?xml version="1.0" encoding="utf-8"?>
<p:tagLst xmlns:p="http://schemas.openxmlformats.org/presentationml/2006/main">
  <p:tag name="PRESENTER_SHAPEINFO" val="&lt;ThreeDShapeInfo&gt;&lt;uuid val=&quot;{0c42a939-3322-46e5-8503-eb1587ed0e72}&quot; /&gt;&lt;isInvalidForFieldText val=&quot;0&quot; /&gt;&lt;Image&gt;&lt;filename val=&quot;E:\breeze\content\1089459318\2803818743-1\input\breezo\data\asimages\{0c42a939-3322-46e5-8503-eb1587ed0e72}.png&quot; /&gt;&lt;left val=&quot;426&quot; /&gt;&lt;top val=&quot;392&quot; /&gt;&lt;width val=&quot;12&quot; /&gt;&lt;height val=&quot;12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584.xml><?xml version="1.0" encoding="utf-8"?>
<p:tagLst xmlns:p="http://schemas.openxmlformats.org/presentationml/2006/main">
  <p:tag name="PRESENTER_SHAPEINFO" val="&lt;ThreeDShapeInfo&gt;&lt;uuid val=&quot;{e933473f-56da-4175-a54a-fe868a3cfd67}&quot; /&gt;&lt;isInvalidForFieldText val=&quot;0&quot; /&gt;&lt;Image&gt;&lt;filename val=&quot;E:\breeze\content\1089459318\2803818743-1\input\breezo\data\asimages\{e933473f-56da-4175-a54a-fe868a3cfd67}.png&quot; /&gt;&lt;left val=&quot;487&quot; /&gt;&lt;top val=&quot;362&quot; /&gt;&lt;width val=&quot;12&quot; /&gt;&lt;height val=&quot;12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585.xml><?xml version="1.0" encoding="utf-8"?>
<p:tagLst xmlns:p="http://schemas.openxmlformats.org/presentationml/2006/main">
  <p:tag name="PRESENTER_SHAPEINFO" val="&lt;ThreeDShapeInfo&gt;&lt;uuid val=&quot;{8cb165c6-3a7d-4da1-aa6a-48ca01992a97}&quot; /&gt;&lt;isInvalidForFieldText val=&quot;0&quot; /&gt;&lt;Image&gt;&lt;filename val=&quot;E:\breeze\content\1089459318\2803818743-1\input\breezo\data\asimages\{8cb165c6-3a7d-4da1-aa6a-48ca01992a97}.png&quot; /&gt;&lt;left val=&quot;488&quot; /&gt;&lt;top val=&quot;398&quot; /&gt;&lt;width val=&quot;12&quot; /&gt;&lt;height val=&quot;12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586.xml><?xml version="1.0" encoding="utf-8"?>
<p:tagLst xmlns:p="http://schemas.openxmlformats.org/presentationml/2006/main">
  <p:tag name="PRESENTER_SHAPEINFO" val="&lt;ThreeDShapeInfo&gt;&lt;uuid val=&quot;{07098a1b-f7b4-45ec-b91b-876740ee2fae}&quot; /&gt;&lt;isInvalidForFieldText val=&quot;0&quot; /&gt;&lt;Image&gt;&lt;filename val=&quot;E:\breeze\content\1089459318\2803818743-1\input\breezo\data\asimages\{07098a1b-f7b4-45ec-b91b-876740ee2fae}.png&quot; /&gt;&lt;left val=&quot;557&quot; /&gt;&lt;top val=&quot;401&quot; /&gt;&lt;width val=&quot;12&quot; /&gt;&lt;height val=&quot;12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587.xml><?xml version="1.0" encoding="utf-8"?>
<p:tagLst xmlns:p="http://schemas.openxmlformats.org/presentationml/2006/main">
  <p:tag name="PRESENTER_SHAPEINFO" val="&lt;ThreeDShapeInfo&gt;&lt;uuid val=&quot;{e51fdc65-db1b-46e4-b9cb-2b173741fa56}&quot; /&gt;&lt;isInvalidForFieldText val=&quot;0&quot; /&gt;&lt;Image&gt;&lt;filename val=&quot;E:\breeze\content\1089459318\2803818743-1\input\breezo\data\asimages\{e51fdc65-db1b-46e4-b9cb-2b173741fa56}.png&quot; /&gt;&lt;left val=&quot;557&quot; /&gt;&lt;top val=&quot;429&quot; /&gt;&lt;width val=&quot;12&quot; /&gt;&lt;height val=&quot;13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588.xml><?xml version="1.0" encoding="utf-8"?>
<p:tagLst xmlns:p="http://schemas.openxmlformats.org/presentationml/2006/main">
  <p:tag name="PRESENTER_SHAPEINFO" val="&lt;ThreeDShapeInfo&gt;&lt;uuid val=&quot;{5df50c1d-1073-4aab-91ab-4e4952c99264}&quot; /&gt;&lt;isInvalidForFieldText val=&quot;0&quot; /&gt;&lt;Image&gt;&lt;filename val=&quot;E:\breeze\content\1089459318\2803818743-1\input\breezo\data\asimages\{5df50c1d-1073-4aab-91ab-4e4952c99264}.png&quot; /&gt;&lt;left val=&quot;580&quot; /&gt;&lt;top val=&quot;444&quot; /&gt;&lt;width val=&quot;12&quot; /&gt;&lt;height val=&quot;13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589.xml><?xml version="1.0" encoding="utf-8"?>
<p:tagLst xmlns:p="http://schemas.openxmlformats.org/presentationml/2006/main">
  <p:tag name="PRESENTER_SHAPEINFO" val="&lt;ThreeDShapeInfo&gt;&lt;uuid val=&quot;{3b67d923-c489-410f-bd06-4ed2dcd3bd93}&quot; /&gt;&lt;isInvalidForFieldText val=&quot;0&quot; /&gt;&lt;Image&gt;&lt;filename val=&quot;E:\breeze\content\1089459318\2803818743-1\input\breezo\data\asimages\{3b67d923-c489-410f-bd06-4ed2dcd3bd93}.png&quot; /&gt;&lt;left val=&quot;580&quot; /&gt;&lt;top val=&quot;454&quot; /&gt;&lt;width val=&quot;12&quot; /&gt;&lt;height val=&quot;12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59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3&quot; /&gt;&lt;/TableIndex&gt;&lt;/ShapeTextInfo&gt;"/>
</p:tagLst>
</file>

<file path=ppt/tags/tag590.xml><?xml version="1.0" encoding="utf-8"?>
<p:tagLst xmlns:p="http://schemas.openxmlformats.org/presentationml/2006/main">
  <p:tag name="PRESENTER_SHAPEINFO" val="&lt;ThreeDShapeInfo&gt;&lt;uuid val=&quot;{211742a9-e326-4a2e-8216-b51230aa116a}&quot; /&gt;&lt;isInvalidForFieldText val=&quot;0&quot; /&gt;&lt;Image&gt;&lt;filename val=&quot;E:\breeze\content\1089459318\2803818743-1\input\breezo\data\asimages\{211742a9-e326-4a2e-8216-b51230aa116a}.png&quot; /&gt;&lt;left val=&quot;580&quot; /&gt;&lt;top val=&quot;434&quot; /&gt;&lt;width val=&quot;12&quot; /&gt;&lt;height val=&quot;12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591.xml><?xml version="1.0" encoding="utf-8"?>
<p:tagLst xmlns:p="http://schemas.openxmlformats.org/presentationml/2006/main">
  <p:tag name="PRESENTER_SHAPEINFO" val="&lt;ThreeDShapeInfo&gt;&lt;uuid val=&quot;{0e8638cb-7b97-40f1-9ff7-499f40c25cbc}&quot; /&gt;&lt;isInvalidForFieldText val=&quot;0&quot; /&gt;&lt;Image&gt;&lt;filename val=&quot;E:\breeze\content\1089459318\2803818743-1\input\breezo\data\asimages\{0e8638cb-7b97-40f1-9ff7-499f40c25cbc}.png&quot; /&gt;&lt;left val=&quot;578&quot; /&gt;&lt;top val=&quot;513&quot; /&gt;&lt;width val=&quot;12&quot; /&gt;&lt;height val=&quot;12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592.xml><?xml version="1.0" encoding="utf-8"?>
<p:tagLst xmlns:p="http://schemas.openxmlformats.org/presentationml/2006/main">
  <p:tag name="PRESENTER_SHAPEINFO" val="&lt;ThreeDShapeInfo&gt;&lt;uuid val=&quot;{815f78e6-974e-4289-9b3b-0cb4c2c734ff}&quot; /&gt;&lt;isInvalidForFieldText val=&quot;0&quot; /&gt;&lt;Image&gt;&lt;filename val=&quot;E:\breeze\content\1089459318\2803818743-1\input\breezo\data\asimages\{815f78e6-974e-4289-9b3b-0cb4c2c734ff}.png&quot; /&gt;&lt;left val=&quot;578&quot; /&gt;&lt;top val=&quot;515&quot; /&gt;&lt;width val=&quot;12&quot; /&gt;&lt;height val=&quot;12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593.xml><?xml version="1.0" encoding="utf-8"?>
<p:tagLst xmlns:p="http://schemas.openxmlformats.org/presentationml/2006/main">
  <p:tag name="PRESENTER_SHAPEINFO" val="&lt;ThreeDShapeInfo&gt;&lt;uuid val=&quot;{9d1b4170-8b45-48f3-89ec-b6ff62e7be49}&quot; /&gt;&lt;isInvalidForFieldText val=&quot;0&quot; /&gt;&lt;Image&gt;&lt;filename val=&quot;E:\breeze\content\1089459318\2803818743-1\input\breezo\data\asimages\{9d1b4170-8b45-48f3-89ec-b6ff62e7be49}.png&quot; /&gt;&lt;left val=&quot;488&quot; /&gt;&lt;top val=&quot;404&quot; /&gt;&lt;width val=&quot;12&quot; /&gt;&lt;height val=&quot;13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594.xml><?xml version="1.0" encoding="utf-8"?>
<p:tagLst xmlns:p="http://schemas.openxmlformats.org/presentationml/2006/main">
  <p:tag name="PRESENTER_SHAPEINFO" val="&lt;ThreeDShapeInfo&gt;&lt;uuid val=&quot;{fcef2911-c7bd-4ade-b5cd-1661ba266540}&quot; /&gt;&lt;isInvalidForFieldText val=&quot;0&quot; /&gt;&lt;Image&gt;&lt;filename val=&quot;E:\breeze\content\1089459318\2803818743-1\input\breezo\data\asimages\{fcef2911-c7bd-4ade-b5cd-1661ba266540}.png&quot; /&gt;&lt;left val=&quot;487&quot; /&gt;&lt;top val=&quot;368&quot; /&gt;&lt;width val=&quot;12&quot; /&gt;&lt;height val=&quot;13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595.xml><?xml version="1.0" encoding="utf-8"?>
<p:tagLst xmlns:p="http://schemas.openxmlformats.org/presentationml/2006/main">
  <p:tag name="PRESENTER_SHAPEINFO" val="&lt;ThreeDShapeInfo&gt;&lt;uuid val=&quot;{6ced556b-7253-4382-953b-4b68b5176154}&quot; /&gt;&lt;isInvalidForFieldText val=&quot;0&quot; /&gt;&lt;Image&gt;&lt;filename val=&quot;E:\breeze\content\1089459318\2803818743-1\input\breezo\data\asimages\{6ced556b-7253-4382-953b-4b68b5176154}.png&quot; /&gt;&lt;left val=&quot;428&quot; /&gt;&lt;top val=&quot;543&quot; /&gt;&lt;width val=&quot;12&quot; /&gt;&lt;height val=&quot;12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596.xml><?xml version="1.0" encoding="utf-8"?>
<p:tagLst xmlns:p="http://schemas.openxmlformats.org/presentationml/2006/main">
  <p:tag name="PRESENTER_SHAPEINFO" val="&lt;ThreeDShapeInfo&gt;&lt;uuid val=&quot;{7457d335-6255-41ba-b298-af0bf05497c0}&quot; /&gt;&lt;isInvalidForFieldText val=&quot;0&quot; /&gt;&lt;Image&gt;&lt;filename val=&quot;E:\breeze\content\1089459318\2803818743-1\input\breezo\data\asimages\{7457d335-6255-41ba-b298-af0bf05497c0}.png&quot; /&gt;&lt;left val=&quot;428&quot; /&gt;&lt;top val=&quot;538&quot; /&gt;&lt;width val=&quot;12&quot; /&gt;&lt;height val=&quot;13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597.xml><?xml version="1.0" encoding="utf-8"?>
<p:tagLst xmlns:p="http://schemas.openxmlformats.org/presentationml/2006/main">
  <p:tag name="PRESENTER_SHAPEINFO" val="&lt;ThreeDShapeInfo&gt;&lt;uuid val=&quot;{9e4d9e52-3f36-4779-8e77-b7768dbc08e4}&quot; /&gt;&lt;isInvalidForFieldText val=&quot;0&quot; /&gt;&lt;Image&gt;&lt;filename val=&quot;E:\breeze\content\1089459318\2803818743-1\input\breezo\data\asimages\{9e4d9e52-3f36-4779-8e77-b7768dbc08e4}.png&quot; /&gt;&lt;left val=&quot;423&quot; /&gt;&lt;top val=&quot;413&quot; /&gt;&lt;width val=&quot;59&quot; /&gt;&lt;height val=&quot;81&quot; /&gt;&lt;hasText val=&quot;1&quot; /&gt;&lt;/Image&gt;&lt;/ThreeDShapeInfo&gt;"/>
  <p:tag name="PRESENTER_SHAPETEXTINFO" val="&lt;ShapeTextInfo&gt;&lt;TableIndex row=&quot;-1&quot; col=&quot;-1&quot;&gt;&lt;linesCount val=&quot;1&quot; /&gt;&lt;lineCharCount val=&quot;17&quot; /&gt;&lt;/TableIndex&gt;&lt;/ShapeTextInfo&gt;"/>
</p:tagLst>
</file>

<file path=ppt/tags/tag598.xml><?xml version="1.0" encoding="utf-8"?>
<p:tagLst xmlns:p="http://schemas.openxmlformats.org/presentationml/2006/main">
  <p:tag name="PRESENTER_SHAPEINFO" val="&lt;ThreeDShapeInfo&gt;&lt;uuid val=&quot;{c8a58382-5e0f-4b3e-a4a9-5d2d7d86680c}&quot; /&gt;&lt;isInvalidForFieldText val=&quot;0&quot; /&gt;&lt;Image&gt;&lt;filename val=&quot;E:\breeze\content\1089459318\2803818743-1\input\breezo\data\asimages\{c8a58382-5e0f-4b3e-a4a9-5d2d7d86680c}.png&quot; /&gt;&lt;left val=&quot;579&quot; /&gt;&lt;top val=&quot;339&quot; /&gt;&lt;width val=&quot;95&quot; /&gt;&lt;height val=&quot;58&quot; /&gt;&lt;hasText val=&quot;1&quot; /&gt;&lt;/Image&gt;&lt;/ThreeDShapeInfo&gt;"/>
  <p:tag name="PRESENTER_SHAPETEXTINFO" val="&lt;ShapeTextInfo&gt;&lt;TableIndex row=&quot;-1&quot; col=&quot;-1&quot;&gt;&lt;linesCount val=&quot;1&quot; /&gt;&lt;lineCharCount val=&quot;15&quot; /&gt;&lt;/TableIndex&gt;&lt;/ShapeTextInfo&gt;"/>
</p:tagLst>
</file>

<file path=ppt/tags/tag599.xml><?xml version="1.0" encoding="utf-8"?>
<p:tagLst xmlns:p="http://schemas.openxmlformats.org/presentationml/2006/main">
  <p:tag name="PRESENTER_SHAPEINFO" val="&lt;ThreeDShapeInfo&gt;&lt;uuid val=&quot;{285d4150-013c-4d08-bb84-8423ca819bba}&quot; /&gt;&lt;isInvalidForFieldText val=&quot;0&quot; /&gt;&lt;Image&gt;&lt;filename val=&quot;E:\breeze\content\1089459318\2803818743-1\input\breezo\data\asimages\{285d4150-013c-4d08-bb84-8423ca819bba}.png&quot; /&gt;&lt;left val=&quot;578&quot; /&gt;&lt;top val=&quot;418&quot; /&gt;&lt;width val=&quot;22&quot; /&gt;&lt;height val=&quot;22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6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32&quot; /&gt;&lt;/TableIndex&gt;&lt;/ShapeTextInfo&gt;"/>
</p:tagLst>
</file>

<file path=ppt/tags/tag60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3&quot; /&gt;&lt;/TableIndex&gt;&lt;/ShapeTextInfo&gt;"/>
</p:tagLst>
</file>

<file path=ppt/tags/tag600.xml><?xml version="1.0" encoding="utf-8"?>
<p:tagLst xmlns:p="http://schemas.openxmlformats.org/presentationml/2006/main">
  <p:tag name="PRESENTER_SHAPEINFO" val="&lt;ThreeDShapeInfo&gt;&lt;uuid val=&quot;{544e6e08-8800-4164-a40c-6c7164d54103}&quot; /&gt;&lt;isInvalidForFieldText val=&quot;0&quot; /&gt;&lt;Image&gt;&lt;filename val=&quot;E:\breeze\content\1089459318\2803818743-1\input\breezo\data\asimages\{544e6e08-8800-4164-a40c-6c7164d54103}.png&quot; /&gt;&lt;left val=&quot;482&quot; /&gt;&lt;top val=&quot;514&quot; /&gt;&lt;width val=&quot;22&quot; /&gt;&lt;height val=&quot;22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601.xml><?xml version="1.0" encoding="utf-8"?>
<p:tagLst xmlns:p="http://schemas.openxmlformats.org/presentationml/2006/main">
  <p:tag name="PRESENTER_SHAPEINFO" val="&lt;ThreeDShapeInfo&gt;&lt;uuid val=&quot;{bd16a242-21cf-4480-9014-0cabf86be569}&quot; /&gt;&lt;isInvalidForFieldText val=&quot;0&quot; /&gt;&lt;Image&gt;&lt;filename val=&quot;E:\breeze\content\1089459318\2803818743-1\input\breezo\data\asimages\{bd16a242-21cf-4480-9014-0cabf86be569}.png&quot; /&gt;&lt;left val=&quot;466&quot; /&gt;&lt;top val=&quot;491&quot; /&gt;&lt;width val=&quot;19&quot; /&gt;&lt;height val=&quot;26&quot; /&gt;&lt;hasText val=&quot;1&quot; /&gt;&lt;/Image&gt;&lt;/ThreeDShapeInfo&gt;"/>
</p:tagLst>
</file>

<file path=ppt/tags/tag602.xml><?xml version="1.0" encoding="utf-8"?>
<p:tagLst xmlns:p="http://schemas.openxmlformats.org/presentationml/2006/main">
  <p:tag name="PRESENTER_SHAPEINFO" val="&lt;ThreeDShapeInfo&gt;&lt;uuid val=&quot;{3cedb7b2-ac49-4891-ad45-5e0d5a08220f}&quot; /&gt;&lt;isInvalidForFieldText val=&quot;0&quot; /&gt;&lt;Image&gt;&lt;filename val=&quot;E:\breeze\content\1089459318\2803818743-1\input\breezo\data\asimages\{3cedb7b2-ac49-4891-ad45-5e0d5a08220f}.png&quot; /&gt;&lt;left val=&quot;594&quot; /&gt;&lt;top val=&quot;395&quot; /&gt;&lt;width val=&quot;22&quot; /&gt;&lt;height val=&quot;30&quot; /&gt;&lt;hasText val=&quot;1&quot; /&gt;&lt;/Image&gt;&lt;/ThreeDShapeInfo&gt;"/>
</p:tagLst>
</file>

<file path=ppt/tags/tag603.xml><?xml version="1.0" encoding="utf-8"?>
<p:tagLst xmlns:p="http://schemas.openxmlformats.org/presentationml/2006/main">
  <p:tag name="PRESENTER_SHAPEINFO" val="&lt;ThreeDShapeInfo&gt;&lt;uuid val=&quot;{198488d7-64e5-471c-bdfb-3d17566cc796}&quot; /&gt;&lt;isInvalidForFieldText val=&quot;0&quot; /&gt;&lt;Image&gt;&lt;filename val=&quot;E:\breeze\content\1089459318\2803818743-1\input\breezo\data\asimages\{198488d7-64e5-471c-bdfb-3d17566cc796}.png&quot; /&gt;&lt;left val=&quot;428&quot; /&gt;&lt;top val=&quot;176&quot; /&gt;&lt;width val=&quot;233&quot; /&gt;&lt;height val=&quot;99&quot; /&gt;&lt;hasText val=&quot;1&quot; /&gt;&lt;/Image&gt;&lt;/ThreeDShapeInfo&gt;"/>
  <p:tag name="PRESENTER_SHAPETEXTINFO" val="&lt;ShapeTextInfo&gt;&lt;TableIndex row=&quot;-1&quot; col=&quot;-1&quot;&gt;&lt;linesCount val=&quot;1&quot; /&gt;&lt;lineCharCount val=&quot;58&quot; /&gt;&lt;/TableIndex&gt;&lt;/ShapeTextInfo&gt;"/>
</p:tagLst>
</file>

<file path=ppt/tags/tag604.xml><?xml version="1.0" encoding="utf-8"?>
<p:tagLst xmlns:p="http://schemas.openxmlformats.org/presentationml/2006/main">
  <p:tag name="HTML_SHAPEINFO" val="&lt;TextEffect&gt;&lt;Image&gt;&lt;filename val=&quot;E:\breeze\content\1089459318\2803818743-1\input\breezo\data\asimages\{527fde49-61d4-4647-98a8-74ec41d3a5ac}_1.png_crop.png&quot; /&gt;&lt;left val=&quot;0&quot; /&gt;&lt;top val=&quot;210&quot; /&gt;&lt;width val=&quot;401&quot; /&gt;&lt;height val=&quot;191&quot; /&gt;&lt;hasText val=&quot;1&quot; /&gt;&lt;paraId val=&quot;1&quot; /&gt;&lt;/Image&gt;&lt;Image&gt;&lt;filename val=&quot;E:\breeze\content\1089459318\2803818743-1\input\breezo\data\asimages\{397859cc-7030-4145-9435-02c0a4e738dd}_1.png_crop.png&quot; /&gt;&lt;left val=&quot;0&quot; /&gt;&lt;top val=&quot;421&quot; /&gt;&lt;width val=&quot;401&quot; /&gt;&lt;height val=&quot;151&quot; /&gt;&lt;hasText val=&quot;1&quot; /&gt;&lt;paraId val=&quot;2&quot; /&gt;&lt;/Image&gt;&lt;/TextEffect&gt;"/>
</p:tagLst>
</file>

<file path=ppt/tags/tag605.xml><?xml version="1.0" encoding="utf-8"?>
<p:tagLst xmlns:p="http://schemas.openxmlformats.org/presentationml/2006/main">
  <p:tag name="PRESENTER_SHAPEINFO" val="&lt;ThreeDShapeInfo&gt;&lt;uuid val=&quot;{c6833349-afd7-4a07-ba12-b027ae933386}&quot; /&gt;&lt;isInvalidForFieldText val=&quot;0&quot; /&gt;&lt;Image&gt;&lt;filename val=&quot;E:\breeze\content\1089459318\2803818743-1\input\breezo\data\asimages\{c6833349-afd7-4a07-ba12-b027ae933386}.png&quot; /&gt;&lt;left val=&quot;758&quot; /&gt;&lt;top val=&quot;520&quot; /&gt;&lt;width val=&quot;22&quot; /&gt;&lt;height val=&quot;22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606.xml><?xml version="1.0" encoding="utf-8"?>
<p:tagLst xmlns:p="http://schemas.openxmlformats.org/presentationml/2006/main">
  <p:tag name="PRESENTER_SHAPEINFO" val="&lt;ThreeDShapeInfo&gt;&lt;uuid val=&quot;{f9dc6e1b-bfa2-457f-8290-7d4048b34cf4}&quot; /&gt;&lt;isInvalidForFieldText val=&quot;0&quot; /&gt;&lt;Image&gt;&lt;filename val=&quot;E:\breeze\content\1089459318\2803818743-1\input\breezo\data\asimages\{f9dc6e1b-bfa2-457f-8290-7d4048b34cf4}.png&quot; /&gt;&lt;left val=&quot;857&quot; /&gt;&lt;top val=&quot;424&quot; /&gt;&lt;width val=&quot;22&quot; /&gt;&lt;height val=&quot;22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607.xml><?xml version="1.0" encoding="utf-8"?>
<p:tagLst xmlns:p="http://schemas.openxmlformats.org/presentationml/2006/main">
  <p:tag name="HTML_SHAPEINFO" val="&lt;SlideThumbPath val=&quot;SlideTemp.PNG&quot;/&gt;"/>
</p:tagLst>
</file>

<file path=ppt/tags/tag608.xml><?xml version="1.0" encoding="utf-8"?>
<p:tagLst xmlns:p="http://schemas.openxmlformats.org/presentationml/2006/main">
  <p:tag name="PRESENTER_SHAPEINFO" val="&lt;ThreeDShapeInfo&gt;&lt;uuid val=&quot;{40e34e69-900f-40fa-b733-3fd74bdbef58}&quot; /&gt;&lt;isInvalidForFieldText val=&quot;0&quot; /&gt;&lt;Image&gt;&lt;filename val=&quot;E:\breeze\content\1089459318\2803818743-1\input\breezo\data\asimages\{40e34e69-900f-40fa-b733-3fd74bdbef58}.png&quot; /&gt;&lt;left val=&quot;12&quot; /&gt;&lt;top val=&quot;195&quot; /&gt;&lt;width val=&quot;626&quot; /&gt;&lt;height val=&quot;436&quot; /&gt;&lt;hasText val=&quot;1&quot; /&gt;&lt;/Image&gt;&lt;/ThreeDShapeInfo&gt;"/>
  <p:tag name="PRESENTER_SHAPETEXTINFO" val="&lt;ShapeTextInfo&gt;&lt;TableIndex row=&quot;-1&quot; col=&quot;-1&quot;&gt;&lt;linesCount val=&quot;4&quot; /&gt;&lt;lineCharCount val=&quot;169&quot; /&gt;&lt;lineCharCount val=&quot;125&quot; /&gt;&lt;lineCharCount val=&quot;54&quot; /&gt;&lt;lineCharCount val=&quot;137&quot; /&gt;&lt;/TableIndex&gt;&lt;/ShapeTextInfo&gt;"/>
</p:tagLst>
</file>

<file path=ppt/tags/tag609.xml><?xml version="1.0" encoding="utf-8"?>
<p:tagLst xmlns:p="http://schemas.openxmlformats.org/presentationml/2006/main">
  <p:tag name="PRESENTER_SHAPEINFO" val="&lt;ThreeDShapeInfo&gt;&lt;uuid val=&quot;{3ea63ce0-ccf6-4832-a58b-10222dc27b22}&quot; /&gt;&lt;isInvalidForFieldText val=&quot;0&quot; /&gt;&lt;Image&gt;&lt;filename val=&quot;E:\breeze\content\1089459318\2803818743-1\input\breezo\data\asimages\{3ea63ce0-ccf6-4832-a58b-10222dc27b22}.png&quot; /&gt;&lt;left val=&quot;111&quot; /&gt;&lt;top val=&quot;79&quot; /&gt;&lt;width val=&quot;441&quot; /&gt;&lt;height val=&quot;101&quot; /&gt;&lt;hasText val=&quot;1&quot; /&gt;&lt;/Image&gt;&lt;/ThreeDShapeInfo&gt;"/>
  <p:tag name="PRESENTER_SHAPETEXTINFO" val="&lt;ShapeTextInfo&gt;&lt;TableIndex row=&quot;-1&quot; col=&quot;-1&quot;&gt;&lt;linesCount val=&quot;1&quot; /&gt;&lt;lineCharCount val=&quot;29&quot; /&gt;&lt;/TableIndex&gt;&lt;/ShapeTextInfo&gt;"/>
</p:tagLst>
</file>

<file path=ppt/tags/tag61.xml><?xml version="1.0" encoding="utf-8"?>
<p:tagLst xmlns:p="http://schemas.openxmlformats.org/presentationml/2006/main">
  <p:tag name="PRESENTER_SHAPEINFO" val="&lt;ThreeDShapeInfo&gt;&lt;uuid val=&quot;{65222b90-5ab7-48cd-91de-8542c983932b}&quot; /&gt;&lt;isInvalidForFieldText val=&quot;0&quot; /&gt;&lt;Image&gt;&lt;filename val=&quot;E:\breeze\content\1089459318\2803818743-1\input\breezo\data\asimages\{65222b90-5ab7-48cd-91de-8542c983932b}.png&quot; /&gt;&lt;left val=&quot;608&quot; /&gt;&lt;top val=&quot;475&quot; /&gt;&lt;width val=&quot;170&quot; /&gt;&lt;height val=&quot;161&quot; /&gt;&lt;hasText val=&quot;1&quot; /&gt;&lt;/Image&gt;&lt;/ThreeDShapeInfo&gt;"/>
</p:tagLst>
</file>

<file path=ppt/tags/tag610.xml><?xml version="1.0" encoding="utf-8"?>
<p:tagLst xmlns:p="http://schemas.openxmlformats.org/presentationml/2006/main">
  <p:tag name="PRESENTER_SHAPEINFO" val="&lt;ThreeDShapeInfo&gt;&lt;uuid val=&quot;{ab43897f-028a-4a83-9d29-d25d62d69515}&quot; /&gt;&lt;isInvalidForFieldText val=&quot;0&quot; /&gt;&lt;Image&gt;&lt;filename val=&quot;E:\breeze\content\1089459318\2803818743-1\input\breezo\data\asimages\{ab43897f-028a-4a83-9d29-d25d62d69515}.png&quot; /&gt;&lt;left val=&quot;898&quot; /&gt;&lt;top val=&quot;46&quot; /&gt;&lt;width val=&quot;47&quot; /&gt;&lt;height val=&quot;35&quot; /&gt;&lt;hasText val=&quot;1&quot; /&gt;&lt;/Image&gt;&lt;/ThreeDShapeInfo&gt;"/>
  <p:tag name="PRESENTER_SHAPETEXTINFO" val="&lt;ShapeTextInfo&gt;&lt;TableIndex row=&quot;-1&quot; col=&quot;-1&quot;&gt;&lt;linesCount val=&quot;1&quot; /&gt;&lt;lineCharCount val=&quot;14&quot; /&gt;&lt;/TableIndex&gt;&lt;/ShapeTextInfo&gt;"/>
</p:tagLst>
</file>

<file path=ppt/tags/tag611.xml><?xml version="1.0" encoding="utf-8"?>
<p:tagLst xmlns:p="http://schemas.openxmlformats.org/presentationml/2006/main">
  <p:tag name="PRESENTER_SHAPEINFO" val="&lt;ThreeDShapeInfo&gt;&lt;uuid val=&quot;&quot; /&gt;&lt;isInvalidForFieldText val=&quot;0&quot; /&gt;&lt;Image&gt;&lt;filename val=&quot;E:\breeze\content\1089459318\2803818743-1\input\breezo\data\asimages\{426d9f0b-ac0c-4c42-b3eb-fb53c38cf034}.png&quot; /&gt;&lt;left val=&quot;690&quot; /&gt;&lt;top val=&quot;311&quot; /&gt;&lt;width val=&quot;270&quot; /&gt;&lt;height val=&quot;403&quot; /&gt;&lt;hasText val=&quot;1&quot; /&gt;&lt;/Image&gt;&lt;/ThreeDShapeInfo&gt;"/>
</p:tagLst>
</file>

<file path=ppt/tags/tag612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613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614.xml><?xml version="1.0" encoding="utf-8"?>
<p:tagLst xmlns:p="http://schemas.openxmlformats.org/presentationml/2006/main">
  <p:tag name="PRESENTER_SHAPEINFO" val="&lt;ThreeDShapeInfo&gt;&lt;uuid val=&quot;{b3bc17b3-910f-40a2-bebd-b2b221cb20f2}&quot; /&gt;&lt;isInvalidForFieldText val=&quot;0&quot; /&gt;&lt;Image&gt;&lt;filename val=&quot;E:\breeze\content\1089459318\2803818743-1\input\breezo\data\asimages\{b3bc17b3-910f-40a2-bebd-b2b221cb20f2}.png&quot; /&gt;&lt;left val=&quot;665&quot; /&gt;&lt;top val=&quot;19&quot; /&gt;&lt;width val=&quot;285&quot; /&gt;&lt;height val=&quot;310&quot; /&gt;&lt;hasText val=&quot;1&quot; /&gt;&lt;/Image&gt;&lt;/ThreeDShapeInfo&gt;"/>
</p:tagLst>
</file>

<file path=ppt/tags/tag615.xml><?xml version="1.0" encoding="utf-8"?>
<p:tagLst xmlns:p="http://schemas.openxmlformats.org/presentationml/2006/main">
  <p:tag name="HTML_SHAPEINFO" val="&lt;SlideThumbPath val=&quot;SlideTemp.PNG&quot;/&gt;"/>
</p:tagLst>
</file>

<file path=ppt/tags/tag616.xml><?xml version="1.0" encoding="utf-8"?>
<p:tagLst xmlns:p="http://schemas.openxmlformats.org/presentationml/2006/main">
  <p:tag name="PRESENTER_SHAPEINFO" val="&lt;ThreeDShapeInfo&gt;&lt;uuid val=&quot;{c645b671-7f9a-4ad4-a994-af1385b44a32}&quot; /&gt;&lt;isInvalidForFieldText val=&quot;0&quot; /&gt;&lt;Image&gt;&lt;filename val=&quot;E:\breeze\content\1089459318\2803818743-1\input\breezo\data\asimages\{c645b671-7f9a-4ad4-a994-af1385b44a32}.png&quot; /&gt;&lt;left val=&quot;21&quot; /&gt;&lt;top val=&quot;87&quot; /&gt;&lt;width val=&quot;813&quot; /&gt;&lt;height val=&quot;92&quot; /&gt;&lt;hasText val=&quot;1&quot; /&gt;&lt;/Image&gt;&lt;/ThreeDShapeInfo&gt;"/>
  <p:tag name="PRESENTER_SHAPETEXTINFO" val="&lt;ShapeTextInfo&gt;&lt;TableIndex row=&quot;-1&quot; col=&quot;-1&quot;&gt;&lt;linesCount val=&quot;1&quot; /&gt;&lt;lineCharCount val=&quot;69&quot; /&gt;&lt;/TableIndex&gt;&lt;/ShapeTextInfo&gt;"/>
</p:tagLst>
</file>

<file path=ppt/tags/tag617.xml><?xml version="1.0" encoding="utf-8"?>
<p:tagLst xmlns:p="http://schemas.openxmlformats.org/presentationml/2006/main">
  <p:tag name="PRESENTER_SHAPEINFO" val="&lt;ThreeDShapeInfo&gt;&lt;uuid val=&quot;{087b7b88-24e9-4501-af50-48e2dc5cdc26}&quot; /&gt;&lt;isInvalidForFieldText val=&quot;0&quot; /&gt;&lt;Image&gt;&lt;filename val=&quot;E:\breeze\content\1089459318\2803818743-1\input\breezo\data\asimages\{087b7b88-24e9-4501-af50-48e2dc5cdc26}.png&quot; /&gt;&lt;left val=&quot;24&quot; /&gt;&lt;top val=&quot;215&quot; /&gt;&lt;width val=&quot;567&quot; /&gt;&lt;height val=&quot;406&quot; /&gt;&lt;hasText val=&quot;1&quot; /&gt;&lt;/Image&gt;&lt;/ThreeDShapeInfo&gt;"/>
  <p:tag name="PRESENTER_SHAPETEXTINFO" val="&lt;ShapeTextInfo&gt;&lt;TableIndex row=&quot;-1&quot; col=&quot;-1&quot;&gt;&lt;linesCount val=&quot;9&quot; /&gt;&lt;lineCharCount val=&quot;36&quot; /&gt;&lt;lineCharCount val=&quot;27&quot; /&gt;&lt;lineCharCount val=&quot;29&quot; /&gt;&lt;lineCharCount val=&quot;116&quot; /&gt;&lt;lineCharCount val=&quot;38&quot; /&gt;&lt;lineCharCount val=&quot;26&quot; /&gt;&lt;lineCharCount val=&quot;85&quot; /&gt;&lt;lineCharCount val=&quot;1&quot; /&gt;&lt;lineCharCount val=&quot;1&quot; /&gt;&lt;/TableIndex&gt;&lt;/ShapeTextInfo&gt;"/>
</p:tagLst>
</file>

<file path=ppt/tags/tag618.xml><?xml version="1.0" encoding="utf-8"?>
<p:tagLst xmlns:p="http://schemas.openxmlformats.org/presentationml/2006/main">
  <p:tag name="PRESENTER_SHAPEINFO" val="&lt;ThreeDShapeInfo&gt;&lt;uuid val=&quot;{fb8d34f5-e41c-4052-8076-0037c05b7103}&quot; /&gt;&lt;isInvalidForFieldText val=&quot;0&quot; /&gt;&lt;Image&gt;&lt;filename val=&quot;E:\breeze\content\1089459318\2803818743-1\input\breezo\data\asimages\{fb8d34f5-e41c-4052-8076-0037c05b7103}.png&quot; /&gt;&lt;left val=&quot;633&quot; /&gt;&lt;top val=&quot;393&quot; /&gt;&lt;width val=&quot;279&quot; /&gt;&lt;height val=&quot;303&quot; /&gt;&lt;hasText val=&quot;1&quot; /&gt;&lt;/Image&gt;&lt;/ThreeDShapeInfo&gt;"/>
</p:tagLst>
</file>

<file path=ppt/tags/tag619.xml><?xml version="1.0" encoding="utf-8"?>
<p:tagLst xmlns:p="http://schemas.openxmlformats.org/presentationml/2006/main">
  <p:tag name="PRESENTER_SHAPEINFO" val="&lt;ThreeDShapeInfo&gt;&lt;uuid val=&quot;{22bdd255-0278-4299-a98e-a003154f5d6d}&quot; /&gt;&lt;isInvalidForFieldText val=&quot;0&quot; /&gt;&lt;Image&gt;&lt;filename val=&quot;E:\breeze\content\1089459318\2803818743-1\input\breezo\data\asimages\{22bdd255-0278-4299-a98e-a003154f5d6d}.png&quot; /&gt;&lt;left val=&quot;582&quot; /&gt;&lt;top val=&quot;188&quot; /&gt;&lt;width val=&quot;201&quot; /&gt;&lt;height val=&quot;197&quot; /&gt;&lt;hasText val=&quot;1&quot; /&gt;&lt;/Image&gt;&lt;/ThreeDShapeInfo&gt;"/>
</p:tagLst>
</file>

<file path=ppt/tags/tag62.xml><?xml version="1.0" encoding="utf-8"?>
<p:tagLst xmlns:p="http://schemas.openxmlformats.org/presentationml/2006/main">
  <p:tag name="HTML_SHAPEINFO" val="&lt;SlideThumbPath val=&quot;SlideTemp.PNG&quot;/&gt;"/>
</p:tagLst>
</file>

<file path=ppt/tags/tag620.xml><?xml version="1.0" encoding="utf-8"?>
<p:tagLst xmlns:p="http://schemas.openxmlformats.org/presentationml/2006/main">
  <p:tag name="PRESENTER_SHAPEINFO" val="&lt;ThreeDShapeInfo&gt;&lt;uuid val=&quot;{426da771-f106-4f88-9e6f-78672d55144c}&quot; /&gt;&lt;isInvalidForFieldText val=&quot;0&quot; /&gt;&lt;Image&gt;&lt;filename val=&quot;E:\breeze\content\1089459318\2803818743-1\input\breezo\data\asimages\{426da771-f106-4f88-9e6f-78672d55144c}.png&quot; /&gt;&lt;left val=&quot;726&quot; /&gt;&lt;top val=&quot;156&quot; /&gt;&lt;width val=&quot;197&quot; /&gt;&lt;height val=&quot;193&quot; /&gt;&lt;hasText val=&quot;1&quot; /&gt;&lt;/Image&gt;&lt;/ThreeDShapeInfo&gt;"/>
</p:tagLst>
</file>

<file path=ppt/tags/tag621.xml><?xml version="1.0" encoding="utf-8"?>
<p:tagLst xmlns:p="http://schemas.openxmlformats.org/presentationml/2006/main">
  <p:tag name="PRESENTER_SHAPEINFO" val="&lt;ThreeDShapeInfo&gt;&lt;uuid val=&quot;{d533e1eb-19ab-4acb-8f0a-2a6867ac8346}&quot; /&gt;&lt;isInvalidForFieldText val=&quot;0&quot; /&gt;&lt;Image&gt;&lt;filename val=&quot;E:\breeze\content\1089459318\2803818743-1\input\breezo\data\asimages\{d533e1eb-19ab-4acb-8f0a-2a6867ac8346}.png&quot; /&gt;&lt;left val=&quot;628&quot; /&gt;&lt;top val=&quot;306&quot; /&gt;&lt;width val=&quot;48&quot; /&gt;&lt;height val=&quot;33&quot; /&gt;&lt;hasText val=&quot;1&quot; /&gt;&lt;/Image&gt;&lt;/ThreeDShapeInfo&gt;"/>
  <p:tag name="PRESENTER_SHAPETEXTINFO" val="&lt;ShapeTextInfo&gt;&lt;TableIndex row=&quot;-1&quot; col=&quot;-1&quot;&gt;&lt;linesCount val=&quot;1&quot; /&gt;&lt;lineCharCount val=&quot;4&quot; /&gt;&lt;/TableIndex&gt;&lt;/ShapeTextInfo&gt;"/>
</p:tagLst>
</file>

<file path=ppt/tags/tag622.xml><?xml version="1.0" encoding="utf-8"?>
<p:tagLst xmlns:p="http://schemas.openxmlformats.org/presentationml/2006/main">
  <p:tag name="PRESENTER_SHAPEINFO" val="&lt;ThreeDShapeInfo&gt;&lt;uuid val=&quot;{241e1dab-c6e6-4e12-9a1b-193e6d330aab}&quot; /&gt;&lt;isInvalidForFieldText val=&quot;0&quot; /&gt;&lt;Image&gt;&lt;filename val=&quot;E:\breeze\content\1089459318\2803818743-1\input\breezo\data\asimages\{241e1dab-c6e6-4e12-9a1b-193e6d330aab}.png&quot; /&gt;&lt;left val=&quot;640&quot; /&gt;&lt;top val=&quot;321&quot; /&gt;&lt;width val=&quot;35&quot; /&gt;&lt;height val=&quot;21&quot; /&gt;&lt;hasText val=&quot;1&quot; /&gt;&lt;/Image&gt;&lt;/ThreeDShapeInfo&gt;"/>
</p:tagLst>
</file>

<file path=ppt/tags/tag623.xml><?xml version="1.0" encoding="utf-8"?>
<p:tagLst xmlns:p="http://schemas.openxmlformats.org/presentationml/2006/main">
  <p:tag name="PRESENTER_SHAPEINFO" val="&lt;ThreeDShapeInfo&gt;&lt;uuid val=&quot;{aacd33db-c490-4edb-bd4d-03a7fe304a25}&quot; /&gt;&lt;isInvalidForFieldText val=&quot;0&quot; /&gt;&lt;Image&gt;&lt;filename val=&quot;E:\breeze\content\1089459318\2803818743-1\input\breezo\data\asimages\{aacd33db-c490-4edb-bd4d-03a7fe304a25}.png&quot; /&gt;&lt;left val=&quot;769&quot; /&gt;&lt;top val=&quot;615&quot; /&gt;&lt;width val=&quot;85&quot; /&gt;&lt;height val=&quot;69&quot; /&gt;&lt;hasText val=&quot;1&quot; /&gt;&lt;/Image&gt;&lt;/ThreeDShapeInfo&gt;"/>
  <p:tag name="PRESENTER_SHAPETEXTINFO" val="&lt;ShapeTextInfo&gt;&lt;TableIndex row=&quot;-1&quot; col=&quot;-1&quot;&gt;&lt;linesCount val=&quot;1&quot; /&gt;&lt;lineCharCount val=&quot;6&quot; /&gt;&lt;/TableIndex&gt;&lt;/ShapeTextInfo&gt;"/>
</p:tagLst>
</file>

<file path=ppt/tags/tag624.xml><?xml version="1.0" encoding="utf-8"?>
<p:tagLst xmlns:p="http://schemas.openxmlformats.org/presentationml/2006/main">
  <p:tag name="PRESENTER_SHAPEINFO" val="&lt;ThreeDShapeInfo&gt;&lt;uuid val=&quot;{7db4ab0d-5c9b-44db-84e2-dddbd3ec0e40}&quot; /&gt;&lt;isInvalidForFieldText val=&quot;0&quot; /&gt;&lt;Image&gt;&lt;filename val=&quot;E:\breeze\content\1089459318\2803818743-1\input\breezo\data\asimages\{7db4ab0d-5c9b-44db-84e2-dddbd3ec0e40}.png&quot; /&gt;&lt;left val=&quot;800&quot; /&gt;&lt;top val=&quot;648&quot; /&gt;&lt;width val=&quot;43&quot; /&gt;&lt;height val=&quot;23&quot; /&gt;&lt;hasText val=&quot;1&quot; /&gt;&lt;/Image&gt;&lt;/ThreeDShapeInfo&gt;"/>
</p:tagLst>
</file>

<file path=ppt/tags/tag625.xml><?xml version="1.0" encoding="utf-8"?>
<p:tagLst xmlns:p="http://schemas.openxmlformats.org/presentationml/2006/main">
  <p:tag name="HTML_SHAPEINFO" val="&lt;SlideThumbPath val=&quot;SlideTemp.PNG&quot;/&gt;"/>
</p:tagLst>
</file>

<file path=ppt/tags/tag626.xml><?xml version="1.0" encoding="utf-8"?>
<p:tagLst xmlns:p="http://schemas.openxmlformats.org/presentationml/2006/main">
  <p:tag name="PRESENTER_SHAPEINFO" val="&lt;ThreeDShapeInfo&gt;&lt;uuid val=&quot;{8905d718-8fc9-4d64-8ff7-a59881c439dd}&quot; /&gt;&lt;isInvalidForFieldText val=&quot;0&quot; /&gt;&lt;Image&gt;&lt;filename val=&quot;E:\breeze\content\1089459318\2803818743-1\input\breezo\data\asimages\{8905d718-8fc9-4d64-8ff7-a59881c439dd}.png&quot; /&gt;&lt;left val=&quot;33&quot; /&gt;&lt;top val=&quot;242&quot; /&gt;&lt;width val=&quot;577&quot; /&gt;&lt;height val=&quot;367&quot; /&gt;&lt;hasText val=&quot;1&quot; /&gt;&lt;/Image&gt;&lt;/ThreeDShapeInfo&gt;"/>
  <p:tag name="PRESENTER_SHAPETEXTINFO" val="&lt;ShapeTextInfo&gt;&lt;TableIndex row=&quot;-1&quot; col=&quot;-1&quot;&gt;&lt;linesCount val=&quot;6&quot; /&gt;&lt;lineCharCount val=&quot;29&quot; /&gt;&lt;lineCharCount val=&quot;55&quot; /&gt;&lt;lineCharCount val=&quot;40&quot; /&gt;&lt;lineCharCount val=&quot;99&quot; /&gt;&lt;lineCharCount val=&quot;43&quot; /&gt;&lt;lineCharCount val=&quot;1&quot; /&gt;&lt;/TableIndex&gt;&lt;/ShapeTextInfo&gt;"/>
</p:tagLst>
</file>

<file path=ppt/tags/tag627.xml><?xml version="1.0" encoding="utf-8"?>
<p:tagLst xmlns:p="http://schemas.openxmlformats.org/presentationml/2006/main">
  <p:tag name="PRESENTER_SHAPEINFO" val="&lt;ThreeDShapeInfo&gt;&lt;uuid val=&quot;{18be8b4a-4ee1-4e82-ae05-4d84530f4823}&quot; /&gt;&lt;isInvalidForFieldText val=&quot;0&quot; /&gt;&lt;Image&gt;&lt;filename val=&quot;E:\breeze\content\1089459318\2803818743-1\input\breezo\data\asimages\{18be8b4a-4ee1-4e82-ae05-4d84530f4823}.png&quot; /&gt;&lt;left val=&quot;582&quot; /&gt;&lt;top val=&quot;188&quot; /&gt;&lt;width val=&quot;201&quot; /&gt;&lt;height val=&quot;197&quot; /&gt;&lt;hasText val=&quot;1&quot; /&gt;&lt;/Image&gt;&lt;/ThreeDShapeInfo&gt;"/>
</p:tagLst>
</file>

<file path=ppt/tags/tag628.xml><?xml version="1.0" encoding="utf-8"?>
<p:tagLst xmlns:p="http://schemas.openxmlformats.org/presentationml/2006/main">
  <p:tag name="PRESENTER_SHAPEINFO" val="&lt;ThreeDShapeInfo&gt;&lt;uuid val=&quot;{78c64598-364b-4367-a900-e5ce9373f3b8}&quot; /&gt;&lt;isInvalidForFieldText val=&quot;0&quot; /&gt;&lt;Image&gt;&lt;filename val=&quot;E:\breeze\content\1089459318\2803818743-1\input\breezo\data\asimages\{78c64598-364b-4367-a900-e5ce9373f3b8}.png&quot; /&gt;&lt;left val=&quot;726&quot; /&gt;&lt;top val=&quot;156&quot; /&gt;&lt;width val=&quot;197&quot; /&gt;&lt;height val=&quot;193&quot; /&gt;&lt;hasText val=&quot;1&quot; /&gt;&lt;/Image&gt;&lt;/ThreeDShapeInfo&gt;"/>
</p:tagLst>
</file>

<file path=ppt/tags/tag629.xml><?xml version="1.0" encoding="utf-8"?>
<p:tagLst xmlns:p="http://schemas.openxmlformats.org/presentationml/2006/main">
  <p:tag name="PRESENTER_SHAPEINFO" val="&lt;ThreeDShapeInfo&gt;&lt;uuid val=&quot;{a82dfcf7-122d-430e-8e4e-f6993565ae5e}&quot; /&gt;&lt;isInvalidForFieldText val=&quot;0&quot; /&gt;&lt;Image&gt;&lt;filename val=&quot;E:\breeze\content\1089459318\2803818743-1\input\breezo\data\asimages\{a82dfcf7-122d-430e-8e4e-f6993565ae5e}.png&quot; /&gt;&lt;left val=&quot;628&quot; /&gt;&lt;top val=&quot;306&quot; /&gt;&lt;width val=&quot;48&quot; /&gt;&lt;height val=&quot;33&quot; /&gt;&lt;hasText val=&quot;1&quot; /&gt;&lt;/Image&gt;&lt;/ThreeDShapeInfo&gt;"/>
  <p:tag name="PRESENTER_SHAPETEXTINFO" val="&lt;ShapeTextInfo&gt;&lt;TableIndex row=&quot;-1&quot; col=&quot;-1&quot;&gt;&lt;linesCount val=&quot;1&quot; /&gt;&lt;lineCharCount val=&quot;4&quot; /&gt;&lt;/TableIndex&gt;&lt;/ShapeTextInfo&gt;"/>
</p:tagLst>
</file>

<file path=ppt/tags/tag63.xml><?xml version="1.0" encoding="utf-8"?>
<p:tagLst xmlns:p="http://schemas.openxmlformats.org/presentationml/2006/main">
  <p:tag name="PRESENTER_SHAPEINFO" val="&lt;ThreeDShapeInfo&gt;&lt;uuid val=&quot;{e9de2efc-4237-4d11-a7f5-3fa71412d8ff}&quot; /&gt;&lt;isInvalidForFieldText val=&quot;0&quot; /&gt;&lt;Image&gt;&lt;filename val=&quot;E:\breeze\content\1089459318\2803818743-1\input\breezo\data\asimages\{e9de2efc-4237-4d11-a7f5-3fa71412d8ff}.png&quot; /&gt;&lt;left val=&quot;234&quot; /&gt;&lt;top val=&quot;82&quot; /&gt;&lt;width val=&quot;709&quot; /&gt;&lt;height val=&quot;90&quot; /&gt;&lt;hasText val=&quot;1&quot; /&gt;&lt;/Image&gt;&lt;/ThreeDShapeInfo&gt;"/>
  <p:tag name="PRESENTER_SHAPETEXTINFO" val="&lt;ShapeTextInfo&gt;&lt;TableIndex row=&quot;-1&quot; col=&quot;-1&quot;&gt;&lt;linesCount val=&quot;1&quot; /&gt;&lt;lineCharCount val=&quot;63&quot; /&gt;&lt;/TableIndex&gt;&lt;/ShapeTextInfo&gt;"/>
</p:tagLst>
</file>

<file path=ppt/tags/tag630.xml><?xml version="1.0" encoding="utf-8"?>
<p:tagLst xmlns:p="http://schemas.openxmlformats.org/presentationml/2006/main">
  <p:tag name="PRESENTER_SHAPEINFO" val="&lt;ThreeDShapeInfo&gt;&lt;uuid val=&quot;{0554fa43-5022-4613-ad51-68e058cbb9ba}&quot; /&gt;&lt;isInvalidForFieldText val=&quot;0&quot; /&gt;&lt;Image&gt;&lt;filename val=&quot;E:\breeze\content\1089459318\2803818743-1\input\breezo\data\asimages\{0554fa43-5022-4613-ad51-68e058cbb9ba}.png&quot; /&gt;&lt;left val=&quot;640&quot; /&gt;&lt;top val=&quot;321&quot; /&gt;&lt;width val=&quot;35&quot; /&gt;&lt;height val=&quot;21&quot; /&gt;&lt;hasText val=&quot;1&quot; /&gt;&lt;/Image&gt;&lt;/ThreeDShapeInfo&gt;"/>
</p:tagLst>
</file>

<file path=ppt/tags/tag631.xml><?xml version="1.0" encoding="utf-8"?>
<p:tagLst xmlns:p="http://schemas.openxmlformats.org/presentationml/2006/main">
  <p:tag name="PRESENTER_SHAPEINFO" val="&lt;ThreeDShapeInfo&gt;&lt;uuid val=&quot;&quot; /&gt;&lt;isInvalidForFieldText val=&quot;0&quot; /&gt;&lt;Image&gt;&lt;filename val=&quot;E:\breeze\content\1089459318\2803818743-1\input\breezo\data\asimages\{a873ec90-9e96-4f73-af29-c927ebfcbe48}.png&quot; /&gt;&lt;left val=&quot;633&quot; /&gt;&lt;top val=&quot;393&quot; /&gt;&lt;width val=&quot;279&quot; /&gt;&lt;height val=&quot;303&quot; /&gt;&lt;hasText val=&quot;1&quot; /&gt;&lt;/Image&gt;&lt;/ThreeDShapeInfo&gt;"/>
</p:tagLst>
</file>

<file path=ppt/tags/tag632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6&quot; /&gt;&lt;/TableIndex&gt;&lt;/ShapeTextInfo&gt;"/>
</p:tagLst>
</file>

<file path=ppt/tags/tag633.xml><?xml version="1.0" encoding="utf-8"?>
<p:tagLst xmlns:p="http://schemas.openxmlformats.org/presentationml/2006/main">
  <p:tag name="PRESENTER_SHAPEINFO" val="&lt;ThreeDShapeInfo&gt;&lt;uuid val=&quot;{028e45a2-376b-42d0-bf1e-a0fce9ceaa46}&quot; /&gt;&lt;isInvalidForFieldText val=&quot;0&quot; /&gt;&lt;Image&gt;&lt;filename val=&quot;E:\breeze\content\1089459318\2803818743-1\input\breezo\data\asimages\{028e45a2-376b-42d0-bf1e-a0fce9ceaa46}.png&quot; /&gt;&lt;left val=&quot;21&quot; /&gt;&lt;top val=&quot;87&quot; /&gt;&lt;width val=&quot;813&quot; /&gt;&lt;height val=&quot;92&quot; /&gt;&lt;hasText val=&quot;1&quot; /&gt;&lt;/Image&gt;&lt;/ThreeDShapeInfo&gt;"/>
  <p:tag name="PRESENTER_SHAPETEXTINFO" val="&lt;ShapeTextInfo&gt;&lt;TableIndex row=&quot;-1&quot; col=&quot;-1&quot;&gt;&lt;linesCount val=&quot;1&quot; /&gt;&lt;lineCharCount val=&quot;69&quot; /&gt;&lt;/TableIndex&gt;&lt;/ShapeTextInfo&gt;"/>
</p:tagLst>
</file>

<file path=ppt/tags/tag634.xml><?xml version="1.0" encoding="utf-8"?>
<p:tagLst xmlns:p="http://schemas.openxmlformats.org/presentationml/2006/main">
  <p:tag name="HTML_SHAPEINFO" val="&lt;SlideThumbPath val=&quot;SlideTemp.PNG&quot;/&gt;"/>
</p:tagLst>
</file>

<file path=ppt/tags/tag635.xml><?xml version="1.0" encoding="utf-8"?>
<p:tagLst xmlns:p="http://schemas.openxmlformats.org/presentationml/2006/main">
  <p:tag name="PRESENTER_SHAPEINFO" val="&lt;ThreeDShapeInfo&gt;&lt;uuid val=&quot;{a35e1140-4ff5-4955-ab1c-b69c23d23f5f}&quot; /&gt;&lt;isInvalidForFieldText val=&quot;0&quot; /&gt;&lt;Image&gt;&lt;filename val=&quot;E:\breeze\content\1089459318\2803818743-1\input\breezo\data\asimages\{a35e1140-4ff5-4955-ab1c-b69c23d23f5f}.png&quot; /&gt;&lt;left val=&quot;33&quot; /&gt;&lt;top val=&quot;227&quot; /&gt;&lt;width val=&quot;512&quot; /&gt;&lt;height val=&quot;419&quot; /&gt;&lt;hasText val=&quot;1&quot; /&gt;&lt;/Image&gt;&lt;/ThreeDShapeInfo&gt;"/>
  <p:tag name="PRESENTER_SHAPETEXTINFO" val="&lt;ShapeTextInfo&gt;&lt;TableIndex row=&quot;-1&quot; col=&quot;-1&quot;&gt;&lt;linesCount val=&quot;3&quot; /&gt;&lt;lineCharCount val=&quot;48&quot; /&gt;&lt;lineCharCount val=&quot;73&quot; /&gt;&lt;lineCharCount val=&quot;151&quot; /&gt;&lt;/TableIndex&gt;&lt;/ShapeTextInfo&gt;"/>
</p:tagLst>
</file>

<file path=ppt/tags/tag636.xml><?xml version="1.0" encoding="utf-8"?>
<p:tagLst xmlns:p="http://schemas.openxmlformats.org/presentationml/2006/main">
  <p:tag name="PRESENTER_SHAPEINFO" val="&lt;ThreeDShapeInfo&gt;&lt;uuid val=&quot;&quot; /&gt;&lt;isInvalidForFieldText val=&quot;0&quot; /&gt;&lt;Image&gt;&lt;filename val=&quot;E:\breeze\content\1089459318\2803818743-1\input\breezo\data\asimages\{a81da97f-de86-49ce-81aa-c757c01dfa68}.png&quot; /&gt;&lt;left val=&quot;631&quot; /&gt;&lt;top val=&quot;175&quot; /&gt;&lt;width val=&quot;279&quot; /&gt;&lt;height val=&quot;303&quot; /&gt;&lt;hasText val=&quot;1&quot; /&gt;&lt;/Image&gt;&lt;/ThreeDShapeInfo&gt;"/>
</p:tagLst>
</file>

<file path=ppt/tags/tag637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6&quot; /&gt;&lt;/TableIndex&gt;&lt;/ShapeTextInfo&gt;"/>
</p:tagLst>
</file>

<file path=ppt/tags/tag638.xml><?xml version="1.0" encoding="utf-8"?>
<p:tagLst xmlns:p="http://schemas.openxmlformats.org/presentationml/2006/main">
  <p:tag name="PRESENTER_SHAPEINFO" val="&lt;ThreeDShapeInfo&gt;&lt;uuid val=&quot;{520464bc-6a56-4cf7-9f66-1dc1492e82df}&quot; /&gt;&lt;isInvalidForFieldText val=&quot;0&quot; /&gt;&lt;Image&gt;&lt;filename val=&quot;E:\breeze\content\1089459318\2803818743-1\input\breezo\data\asimages\{520464bc-6a56-4cf7-9f66-1dc1492e82df}.png&quot; /&gt;&lt;left val=&quot;587&quot; /&gt;&lt;top val=&quot;512&quot; /&gt;&lt;width val=&quot;200&quot; /&gt;&lt;height val=&quot;196&quot; /&gt;&lt;hasText val=&quot;1&quot; /&gt;&lt;/Image&gt;&lt;/ThreeDShapeInfo&gt;"/>
</p:tagLst>
</file>

<file path=ppt/tags/tag639.xml><?xml version="1.0" encoding="utf-8"?>
<p:tagLst xmlns:p="http://schemas.openxmlformats.org/presentationml/2006/main">
  <p:tag name="PRESENTER_SHAPEINFO" val="&lt;ThreeDShapeInfo&gt;&lt;uuid val=&quot;{c8b2455a-0746-44b6-9592-feed0e386323}&quot; /&gt;&lt;isInvalidForFieldText val=&quot;0&quot; /&gt;&lt;Image&gt;&lt;filename val=&quot;E:\breeze\content\1089459318\2803818743-1\input\breezo\data\asimages\{c8b2455a-0746-44b6-9592-feed0e386323}.png&quot; /&gt;&lt;left val=&quot;731&quot; /&gt;&lt;top val=&quot;480&quot; /&gt;&lt;width val=&quot;196&quot; /&gt;&lt;height val=&quot;193&quot; /&gt;&lt;hasText val=&quot;1&quot; /&gt;&lt;/Image&gt;&lt;/ThreeDShapeInfo&gt;"/>
</p:tagLst>
</file>

<file path=ppt/tags/tag64.xml><?xml version="1.0" encoding="utf-8"?>
<p:tagLst xmlns:p="http://schemas.openxmlformats.org/presentationml/2006/main">
  <p:tag name="PRESENTER_SHAPEINFO" val="&lt;ThreeDShapeInfo&gt;&lt;uuid val=&quot;{e79eac88-b52a-4726-a19d-71e1dada86e2}&quot; /&gt;&lt;isInvalidForFieldText val=&quot;0&quot; /&gt;&lt;Image&gt;&lt;filename val=&quot;E:\breeze\content\1089459318\2803818743-1\input\breezo\data\asimages\{e79eac88-b52a-4726-a19d-71e1dada86e2}.png&quot; /&gt;&lt;left val=&quot;388&quot; /&gt;&lt;top val=&quot;229&quot; /&gt;&lt;width val=&quot;536&quot; /&gt;&lt;height val=&quot;379&quot; /&gt;&lt;hasText val=&quot;1&quot; /&gt;&lt;/Image&gt;&lt;/ThreeDShapeInfo&gt;"/>
  <p:tag name="PRESENTER_SHAPETEXTINFO" val="&lt;ShapeTextInfo&gt;&lt;TableIndex row=&quot;-1&quot; col=&quot;-1&quot;&gt;&lt;linesCount val=&quot;4&quot; /&gt;&lt;lineCharCount val=&quot;128&quot; /&gt;&lt;lineCharCount val=&quot;37&quot; /&gt;&lt;lineCharCount val=&quot;112&quot; /&gt;&lt;lineCharCount val=&quot;1&quot; /&gt;&lt;/TableIndex&gt;&lt;/ShapeTextInfo&gt;"/>
</p:tagLst>
</file>

<file path=ppt/tags/tag640.xml><?xml version="1.0" encoding="utf-8"?>
<p:tagLst xmlns:p="http://schemas.openxmlformats.org/presentationml/2006/main">
  <p:tag name="PRESENTER_SHAPEINFO" val="&lt;ThreeDShapeInfo&gt;&lt;uuid val=&quot;{a242a0e8-56f3-42f2-a299-60b6038831c6}&quot; /&gt;&lt;isInvalidForFieldText val=&quot;0&quot; /&gt;&lt;Image&gt;&lt;filename val=&quot;E:\breeze\content\1089459318\2803818743-1\input\breezo\data\asimages\{a242a0e8-56f3-42f2-a299-60b6038831c6}.png&quot; /&gt;&lt;left val=&quot;632&quot; /&gt;&lt;top val=&quot;630&quot; /&gt;&lt;width val=&quot;48&quot; /&gt;&lt;height val=&quot;32&quot; /&gt;&lt;hasText val=&quot;1&quot; /&gt;&lt;/Image&gt;&lt;/ThreeDShapeInfo&gt;"/>
  <p:tag name="PRESENTER_SHAPETEXTINFO" val="&lt;ShapeTextInfo&gt;&lt;TableIndex row=&quot;-1&quot; col=&quot;-1&quot;&gt;&lt;linesCount val=&quot;1&quot; /&gt;&lt;lineCharCount val=&quot;4&quot; /&gt;&lt;/TableIndex&gt;&lt;/ShapeTextInfo&gt;"/>
</p:tagLst>
</file>

<file path=ppt/tags/tag641.xml><?xml version="1.0" encoding="utf-8"?>
<p:tagLst xmlns:p="http://schemas.openxmlformats.org/presentationml/2006/main">
  <p:tag name="PRESENTER_SHAPEINFO" val="&lt;ThreeDShapeInfo&gt;&lt;uuid val=&quot;{5cc55be1-6860-40d9-9693-3e0ffa77aade}&quot; /&gt;&lt;isInvalidForFieldText val=&quot;0&quot; /&gt;&lt;Image&gt;&lt;filename val=&quot;E:\breeze\content\1089459318\2803818743-1\input\breezo\data\asimages\{5cc55be1-6860-40d9-9693-3e0ffa77aade}.png&quot; /&gt;&lt;left val=&quot;644&quot; /&gt;&lt;top val=&quot;645&quot; /&gt;&lt;width val=&quot;35&quot; /&gt;&lt;height val=&quot;21&quot; /&gt;&lt;hasText val=&quot;1&quot; /&gt;&lt;/Image&gt;&lt;/ThreeDShapeInfo&gt;"/>
</p:tagLst>
</file>

<file path=ppt/tags/tag642.xml><?xml version="1.0" encoding="utf-8"?>
<p:tagLst xmlns:p="http://schemas.openxmlformats.org/presentationml/2006/main">
  <p:tag name="PRESENTER_SHAPEINFO" val="&lt;ThreeDShapeInfo&gt;&lt;uuid val=&quot;{f7249f4c-11fb-40ee-80d0-f419dd60326b}&quot; /&gt;&lt;isInvalidForFieldText val=&quot;0&quot; /&gt;&lt;Image&gt;&lt;filename val=&quot;E:\breeze\content\1089459318\2803818743-1\input\breezo\data\asimages\{f7249f4c-11fb-40ee-80d0-f419dd60326b}.png&quot; /&gt;&lt;left val=&quot;21&quot; /&gt;&lt;top val=&quot;87&quot; /&gt;&lt;width val=&quot;813&quot; /&gt;&lt;height val=&quot;92&quot; /&gt;&lt;hasText val=&quot;1&quot; /&gt;&lt;/Image&gt;&lt;/ThreeDShapeInfo&gt;"/>
  <p:tag name="PRESENTER_SHAPETEXTINFO" val="&lt;ShapeTextInfo&gt;&lt;TableIndex row=&quot;-1&quot; col=&quot;-1&quot;&gt;&lt;linesCount val=&quot;1&quot; /&gt;&lt;lineCharCount val=&quot;69&quot; /&gt;&lt;/TableIndex&gt;&lt;/ShapeTextInfo&gt;"/>
</p:tagLst>
</file>

<file path=ppt/tags/tag643.xml><?xml version="1.0" encoding="utf-8"?>
<p:tagLst xmlns:p="http://schemas.openxmlformats.org/presentationml/2006/main">
  <p:tag name="HTML_SHAPEINFO" val="&lt;SlideThumbPath val=&quot;SlideTemp.PNG&quot;/&gt;"/>
</p:tagLst>
</file>

<file path=ppt/tags/tag644.xml><?xml version="1.0" encoding="utf-8"?>
<p:tagLst xmlns:p="http://schemas.openxmlformats.org/presentationml/2006/main">
  <p:tag name="PRESENTER_SHAPEINFO" val="&lt;ThreeDShapeInfo&gt;&lt;uuid val=&quot;{c67fcd66-891c-4812-b0cd-7a82dcd8e3a6}&quot; /&gt;&lt;isInvalidForFieldText val=&quot;0&quot; /&gt;&lt;Image&gt;&lt;filename val=&quot;E:\breeze\content\1089459318\2803818743-1\input\breezo\data\asimages\{c67fcd66-891c-4812-b0cd-7a82dcd8e3a6}.jpg&quot; /&gt;&lt;left val=&quot;746&quot; /&gt;&lt;top val=&quot;518&quot; /&gt;&lt;width val=&quot;171&quot; /&gt;&lt;height val=&quot;170&quot; /&gt;&lt;hasText val=&quot;1&quot; /&gt;&lt;/Image&gt;&lt;/ThreeDShapeInfo&gt;"/>
</p:tagLst>
</file>

<file path=ppt/tags/tag645.xml><?xml version="1.0" encoding="utf-8"?>
<p:tagLst xmlns:p="http://schemas.openxmlformats.org/presentationml/2006/main">
  <p:tag name="PRESENTER_SHAPEINFO" val="&lt;ThreeDShapeInfo&gt;&lt;uuid val=&quot;{70d2739d-910c-4ba6-869b-8bd6cf61ab7d}&quot; /&gt;&lt;isInvalidForFieldText val=&quot;0&quot; /&gt;&lt;Image&gt;&lt;filename val=&quot;E:\breeze\content\1089459318\2803818743-1\input\breezo\data\asimages\{70d2739d-910c-4ba6-869b-8bd6cf61ab7d}.jpg&quot; /&gt;&lt;left val=&quot;183&quot; /&gt;&lt;top val=&quot;365&quot; /&gt;&lt;width val=&quot;240&quot; /&gt;&lt;height val=&quot;319&quot; /&gt;&lt;hasText val=&quot;1&quot; /&gt;&lt;/Image&gt;&lt;/ThreeDShapeInfo&gt;"/>
</p:tagLst>
</file>

<file path=ppt/tags/tag646.xml><?xml version="1.0" encoding="utf-8"?>
<p:tagLst xmlns:p="http://schemas.openxmlformats.org/presentationml/2006/main">
  <p:tag name="PRESENTER_SHAPEINFO" val="&lt;ThreeDShapeInfo&gt;&lt;uuid val=&quot;{3d469d53-183e-45c4-8631-688e259c874f}&quot; /&gt;&lt;isInvalidForFieldText val=&quot;0&quot; /&gt;&lt;Image&gt;&lt;filename val=&quot;E:\breeze\content\1089459318\2803818743-1\input\breezo\data\asimages\{3d469d53-183e-45c4-8631-688e259c874f}.jpg&quot; /&gt;&lt;left val=&quot;8&quot; /&gt;&lt;top val=&quot;365&quot; /&gt;&lt;width val=&quot;159&quot; /&gt;&lt;height val=&quot;319&quot; /&gt;&lt;hasText val=&quot;1&quot; /&gt;&lt;/Image&gt;&lt;/ThreeDShapeInfo&gt;"/>
</p:tagLst>
</file>

<file path=ppt/tags/tag647.xml><?xml version="1.0" encoding="utf-8"?>
<p:tagLst xmlns:p="http://schemas.openxmlformats.org/presentationml/2006/main">
  <p:tag name="PRESENTER_SHAPEINFO" val="&lt;ThreeDShapeInfo&gt;&lt;uuid val=&quot;{ffa50dad-11af-40e6-bf94-9dbe8c99b9f2}&quot; /&gt;&lt;isInvalidForFieldText val=&quot;0&quot; /&gt;&lt;Image&gt;&lt;filename val=&quot;E:\breeze\content\1089459318\2803818743-1\input\breezo\data\asimages\{ffa50dad-11af-40e6-bf94-9dbe8c99b9f2}.jpg&quot; /&gt;&lt;left val=&quot;479&quot; /&gt;&lt;top val=&quot;8&quot; /&gt;&lt;width val=&quot;157&quot; /&gt;&lt;height val=&quot;316&quot; /&gt;&lt;hasText val=&quot;1&quot; /&gt;&lt;/Image&gt;&lt;/ThreeDShapeInfo&gt;"/>
</p:tagLst>
</file>

<file path=ppt/tags/tag648.xml><?xml version="1.0" encoding="utf-8"?>
<p:tagLst xmlns:p="http://schemas.openxmlformats.org/presentationml/2006/main">
  <p:tag name="PRESENTER_SHAPEINFO" val="&lt;ThreeDShapeInfo&gt;&lt;uuid val=&quot;{a188f261-8a77-484b-8dd2-239a21409555}&quot; /&gt;&lt;isInvalidForFieldText val=&quot;0&quot; /&gt;&lt;Image&gt;&lt;filename val=&quot;E:\breeze\content\1089459318\2803818743-1\input\breezo\data\asimages\{a188f261-8a77-484b-8dd2-239a21409555}.png&quot; /&gt;&lt;left val=&quot;646&quot; /&gt;&lt;top val=&quot;8&quot; /&gt;&lt;width val=&quot;168&quot; /&gt;&lt;height val=&quot;315&quot; /&gt;&lt;hasText val=&quot;1&quot; /&gt;&lt;/Image&gt;&lt;/ThreeDShapeInfo&gt;"/>
</p:tagLst>
</file>

<file path=ppt/tags/tag649.xml><?xml version="1.0" encoding="utf-8"?>
<p:tagLst xmlns:p="http://schemas.openxmlformats.org/presentationml/2006/main">
  <p:tag name="PRESENTER_SHAPEINFO" val="&lt;ThreeDShapeInfo&gt;&lt;uuid val=&quot;{317f77aa-cca4-4a88-82d2-d57746a61045}&quot; /&gt;&lt;isInvalidForFieldText val=&quot;0&quot; /&gt;&lt;Image&gt;&lt;filename val=&quot;E:\breeze\content\1089459318\2803818743-1\input\breezo\data\asimages\{317f77aa-cca4-4a88-82d2-d57746a61045}.png&quot; /&gt;&lt;left val=&quot;389&quot; /&gt;&lt;top val=&quot;365&quot; /&gt;&lt;width val=&quot;152&quot; /&gt;&lt;height val=&quot;187&quot; /&gt;&lt;hasText val=&quot;1&quot; /&gt;&lt;/Image&gt;&lt;/ThreeDShapeInfo&gt;"/>
</p:tagLst>
</file>

<file path=ppt/tags/tag65.xml><?xml version="1.0" encoding="utf-8"?>
<p:tagLst xmlns:p="http://schemas.openxmlformats.org/presentationml/2006/main">
  <p:tag name="PRESENTER_SHAPEINFO" val="&lt;ThreeDShapeInfo&gt;&lt;uuid val=&quot;{7b23b82c-1924-4b93-80fb-7bfe35ff5d96}&quot; /&gt;&lt;isInvalidForFieldText val=&quot;0&quot; /&gt;&lt;Image&gt;&lt;filename val=&quot;E:\breeze\content\1089459318\2803818743-1\input\breezo\data\asimages\{7b23b82c-1924-4b93-80fb-7bfe35ff5d96}.jpg&quot; /&gt;&lt;left val=&quot;38&quot; /&gt;&lt;top val=&quot;190&quot; /&gt;&lt;width val=&quot;336&quot; /&gt;&lt;height val=&quot;253&quot; /&gt;&lt;hasText val=&quot;1&quot; /&gt;&lt;/Image&gt;&lt;/ThreeDShapeInfo&gt;"/>
</p:tagLst>
</file>

<file path=ppt/tags/tag650.xml><?xml version="1.0" encoding="utf-8"?>
<p:tagLst xmlns:p="http://schemas.openxmlformats.org/presentationml/2006/main">
  <p:tag name="PRESENTER_SHAPEINFO" val="&lt;ThreeDShapeInfo&gt;&lt;uuid val=&quot;{f44c37a1-f48c-4e98-b74b-f411466c3faf}&quot; /&gt;&lt;isInvalidForFieldText val=&quot;0&quot; /&gt;&lt;Image&gt;&lt;filename val=&quot;E:\breeze\content\1089459318\2803818743-1\input\breezo\data\asimages\{f44c37a1-f48c-4e98-b74b-f411466c3faf}.jpg&quot; /&gt;&lt;left val=&quot;555&quot; /&gt;&lt;top val=&quot;366&quot; /&gt;&lt;width val=&quot;177&quot; /&gt;&lt;height val=&quot;183&quot; /&gt;&lt;hasText val=&quot;1&quot; /&gt;&lt;/Image&gt;&lt;/ThreeDShapeInfo&gt;"/>
</p:tagLst>
</file>

<file path=ppt/tags/tag651.xml><?xml version="1.0" encoding="utf-8"?>
<p:tagLst xmlns:p="http://schemas.openxmlformats.org/presentationml/2006/main">
  <p:tag name="PRESENTER_SHAPEINFO" val="&lt;ThreeDShapeInfo&gt;&lt;uuid val=&quot;{97e6d883-3312-4c80-ab2c-aef647eca58b}&quot; /&gt;&lt;isInvalidForFieldText val=&quot;0&quot; /&gt;&lt;Image&gt;&lt;filename val=&quot;E:\breeze\content\1089459318\2803818743-1\input\breezo\data\asimages\{97e6d883-3312-4c80-ab2c-aef647eca58b}.jpg&quot; /&gt;&lt;left val=&quot;246&quot; /&gt;&lt;top val=&quot;112&quot; /&gt;&lt;width val=&quot;221&quot; /&gt;&lt;height val=&quot;211&quot; /&gt;&lt;hasText val=&quot;1&quot; /&gt;&lt;/Image&gt;&lt;/ThreeDShapeInfo&gt;"/>
</p:tagLst>
</file>

<file path=ppt/tags/tag652.xml><?xml version="1.0" encoding="utf-8"?>
<p:tagLst xmlns:p="http://schemas.openxmlformats.org/presentationml/2006/main">
  <p:tag name="PRESENTER_SHAPEINFO" val="&lt;ThreeDShapeInfo&gt;&lt;uuid val=&quot;{2efb7ba5-d92b-4784-85e2-2a258157bc65}&quot; /&gt;&lt;isInvalidForFieldText val=&quot;0&quot; /&gt;&lt;Image&gt;&lt;filename val=&quot;E:\breeze\content\1089459318\2803818743-1\input\breezo\data\asimages\{2efb7ba5-d92b-4784-85e2-2a258157bc65}.jpg&quot; /&gt;&lt;left val=&quot;755&quot; /&gt;&lt;top val=&quot;292&quot; /&gt;&lt;width val=&quot;179&quot; /&gt;&lt;height val=&quot;187&quot; /&gt;&lt;hasText val=&quot;1&quot; /&gt;&lt;/Image&gt;&lt;/ThreeDShapeInfo&gt;"/>
</p:tagLst>
</file>

<file path=ppt/tags/tag653.xml><?xml version="1.0" encoding="utf-8"?>
<p:tagLst xmlns:p="http://schemas.openxmlformats.org/presentationml/2006/main">
  <p:tag name="PRESENTER_SHAPEINFO" val="&lt;ThreeDShapeInfo&gt;&lt;uuid val=&quot;{14c93b13-d169-41d2-b8b1-5901b1ac4be5}&quot; /&gt;&lt;isInvalidForFieldText val=&quot;0&quot; /&gt;&lt;Image&gt;&lt;filename val=&quot;E:\breeze\content\1089459318\2803818743-1\input\breezo\data\asimages\{14c93b13-d169-41d2-b8b1-5901b1ac4be5}.png&quot; /&gt;&lt;left val=&quot;8&quot; /&gt;&lt;top val=&quot;112&quot; /&gt;&lt;width val=&quot;229&quot; /&gt;&lt;height val=&quot;216&quot; /&gt;&lt;hasText val=&quot;1&quot; /&gt;&lt;/Image&gt;&lt;/ThreeDShapeInfo&gt;"/>
</p:tagLst>
</file>

<file path=ppt/tags/tag654.xml><?xml version="1.0" encoding="utf-8"?>
<p:tagLst xmlns:p="http://schemas.openxmlformats.org/presentationml/2006/main">
  <p:tag name="PRESENTER_SHAPEINFO" val="&lt;ThreeDShapeInfo&gt;&lt;uuid val=&quot;{ed317916-3273-468c-afe3-a7d1a90e6f44}&quot; /&gt;&lt;isInvalidForFieldText val=&quot;0&quot; /&gt;&lt;Image&gt;&lt;filename val=&quot;E:\breeze\content\1089459318\2803818743-1\input\breezo\data\asimages\{ed317916-3273-468c-afe3-a7d1a90e6f44}.png&quot; /&gt;&lt;left val=&quot;19&quot; /&gt;&lt;top val=&quot;53&quot; /&gt;&lt;width val=&quot;348&quot; /&gt;&lt;height val=&quot;38&quot; /&gt;&lt;hasText val=&quot;1&quot; /&gt;&lt;/Image&gt;&lt;/ThreeDShapeInfo&gt;"/>
  <p:tag name="PRESENTER_SHAPETEXTINFO" val="&lt;ShapeTextInfo&gt;&lt;TableIndex row=&quot;-1&quot; col=&quot;-1&quot;&gt;&lt;linesCount val=&quot;1&quot; /&gt;&lt;lineCharCount val=&quot;16&quot; /&gt;&lt;/TableIndex&gt;&lt;/ShapeTextInfo&gt;"/>
</p:tagLst>
</file>

<file path=ppt/tags/tag655.xml><?xml version="1.0" encoding="utf-8"?>
<p:tagLst xmlns:p="http://schemas.openxmlformats.org/presentationml/2006/main">
  <p:tag name="PRESENTER_SHAPEINFO" val="&lt;ThreeDShapeInfo&gt;&lt;uuid val=&quot;{34e29d68-c503-4a64-8a92-16e0af68a555}&quot; /&gt;&lt;isInvalidForFieldText val=&quot;0&quot; /&gt;&lt;Image&gt;&lt;filename val=&quot;E:\breeze\content\1089459318\2803818743-1\input\breezo\data\asimages\{34e29d68-c503-4a64-8a92-16e0af68a555}.png&quot; /&gt;&lt;left val=&quot;6&quot; /&gt;&lt;top val=&quot;324&quot; /&gt;&lt;width val=&quot;246&quot; /&gt;&lt;height val=&quot;30&quot; /&gt;&lt;hasText val=&quot;1&quot; /&gt;&lt;/Image&gt;&lt;/ThreeDShapeInfo&gt;"/>
  <p:tag name="PRESENTER_SHAPETEXTINFO" val="&lt;ShapeTextInfo&gt;&lt;TableIndex row=&quot;-1&quot; col=&quot;-1&quot;&gt;&lt;linesCount val=&quot;1&quot; /&gt;&lt;lineCharCount val=&quot;27&quot; /&gt;&lt;/TableIndex&gt;&lt;/ShapeTextInfo&gt;"/>
</p:tagLst>
</file>

<file path=ppt/tags/tag656.xml><?xml version="1.0" encoding="utf-8"?>
<p:tagLst xmlns:p="http://schemas.openxmlformats.org/presentationml/2006/main">
  <p:tag name="PRESENTER_SHAPEINFO" val="&lt;ThreeDShapeInfo&gt;&lt;uuid val=&quot;{793b9a88-e98e-4aaa-94a6-f1d97c6c095d}&quot; /&gt;&lt;isInvalidForFieldText val=&quot;0&quot; /&gt;&lt;Image&gt;&lt;filename val=&quot;E:\breeze\content\1089459318\2803818743-1\input\breezo\data\asimages\{793b9a88-e98e-4aaa-94a6-f1d97c6c095d}.png&quot; /&gt;&lt;left val=&quot;436&quot; /&gt;&lt;top val=&quot;553&quot; /&gt;&lt;width val=&quot;107&quot; /&gt;&lt;height val=&quot;16&quot; /&gt;&lt;hasText val=&quot;1&quot; /&gt;&lt;/Image&gt;&lt;/ThreeDShapeInfo&gt;"/>
  <p:tag name="PRESENTER_SHAPETEXTINFO" val="&lt;ShapeTextInfo&gt;&lt;TableIndex row=&quot;-1&quot; col=&quot;-1&quot;&gt;&lt;linesCount val=&quot;1&quot; /&gt;&lt;lineCharCount val=&quot;11&quot; /&gt;&lt;/TableIndex&gt;&lt;/ShapeTextInfo&gt;"/>
</p:tagLst>
</file>

<file path=ppt/tags/tag657.xml><?xml version="1.0" encoding="utf-8"?>
<p:tagLst xmlns:p="http://schemas.openxmlformats.org/presentationml/2006/main">
  <p:tag name="PRESENTER_SHAPEINFO" val="&lt;ThreeDShapeInfo&gt;&lt;uuid val=&quot;{ff1a799c-54cf-47a2-bb84-3236fb43ba4a}&quot; /&gt;&lt;isInvalidForFieldText val=&quot;0&quot; /&gt;&lt;Image&gt;&lt;filename val=&quot;E:\breeze\content\1089459318\2803818743-1\input\breezo\data\asimages\{ff1a799c-54cf-47a2-bb84-3236fb43ba4a}.png&quot; /&gt;&lt;left val=&quot;770&quot; /&gt;&lt;top val=&quot;480&quot; /&gt;&lt;width val=&quot;131&quot; /&gt;&lt;height val=&quot;17&quot; /&gt;&lt;hasText val=&quot;1&quot; /&gt;&lt;/Image&gt;&lt;/ThreeDShapeInfo&gt;"/>
  <p:tag name="PRESENTER_SHAPETEXTINFO" val="&lt;ShapeTextInfo&gt;&lt;TableIndex row=&quot;-1&quot; col=&quot;-1&quot;&gt;&lt;linesCount val=&quot;1&quot; /&gt;&lt;lineCharCount val=&quot;14&quot; /&gt;&lt;/TableIndex&gt;&lt;/ShapeTextInfo&gt;"/>
</p:tagLst>
</file>

<file path=ppt/tags/tag658.xml><?xml version="1.0" encoding="utf-8"?>
<p:tagLst xmlns:p="http://schemas.openxmlformats.org/presentationml/2006/main">
  <p:tag name="PRESENTER_SHAPEINFO" val="&lt;ThreeDShapeInfo&gt;&lt;uuid val=&quot;{1c3ffa47-6310-47da-8d3c-f74852dbf983}&quot; /&gt;&lt;isInvalidForFieldText val=&quot;0&quot; /&gt;&lt;Image&gt;&lt;filename val=&quot;E:\breeze\content\1089459318\2803818743-1\input\breezo\data\asimages\{1c3ffa47-6310-47da-8d3c-f74852dbf983}.png&quot; /&gt;&lt;left val=&quot;485&quot; /&gt;&lt;top val=&quot;330&quot; /&gt;&lt;width val=&quot;137&quot; /&gt;&lt;height val=&quot;20&quot; /&gt;&lt;hasText val=&quot;1&quot; /&gt;&lt;/Image&gt;&lt;/ThreeDShapeInfo&gt;"/>
  <p:tag name="PRESENTER_SHAPETEXTINFO" val="&lt;ShapeTextInfo&gt;&lt;TableIndex row=&quot;-1&quot; col=&quot;-1&quot;&gt;&lt;linesCount val=&quot;1&quot; /&gt;&lt;lineCharCount val=&quot;15&quot; /&gt;&lt;/TableIndex&gt;&lt;/ShapeTextInfo&gt;"/>
</p:tagLst>
</file>

<file path=ppt/tags/tag659.xml><?xml version="1.0" encoding="utf-8"?>
<p:tagLst xmlns:p="http://schemas.openxmlformats.org/presentationml/2006/main">
  <p:tag name="PRESENTER_SHAPEINFO" val="&lt;ThreeDShapeInfo&gt;&lt;uuid val=&quot;{6ab259a1-462d-4706-95b0-1cacd99e9f5c}&quot; /&gt;&lt;isInvalidForFieldText val=&quot;0&quot; /&gt;&lt;Image&gt;&lt;filename val=&quot;E:\breeze\content\1089459318\2803818743-1\input\breezo\data\asimages\{6ab259a1-462d-4706-95b0-1cacd99e9f5c}.png&quot; /&gt;&lt;left val=&quot;284&quot; /&gt;&lt;top val=&quot;324&quot; /&gt;&lt;width val=&quot;153&quot; /&gt;&lt;height val=&quot;30&quot; /&gt;&lt;hasText val=&quot;1&quot; /&gt;&lt;/Image&gt;&lt;/ThreeDShapeInfo&gt;"/>
  <p:tag name="PRESENTER_SHAPETEXTINFO" val="&lt;ShapeTextInfo&gt;&lt;TableIndex row=&quot;-1&quot; col=&quot;-1&quot;&gt;&lt;linesCount val=&quot;1&quot; /&gt;&lt;lineCharCount val=&quot;13&quot; /&gt;&lt;/TableIndex&gt;&lt;/ShapeTextInfo&gt;"/>
</p:tagLst>
</file>

<file path=ppt/tags/tag66.xml><?xml version="1.0" encoding="utf-8"?>
<p:tagLst xmlns:p="http://schemas.openxmlformats.org/presentationml/2006/main">
  <p:tag name="PRESENTER_SHAPEINFO" val="&lt;ThreeDShapeInfo&gt;&lt;uuid val=&quot;{c86ba352-5d77-4530-b460-2ea862ce8bc5}&quot; /&gt;&lt;isInvalidForFieldText val=&quot;0&quot; /&gt;&lt;Image&gt;&lt;filename val=&quot;E:\breeze\content\1089459318\2803818743-1\input\breezo\data\asimages\{c86ba352-5d77-4530-b460-2ea862ce8bc5}.jpg&quot; /&gt;&lt;left val=&quot;30&quot; /&gt;&lt;top val=&quot;455&quot; /&gt;&lt;width val=&quot;343&quot; /&gt;&lt;height val=&quot;258&quot; /&gt;&lt;hasText val=&quot;1&quot; /&gt;&lt;/Image&gt;&lt;/ThreeDShapeInfo&gt;"/>
</p:tagLst>
</file>

<file path=ppt/tags/tag660.xml><?xml version="1.0" encoding="utf-8"?>
<p:tagLst xmlns:p="http://schemas.openxmlformats.org/presentationml/2006/main">
  <p:tag name="PRESENTER_SHAPEINFO" val="&lt;ThreeDShapeInfo&gt;&lt;uuid val=&quot;{e89c400e-9d09-49b1-8963-804304e1d88d}&quot; /&gt;&lt;isInvalidForFieldText val=&quot;0&quot; /&gt;&lt;Image&gt;&lt;filename val=&quot;E:\breeze\content\1089459318\2803818743-1\input\breezo\data\asimages\{e89c400e-9d09-49b1-8963-804304e1d88d}.png&quot; /&gt;&lt;left val=&quot;816&quot; /&gt;&lt;top val=&quot;178&quot; /&gt;&lt;width val=&quot;102&quot; /&gt;&lt;height val=&quot;29&quot; /&gt;&lt;hasText val=&quot;1&quot; /&gt;&lt;/Image&gt;&lt;/ThreeDShapeInfo&gt;"/>
  <p:tag name="PRESENTER_SHAPETEXTINFO" val="&lt;ShapeTextInfo&gt;&lt;TableIndex row=&quot;-1&quot; col=&quot;-1&quot;&gt;&lt;linesCount val=&quot;1&quot; /&gt;&lt;lineCharCount val=&quot;9&quot; /&gt;&lt;/TableIndex&gt;&lt;/ShapeTextInfo&gt;"/>
</p:tagLst>
</file>

<file path=ppt/tags/tag661.xml><?xml version="1.0" encoding="utf-8"?>
<p:tagLst xmlns:p="http://schemas.openxmlformats.org/presentationml/2006/main">
  <p:tag name="PRESENTER_SHAPEINFO" val="&lt;ThreeDShapeInfo&gt;&lt;uuid val=&quot;{8057fee2-9259-4d5a-8685-17b9dd32a9fc}&quot; /&gt;&lt;isInvalidForFieldText val=&quot;0&quot; /&gt;&lt;Image&gt;&lt;filename val=&quot;E:\breeze\content\1089459318\2803818743-1\input\breezo\data\asimages\{8057fee2-9259-4d5a-8685-17b9dd32a9fc}.png&quot; /&gt;&lt;left val=&quot;575&quot; /&gt;&lt;top val=&quot;553&quot; /&gt;&lt;width val=&quot;127&quot; /&gt;&lt;height val=&quot;16&quot; /&gt;&lt;hasText val=&quot;1&quot; /&gt;&lt;/Image&gt;&lt;/ThreeDShapeInfo&gt;"/>
  <p:tag name="PRESENTER_SHAPETEXTINFO" val="&lt;ShapeTextInfo&gt;&lt;TableIndex row=&quot;-1&quot; col=&quot;-1&quot;&gt;&lt;linesCount val=&quot;1&quot; /&gt;&lt;lineCharCount val=&quot;14&quot; /&gt;&lt;/TableIndex&gt;&lt;/ShapeTextInfo&gt;"/>
</p:tagLst>
</file>

<file path=ppt/tags/tag662.xml><?xml version="1.0" encoding="utf-8"?>
<p:tagLst xmlns:p="http://schemas.openxmlformats.org/presentationml/2006/main">
  <p:tag name="PRESENTER_SHAPEINFO" val="&lt;ThreeDShapeInfo&gt;&lt;uuid val=&quot;{2c2042a5-f9a7-4d57-80f4-22bb03e9ea8a}&quot; /&gt;&lt;isInvalidForFieldText val=&quot;0&quot; /&gt;&lt;Image&gt;&lt;filename val=&quot;E:\breeze\content\1089459318\2803818743-1\input\breezo\data\asimages\{2c2042a5-f9a7-4d57-80f4-22bb03e9ea8a}.png&quot; /&gt;&lt;left val=&quot;796&quot; /&gt;&lt;top val=&quot;692&quot; /&gt;&lt;width val=&quot;96&quot; /&gt;&lt;height val=&quot;19&quot; /&gt;&lt;hasText val=&quot;1&quot; /&gt;&lt;/Image&gt;&lt;/ThreeDShapeInfo&gt;"/>
  <p:tag name="PRESENTER_SHAPETEXTINFO" val="&lt;ShapeTextInfo&gt;&lt;TableIndex row=&quot;-1&quot; col=&quot;-1&quot;&gt;&lt;linesCount val=&quot;1&quot; /&gt;&lt;lineCharCount val=&quot;11&quot; /&gt;&lt;/TableIndex&gt;&lt;/ShapeTextInfo&gt;"/>
</p:tagLst>
</file>

<file path=ppt/tags/tag663.xml><?xml version="1.0" encoding="utf-8"?>
<p:tagLst xmlns:p="http://schemas.openxmlformats.org/presentationml/2006/main">
  <p:tag name="PRESENTER_SHAPEINFO" val="&lt;ThreeDShapeInfo&gt;&lt;uuid val=&quot;{fa4d2eaf-5ddc-4672-bc31-def5fb7adc11}&quot; /&gt;&lt;isInvalidForFieldText val=&quot;0&quot; /&gt;&lt;Image&gt;&lt;filename val=&quot;E:\breeze\content\1089459318\2803818743-1\input\breezo\data\asimages\{fa4d2eaf-5ddc-4672-bc31-def5fb7adc11}.png&quot; /&gt;&lt;left val=&quot;488&quot; /&gt;&lt;top val=&quot;690&quot; /&gt;&lt;width val=&quot;137&quot; /&gt;&lt;height val=&quot;16&quot; /&gt;&lt;hasText val=&quot;1&quot; /&gt;&lt;/Image&gt;&lt;/ThreeDShapeInfo&gt;"/>
  <p:tag name="PRESENTER_SHAPETEXTINFO" val="&lt;ShapeTextInfo&gt;&lt;TableIndex row=&quot;-1&quot; col=&quot;-1&quot;&gt;&lt;linesCount val=&quot;1&quot; /&gt;&lt;lineCharCount val=&quot;13&quot; /&gt;&lt;/TableIndex&gt;&lt;/ShapeTextInfo&gt;"/>
</p:tagLst>
</file>

<file path=ppt/tags/tag664.xml><?xml version="1.0" encoding="utf-8"?>
<p:tagLst xmlns:p="http://schemas.openxmlformats.org/presentationml/2006/main">
  <p:tag name="PRESENTER_SHAPEINFO" val="&lt;ThreeDShapeInfo&gt;&lt;uuid val=&quot;{ddc2653e-9538-4e23-9339-564364f2c800}&quot; /&gt;&lt;isInvalidForFieldText val=&quot;0&quot; /&gt;&lt;Image&gt;&lt;filename val=&quot;E:\breeze\content\1089459318\2803818743-1\input\breezo\data\asimages\{ddc2653e-9538-4e23-9339-564364f2c800}.png&quot; /&gt;&lt;left val=&quot;519&quot; /&gt;&lt;top val=&quot;586&quot; /&gt;&lt;width val=&quot;88&quot; /&gt;&lt;height val=&quot;102&quot; /&gt;&lt;hasText val=&quot;1&quot; /&gt;&lt;/Image&gt;&lt;/ThreeDShapeInfo&gt;"/>
</p:tagLst>
</file>

<file path=ppt/tags/tag665.xml><?xml version="1.0" encoding="utf-8"?>
<p:tagLst xmlns:p="http://schemas.openxmlformats.org/presentationml/2006/main">
  <p:tag name="PRESENTER_SHAPEINFO" val="&lt;ThreeDShapeInfo&gt;&lt;uuid val=&quot;{8106a35b-2bf2-4ab6-b51c-d7507c784854}&quot; /&gt;&lt;isInvalidForFieldText val=&quot;0&quot; /&gt;&lt;Image&gt;&lt;filename val=&quot;E:\breeze\content\1089459318\2803818743-1\input\breezo\data\asimages\{8106a35b-2bf2-4ab6-b51c-d7507c784854}.png&quot; /&gt;&lt;left val=&quot;10&quot; /&gt;&lt;top val=&quot;688&quot; /&gt;&lt;width val=&quot;135&quot; /&gt;&lt;height val=&quot;17&quot; /&gt;&lt;hasText val=&quot;1&quot; /&gt;&lt;/Image&gt;&lt;/ThreeDShapeInfo&gt;"/>
  <p:tag name="PRESENTER_SHAPETEXTINFO" val="&lt;ShapeTextInfo&gt;&lt;TableIndex row=&quot;-1&quot; col=&quot;-1&quot;&gt;&lt;linesCount val=&quot;1&quot; /&gt;&lt;lineCharCount val=&quot;14&quot; /&gt;&lt;/TableIndex&gt;&lt;/ShapeTextInfo&gt;"/>
</p:tagLst>
</file>

<file path=ppt/tags/tag666.xml><?xml version="1.0" encoding="utf-8"?>
<p:tagLst xmlns:p="http://schemas.openxmlformats.org/presentationml/2006/main">
  <p:tag name="PRESENTER_SHAPEINFO" val="&lt;ThreeDShapeInfo&gt;&lt;uuid val=&quot;{a47df7d8-9cc1-4f05-be14-bb499df39bd2}&quot; /&gt;&lt;isInvalidForFieldText val=&quot;0&quot; /&gt;&lt;Image&gt;&lt;filename val=&quot;E:\breeze\content\1089459318\2803818743-1\input\breezo\data\asimages\{a47df7d8-9cc1-4f05-be14-bb499df39bd2}.png&quot; /&gt;&lt;left val=&quot;237&quot; /&gt;&lt;top val=&quot;688&quot; /&gt;&lt;width val=&quot;106&quot; /&gt;&lt;height val=&quot;17&quot; /&gt;&lt;hasText val=&quot;1&quot; /&gt;&lt;/Image&gt;&lt;/ThreeDShapeInfo&gt;"/>
  <p:tag name="PRESENTER_SHAPETEXTINFO" val="&lt;ShapeTextInfo&gt;&lt;TableIndex row=&quot;-1&quot; col=&quot;-1&quot;&gt;&lt;linesCount val=&quot;1&quot; /&gt;&lt;lineCharCount val=&quot;10&quot; /&gt;&lt;/TableIndex&gt;&lt;/ShapeTextInfo&gt;"/>
</p:tagLst>
</file>

<file path=ppt/tags/tag667.xml><?xml version="1.0" encoding="utf-8"?>
<p:tagLst xmlns:p="http://schemas.openxmlformats.org/presentationml/2006/main">
  <p:tag name="HTML_SHAPEINFO" val="&lt;SlideThumbPath val=&quot;SlideTemp.PNG&quot;/&gt;"/>
</p:tagLst>
</file>

<file path=ppt/tags/tag668.xml><?xml version="1.0" encoding="utf-8"?>
<p:tagLst xmlns:p="http://schemas.openxmlformats.org/presentationml/2006/main">
  <p:tag name="PRESENTER_SHAPEINFO" val="&lt;ThreeDShapeInfo&gt;&lt;uuid val=&quot;{8550317b-4d47-4bfc-9144-3b1a8947c98b}&quot; /&gt;&lt;isInvalidForFieldText val=&quot;0&quot; /&gt;&lt;Image&gt;&lt;filename val=&quot;E:\breeze\content\1089459318\2803818743-1\input\breezo\data\asimages\{8550317b-4d47-4bfc-9144-3b1a8947c98b}.png&quot; /&gt;&lt;left val=&quot;29&quot; /&gt;&lt;top val=&quot;104&quot; /&gt;&lt;width val=&quot;868&quot; /&gt;&lt;height val=&quot;35&quot; /&gt;&lt;hasText val=&quot;1&quot; /&gt;&lt;/Image&gt;&lt;/ThreeDShapeInfo&gt;"/>
  <p:tag name="PRESENTER_SHAPETEXTINFO" val="&lt;ShapeTextInfo&gt;&lt;TableIndex row=&quot;-1&quot; col=&quot;-1&quot;&gt;&lt;linesCount val=&quot;1&quot; /&gt;&lt;lineCharCount val=&quot;41&quot; /&gt;&lt;/TableIndex&gt;&lt;/ShapeTextInfo&gt;"/>
</p:tagLst>
</file>

<file path=ppt/tags/tag669.xml><?xml version="1.0" encoding="utf-8"?>
<p:tagLst xmlns:p="http://schemas.openxmlformats.org/presentationml/2006/main">
  <p:tag name="PRESENTER_SHAPEINFO" val="&lt;ThreeDShapeInfo&gt;&lt;uuid val=&quot;{2a70a765-4ea4-497b-84e8-08c2d5a08b52}&quot; /&gt;&lt;isInvalidForFieldText val=&quot;0&quot; /&gt;&lt;Image&gt;&lt;filename val=&quot;E:\breeze\content\1089459318\2803818743-1\input\breezo\data\asimages\{2a70a765-4ea4-497b-84e8-08c2d5a08b52}.png&quot; /&gt;&lt;left val=&quot;33&quot; /&gt;&lt;top val=&quot;186&quot; /&gt;&lt;width val=&quot;843&quot; /&gt;&lt;height val=&quot;485&quot; /&gt;&lt;hasText val=&quot;1&quot; /&gt;&lt;/Image&gt;&lt;/ThreeDShapeInfo&gt;"/>
  <p:tag name="PRESENTER_SHAPETEXTINFO" val="&lt;ShapeTextInfo&gt;&lt;TableIndex row=&quot;-1&quot; col=&quot;-1&quot;&gt;&lt;linesCount val=&quot;7&quot; /&gt;&lt;lineCharCount val=&quot;286&quot; /&gt;&lt;lineCharCount val=&quot;407&quot; /&gt;&lt;lineCharCount val=&quot;279&quot; /&gt;&lt;lineCharCount val=&quot;260&quot; /&gt;&lt;lineCharCount val=&quot;306&quot; /&gt;&lt;lineCharCount val=&quot;173&quot; /&gt;&lt;lineCharCount val=&quot;1&quot; /&gt;&lt;/TableIndex&gt;&lt;/ShapeTextInfo&gt;"/>
</p:tagLst>
</file>

<file path=ppt/tags/tag67.xml><?xml version="1.0" encoding="utf-8"?>
<p:tagLst xmlns:p="http://schemas.openxmlformats.org/presentationml/2006/main">
  <p:tag name="PRESENTER_SHAPEINFO" val="&lt;ThreeDShapeInfo&gt;&lt;uuid val=&quot;{49a15c2f-8434-4972-8cad-56e9528e0fcb}&quot; /&gt;&lt;isInvalidForFieldText val=&quot;0&quot; /&gt;&lt;Image&gt;&lt;filename val=&quot;E:\breeze\content\1089459318\2803818743-1\input\breezo\data\asimages\{49a15c2f-8434-4972-8cad-56e9528e0fcb}.png&quot; /&gt;&lt;left val=&quot;10&quot; /&gt;&lt;top val=&quot;8&quot; /&gt;&lt;width val=&quot;167&quot; /&gt;&lt;height val=&quot;271&quot; /&gt;&lt;hasText val=&quot;1&quot; /&gt;&lt;/Image&gt;&lt;/ThreeDShapeInfo&gt;"/>
</p:tagLst>
</file>

<file path=ppt/tags/tag670.xml><?xml version="1.0" encoding="utf-8"?>
<p:tagLst xmlns:p="http://schemas.openxmlformats.org/presentationml/2006/main">
  <p:tag name="HTML_SHAPEINFO" val="&lt;SlideThumbPath val=&quot;SlideTemp.PNG&quot;/&gt;"/>
</p:tagLst>
</file>

<file path=ppt/tags/tag671.xml><?xml version="1.0" encoding="utf-8"?>
<p:tagLst xmlns:p="http://schemas.openxmlformats.org/presentationml/2006/main">
  <p:tag name="HTML_SHAPEINFO" val="&lt;SlideThumbPath val=&quot;SlideTemp.PNG&quot;/&gt;"/>
</p:tagLst>
</file>

<file path=ppt/tags/tag672.xml><?xml version="1.0" encoding="utf-8"?>
<p:tagLst xmlns:p="http://schemas.openxmlformats.org/presentationml/2006/main">
  <p:tag name="PRESENTER_SHAPEINFO" val="&lt;ThreeDShapeInfo&gt;&lt;uuid val=&quot;{928fba73-bcda-4368-9a5d-b2e0a1589f63}&quot; /&gt;&lt;isInvalidForFieldText val=&quot;0&quot; /&gt;&lt;Image&gt;&lt;filename val=&quot;E:\breeze\content\1089459318\2803818743-1\input\breezo\data\asimages\{928fba73-bcda-4368-9a5d-b2e0a1589f63}.png&quot; /&gt;&lt;left val=&quot;372&quot; /&gt;&lt;top val=&quot;312&quot; /&gt;&lt;width val=&quot;212&quot; /&gt;&lt;height val=&quot;34&quot; /&gt;&lt;hasText val=&quot;1&quot; /&gt;&lt;/Image&gt;&lt;/ThreeDShapeInfo&gt;"/>
  <p:tag name="PRESENTER_SHAPETEXTINFO" val="&lt;ShapeTextInfo&gt;&lt;TableIndex row=&quot;-1&quot; col=&quot;-1&quot;&gt;&lt;linesCount val=&quot;1&quot; /&gt;&lt;lineCharCount val=&quot;12&quot; /&gt;&lt;/TableIndex&gt;&lt;/ShapeTextInfo&gt;"/>
</p:tagLst>
</file>

<file path=ppt/tags/tag673.xml><?xml version="1.0" encoding="utf-8"?>
<p:tagLst xmlns:p="http://schemas.openxmlformats.org/presentationml/2006/main">
  <p:tag name="HTML_SHAPEINFO" val="&lt;SlideThumbPath val=&quot;SlideTemp.PNG&quot;/&gt;"/>
</p:tagLst>
</file>

<file path=ppt/tags/tag674.xml><?xml version="1.0" encoding="utf-8"?>
<p:tagLst xmlns:p="http://schemas.openxmlformats.org/presentationml/2006/main">
  <p:tag name="PRESENTER_SHAPEINFO" val="&lt;ThreeDShapeInfo&gt;&lt;uuid val=&quot;{0793e359-ce96-416f-88a5-b7a708193c70}&quot; /&gt;&lt;isInvalidForFieldText val=&quot;0&quot; /&gt;&lt;Image&gt;&lt;filename val=&quot;E:\breeze\content\1089459318\2803818743-1\input\breezo\data\asimages\{0793e359-ce96-416f-88a5-b7a708193c70}.png&quot; /&gt;&lt;left val=&quot;78&quot; /&gt;&lt;top val=&quot;147&quot; /&gt;&lt;width val=&quot;805&quot; /&gt;&lt;height val=&quot;549&quot; /&gt;&lt;hasText val=&quot;1&quot; /&gt;&lt;/Image&gt;&lt;/ThreeDShapeInfo&gt;"/>
</p:tagLst>
</file>

<file path=ppt/tags/tag675.xml><?xml version="1.0" encoding="utf-8"?>
<p:tagLst xmlns:p="http://schemas.openxmlformats.org/presentationml/2006/main">
  <p:tag name="PRESENTER_SHAPEINFO" val="&lt;ThreeDShapeInfo&gt;&lt;uuid val=&quot;{5326341e-73d8-46cc-8c3a-dfe24926f39d}&quot; /&gt;&lt;isInvalidForFieldText val=&quot;0&quot; /&gt;&lt;Image&gt;&lt;filename val=&quot;E:\breeze\content\1089459318\2803818743-1\input\breezo\data\asimages\{5326341e-73d8-46cc-8c3a-dfe24926f39d}.png&quot; /&gt;&lt;left val=&quot;220&quot; /&gt;&lt;top val=&quot;91&quot; /&gt;&lt;width val=&quot;569&quot; /&gt;&lt;height val=&quot;43&quot; /&gt;&lt;hasText val=&quot;1&quot; /&gt;&lt;/Image&gt;&lt;/ThreeDShapeInfo&gt;"/>
  <p:tag name="PRESENTER_SHAPETEXTINFO" val="&lt;ShapeTextInfo&gt;&lt;TableIndex row=&quot;-1&quot; col=&quot;-1&quot;&gt;&lt;linesCount val=&quot;1&quot; /&gt;&lt;lineCharCount val=&quot;31&quot; /&gt;&lt;/TableIndex&gt;&lt;/ShapeTextInfo&gt;"/>
</p:tagLst>
</file>

<file path=ppt/tags/tag676.xml><?xml version="1.0" encoding="utf-8"?>
<p:tagLst xmlns:p="http://schemas.openxmlformats.org/presentationml/2006/main">
  <p:tag name="PRESENTER_SHAPEINFO" val="&lt;ThreeDShapeInfo&gt;&lt;uuid val=&quot;&quot; /&gt;&lt;isInvalidForFieldText val=&quot;0&quot; /&gt;&lt;Image&gt;&lt;filename val=&quot;E:\breeze\content\1089459318\2803818743-1\input\breezo\data\asimages\{7e1d1cff-3761-4f3b-813a-7835765a86e1}.png&quot; /&gt;&lt;left val=&quot;214&quot; /&gt;&lt;top val=&quot;337&quot; /&gt;&lt;width val=&quot;547&quot; /&gt;&lt;height val=&quot;251&quot; /&gt;&lt;hasText val=&quot;1&quot; /&gt;&lt;/Image&gt;&lt;/ThreeDShapeInfo&gt;"/>
</p:tagLst>
</file>

<file path=ppt/tags/tag677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678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679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68.xml><?xml version="1.0" encoding="utf-8"?>
<p:tagLst xmlns:p="http://schemas.openxmlformats.org/presentationml/2006/main">
  <p:tag name="HTML_SHAPEINFO" val="&lt;SlideThumbPath val=&quot;SlideTemp.PNG&quot;/&gt;"/>
</p:tagLst>
</file>

<file path=ppt/tags/tag680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681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682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683.xml><?xml version="1.0" encoding="utf-8"?>
<p:tagLst xmlns:p="http://schemas.openxmlformats.org/presentationml/2006/main">
  <p:tag name="PRESENTER_SHAPEINFO" val="&lt;ThreeDShapeInfo&gt;&lt;uuid val=&quot;{fa1dd44f-c923-49c4-9a76-aa114d903c64}&quot; /&gt;&lt;isInvalidForFieldText val=&quot;0&quot; /&gt;&lt;Image&gt;&lt;filename val=&quot;E:\breeze\content\1089459318\2803818743-1\input\breezo\data\asimages\{fa1dd44f-c923-49c4-9a76-aa114d903c64}.png&quot; /&gt;&lt;left val=&quot;590&quot; /&gt;&lt;top val=&quot;550&quot; /&gt;&lt;width val=&quot;357&quot; /&gt;&lt;height val=&quot;149&quot; /&gt;&lt;hasText val=&quot;1&quot; /&gt;&lt;/Image&gt;&lt;/ThreeDShapeInfo&gt;"/>
  <p:tag name="PRESENTER_SHAPETEXTINFO" val="&lt;ShapeTextInfo&gt;&lt;TableIndex row=&quot;-1&quot; col=&quot;-1&quot;&gt;&lt;linesCount val=&quot;2&quot; /&gt;&lt;lineCharCount val=&quot;12&quot; /&gt;&lt;lineCharCount val=&quot;73&quot; /&gt;&lt;/TableIndex&gt;&lt;/ShapeTextInfo&gt;"/>
</p:tagLst>
</file>

<file path=ppt/tags/tag684.xml><?xml version="1.0" encoding="utf-8"?>
<p:tagLst xmlns:p="http://schemas.openxmlformats.org/presentationml/2006/main">
  <p:tag name="PRESENTER_SHAPEINFO" val="&lt;ThreeDShapeInfo&gt;&lt;uuid val=&quot;{c97b4386-8867-42a8-bcfb-db1a9d9591bb}&quot; /&gt;&lt;isInvalidForFieldText val=&quot;0&quot; /&gt;&lt;Image&gt;&lt;filename val=&quot;E:\breeze\content\1089459318\2803818743-1\input\breezo\data\asimages\{c97b4386-8867-42a8-bcfb-db1a9d9591bb}.png&quot; /&gt;&lt;left val=&quot;179&quot; /&gt;&lt;top val=&quot;190&quot; /&gt;&lt;width val=&quot;73&quot; /&gt;&lt;height val=&quot;36&quot; /&gt;&lt;hasText val=&quot;1&quot; /&gt;&lt;/Image&gt;&lt;/ThreeDShapeInfo&gt;"/>
  <p:tag name="PRESENTER_SHAPETEXTINFO" val="&lt;ShapeTextInfo&gt;&lt;TableIndex row=&quot;-1&quot; col=&quot;-1&quot;&gt;&lt;linesCount val=&quot;1&quot; /&gt;&lt;lineCharCount val=&quot;6&quot; /&gt;&lt;/TableIndex&gt;&lt;/ShapeTextInfo&gt;"/>
</p:tagLst>
</file>

<file path=ppt/tags/tag685.xml><?xml version="1.0" encoding="utf-8"?>
<p:tagLst xmlns:p="http://schemas.openxmlformats.org/presentationml/2006/main">
  <p:tag name="PRESENTER_SHAPEINFO" val="&lt;ThreeDShapeInfo&gt;&lt;uuid val=&quot;{a63a31aa-4dcb-4aa5-ba1b-31fca0f3833f}&quot; /&gt;&lt;isInvalidForFieldText val=&quot;0&quot; /&gt;&lt;Image&gt;&lt;filename val=&quot;E:\breeze\content\1089459318\2803818743-1\input\breezo\data\asimages\{a63a31aa-4dcb-4aa5-ba1b-31fca0f3833f}.png&quot; /&gt;&lt;left val=&quot;721&quot; /&gt;&lt;top val=&quot;200&quot; /&gt;&lt;width val=&quot;73&quot; /&gt;&lt;height val=&quot;36&quot; /&gt;&lt;hasText val=&quot;1&quot; /&gt;&lt;/Image&gt;&lt;/ThreeDShapeInfo&gt;"/>
  <p:tag name="PRESENTER_SHAPETEXTINFO" val="&lt;ShapeTextInfo&gt;&lt;TableIndex row=&quot;-1&quot; col=&quot;-1&quot;&gt;&lt;linesCount val=&quot;1&quot; /&gt;&lt;lineCharCount val=&quot;4&quot; /&gt;&lt;/TableIndex&gt;&lt;/ShapeTextInfo&gt;"/>
</p:tagLst>
</file>

<file path=ppt/tags/tag686.xml><?xml version="1.0" encoding="utf-8"?>
<p:tagLst xmlns:p="http://schemas.openxmlformats.org/presentationml/2006/main">
  <p:tag name="HTML_SHAPEINFO" val="&lt;SlideThumbPath val=&quot;SlideTemp.PNG&quot;/&gt;"/>
</p:tagLst>
</file>

<file path=ppt/tags/tag687.xml><?xml version="1.0" encoding="utf-8"?>
<p:tagLst xmlns:p="http://schemas.openxmlformats.org/presentationml/2006/main">
  <p:tag name="PRESENTER_SHAPEINFO" val="&lt;ThreeDShapeInfo&gt;&lt;uuid val=&quot;{7d089084-0f95-4307-aa4d-b06a29e1a7ae}&quot; /&gt;&lt;isInvalidForFieldText val=&quot;0&quot; /&gt;&lt;Image&gt;&lt;filename val=&quot;E:\breeze\content\1089459318\2803818743-1\input\breezo\data\asimages\{7d089084-0f95-4307-aa4d-b06a29e1a7ae}.png&quot; /&gt;&lt;left val=&quot;78&quot; /&gt;&lt;top val=&quot;146&quot; /&gt;&lt;width val=&quot;799&quot; /&gt;&lt;height val=&quot;549&quot; /&gt;&lt;hasText val=&quot;1&quot; /&gt;&lt;/Image&gt;&lt;/ThreeDShapeInfo&gt;"/>
</p:tagLst>
</file>

<file path=ppt/tags/tag688.xml><?xml version="1.0" encoding="utf-8"?>
<p:tagLst xmlns:p="http://schemas.openxmlformats.org/presentationml/2006/main">
  <p:tag name="PRESENTER_SHAPEINFO" val="&lt;ThreeDShapeInfo&gt;&lt;uuid val=&quot;{6ca8e2d6-bf4d-4e73-84f1-4a5d13a39c9c}&quot; /&gt;&lt;isInvalidForFieldText val=&quot;0&quot; /&gt;&lt;Image&gt;&lt;filename val=&quot;E:\breeze\content\1089459318\2803818743-1\input\breezo\data\asimages\{6ca8e2d6-bf4d-4e73-84f1-4a5d13a39c9c}.png&quot; /&gt;&lt;left val=&quot;173&quot; /&gt;&lt;top val=&quot;88&quot; /&gt;&lt;width val=&quot;607&quot; /&gt;&lt;height val=&quot;43&quot; /&gt;&lt;hasText val=&quot;1&quot; /&gt;&lt;/Image&gt;&lt;/ThreeDShapeInfo&gt;"/>
  <p:tag name="PRESENTER_SHAPETEXTINFO" val="&lt;ShapeTextInfo&gt;&lt;TableIndex row=&quot;-1&quot; col=&quot;-1&quot;&gt;&lt;linesCount val=&quot;1&quot; /&gt;&lt;lineCharCount val=&quot;31&quot; /&gt;&lt;/TableIndex&gt;&lt;/ShapeTextInfo&gt;"/>
</p:tagLst>
</file>

<file path=ppt/tags/tag689.xml><?xml version="1.0" encoding="utf-8"?>
<p:tagLst xmlns:p="http://schemas.openxmlformats.org/presentationml/2006/main">
  <p:tag name="PRESENTER_SHAPEINFO" val="&lt;ThreeDShapeInfo&gt;&lt;uuid val=&quot;{48749bce-8463-46c4-ad16-3da5c95d8203}&quot; /&gt;&lt;isInvalidForFieldText val=&quot;0&quot; /&gt;&lt;Image&gt;&lt;filename val=&quot;E:\breeze\content\1089459318\2803818743-1\input\breezo\data\asimages\{48749bce-8463-46c4-ad16-3da5c95d8203}.png&quot; /&gt;&lt;left val=&quot;616&quot; /&gt;&lt;top val=&quot;496&quot; /&gt;&lt;width val=&quot;281&quot; /&gt;&lt;height val=&quot;213&quot; /&gt;&lt;hasText val=&quot;1&quot; /&gt;&lt;/Image&gt;&lt;/ThreeDShapeInfo&gt;"/>
  <p:tag name="PRESENTER_SHAPETEXTINFO" val="&lt;ShapeTextInfo&gt;&lt;TableIndex row=&quot;-1&quot; col=&quot;-1&quot;&gt;&lt;linesCount val=&quot;2&quot; /&gt;&lt;lineCharCount val=&quot;12&quot; /&gt;&lt;lineCharCount val=&quot;88&quot; /&gt;&lt;/TableIndex&gt;&lt;/ShapeTextInfo&gt;"/>
</p:tagLst>
</file>

<file path=ppt/tags/tag69.xml><?xml version="1.0" encoding="utf-8"?>
<p:tagLst xmlns:p="http://schemas.openxmlformats.org/presentationml/2006/main">
  <p:tag name="PRESENTER_SHAPEINFO" val="&lt;ThreeDShapeInfo&gt;&lt;uuid val=&quot;{f49fdeb9-f4a0-4be2-8811-dfe67c119c7b}&quot; /&gt;&lt;isInvalidForFieldText val=&quot;0&quot; /&gt;&lt;Image&gt;&lt;filename val=&quot;E:\breeze\content\1089459318\2803818743-1\input\breezo\data\asimages\{f49fdeb9-f4a0-4be2-8811-dfe67c119c7b}.png&quot; /&gt;&lt;left val=&quot;279&quot; /&gt;&lt;top val=&quot;199&quot; /&gt;&lt;width val=&quot;674&quot; /&gt;&lt;height val=&quot;521&quot; /&gt;&lt;hasText val=&quot;1&quot; /&gt;&lt;/Image&gt;&lt;/ThreeDShapeInfo&gt;"/>
</p:tagLst>
</file>

<file path=ppt/tags/tag690.xml><?xml version="1.0" encoding="utf-8"?>
<p:tagLst xmlns:p="http://schemas.openxmlformats.org/presentationml/2006/main">
  <p:tag name="PRESENTER_SHAPEINFO" val="&lt;ThreeDShapeInfo&gt;&lt;uuid val=&quot;{75ebac45-96ae-4c7b-afad-c51b42594538}&quot; /&gt;&lt;isInvalidForFieldText val=&quot;0&quot; /&gt;&lt;Image&gt;&lt;filename val=&quot;E:\breeze\content\1089459318\2803818743-1\input\breezo\data\asimages\{75ebac45-96ae-4c7b-afad-c51b42594538}.png&quot; /&gt;&lt;left val=&quot;20&quot; /&gt;&lt;top val=&quot;272&quot; /&gt;&lt;width val=&quot;307&quot; /&gt;&lt;height val=&quot;197&quot; /&gt;&lt;hasText val=&quot;1&quot; /&gt;&lt;/Image&gt;&lt;/ThreeDShapeInfo&gt;"/>
  <p:tag name="PRESENTER_SHAPETEXTINFO" val="&lt;ShapeTextInfo&gt;&lt;TableIndex row=&quot;-1&quot; col=&quot;-1&quot;&gt;&lt;linesCount val=&quot;4&quot; /&gt;&lt;lineCharCount val=&quot;68&quot; /&gt;&lt;lineCharCount val=&quot;24&quot; /&gt;&lt;lineCharCount val=&quot;11&quot; /&gt;&lt;lineCharCount val=&quot;9&quot; /&gt;&lt;/TableIndex&gt;&lt;/ShapeTextInfo&gt;"/>
</p:tagLst>
</file>

<file path=ppt/tags/tag691.xml><?xml version="1.0" encoding="utf-8"?>
<p:tagLst xmlns:p="http://schemas.openxmlformats.org/presentationml/2006/main">
  <p:tag name="PRESENTER_SHAPEINFO" val="&lt;ThreeDShapeInfo&gt;&lt;uuid val=&quot;{3c123bc9-ce46-44a0-9ed5-6a287d7e9c80}&quot; /&gt;&lt;isInvalidForFieldText val=&quot;0&quot; /&gt;&lt;Image&gt;&lt;filename val=&quot;E:\breeze\content\1089459318\2803818743-1\input\breezo\data\asimages\{3c123bc9-ce46-44a0-9ed5-6a287d7e9c80}.png&quot; /&gt;&lt;left val=&quot;714&quot; /&gt;&lt;top val=&quot;246&quot; /&gt;&lt;width val=&quot;89&quot; /&gt;&lt;height val=&quot;165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692.xml><?xml version="1.0" encoding="utf-8"?>
<p:tagLst xmlns:p="http://schemas.openxmlformats.org/presentationml/2006/main">
  <p:tag name="PRESENTER_SHAPEINFO" val="&lt;ThreeDShapeInfo&gt;&lt;uuid val=&quot;{797513e6-b223-4478-b959-a72fcbd53fac}&quot; /&gt;&lt;isInvalidForFieldText val=&quot;0&quot; /&gt;&lt;Image&gt;&lt;filename val=&quot;E:\breeze\content\1089459318\2803818743-1\input\breezo\data\asimages\{797513e6-b223-4478-b959-a72fcbd53fac}.png&quot; /&gt;&lt;left val=&quot;220&quot; /&gt;&lt;top val=&quot;332&quot; /&gt;&lt;width val=&quot;499&quot; /&gt;&lt;height val=&quot;255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693.xml><?xml version="1.0" encoding="utf-8"?>
<p:tagLst xmlns:p="http://schemas.openxmlformats.org/presentationml/2006/main">
  <p:tag name="PRESENTER_SHAPEINFO" val="&lt;ThreeDShapeInfo&gt;&lt;uuid val=&quot;{71277191-6959-4bbb-addf-98e88b95d6a2}&quot; /&gt;&lt;isInvalidForFieldText val=&quot;0&quot; /&gt;&lt;Image&gt;&lt;filename val=&quot;E:\breeze\content\1089459318\2803818743-1\input\breezo\data\asimages\{71277191-6959-4bbb-addf-98e88b95d6a2}.png&quot; /&gt;&lt;left val=&quot;626&quot; /&gt;&lt;top val=&quot;364&quot; /&gt;&lt;width val=&quot;39&quot; /&gt;&lt;height val=&quot;29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694.xml><?xml version="1.0" encoding="utf-8"?>
<p:tagLst xmlns:p="http://schemas.openxmlformats.org/presentationml/2006/main">
  <p:tag name="PRESENTER_SHAPEINFO" val="&lt;ThreeDShapeInfo&gt;&lt;uuid val=&quot;{7cc94982-0dfe-47f7-bbf3-0a4756aeb688}&quot; /&gt;&lt;isInvalidForFieldText val=&quot;0&quot; /&gt;&lt;Image&gt;&lt;filename val=&quot;E:\breeze\content\1089459318\2803818743-1\input\breezo\data\asimages\{7cc94982-0dfe-47f7-bbf3-0a4756aeb688}.png&quot; /&gt;&lt;left val=&quot;488&quot; /&gt;&lt;top val=&quot;422&quot; /&gt;&lt;width val=&quot;37&quot; /&gt;&lt;height val=&quot;29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695.xml><?xml version="1.0" encoding="utf-8"?>
<p:tagLst xmlns:p="http://schemas.openxmlformats.org/presentationml/2006/main">
  <p:tag name="PRESENTER_SHAPEINFO" val="&lt;ThreeDShapeInfo&gt;&lt;uuid val=&quot;{d4d0ece8-1aff-4fb6-836f-22f31af7e111}&quot; /&gt;&lt;isInvalidForFieldText val=&quot;0&quot; /&gt;&lt;Image&gt;&lt;filename val=&quot;E:\breeze\content\1089459318\2803818743-1\input\breezo\data\asimages\{d4d0ece8-1aff-4fb6-836f-22f31af7e111}.png&quot; /&gt;&lt;left val=&quot;696&quot; /&gt;&lt;top val=&quot;316&quot; /&gt;&lt;width val=&quot;55&quot; /&gt;&lt;height val=&quot;33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696.xml><?xml version="1.0" encoding="utf-8"?>
<p:tagLst xmlns:p="http://schemas.openxmlformats.org/presentationml/2006/main">
  <p:tag name="PRESENTER_SHAPEINFO" val="&lt;ThreeDShapeInfo&gt;&lt;uuid val=&quot;{d28caa9e-1a2d-4725-9d29-9e4dd3a37884}&quot; /&gt;&lt;isInvalidForFieldText val=&quot;0&quot; /&gt;&lt;Image&gt;&lt;filename val=&quot;E:\breeze\content\1089459318\2803818743-1\input\breezo\data\asimages\{d28caa9e-1a2d-4725-9d29-9e4dd3a37884}.png&quot; /&gt;&lt;left val=&quot;328&quot; /&gt;&lt;top val=&quot;538&quot; /&gt;&lt;width val=&quot;38&quot; /&gt;&lt;height val=&quot;31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697.xml><?xml version="1.0" encoding="utf-8"?>
<p:tagLst xmlns:p="http://schemas.openxmlformats.org/presentationml/2006/main">
  <p:tag name="PRESENTER_SHAPEINFO" val="&lt;ThreeDShapeInfo&gt;&lt;uuid val=&quot;{0f9ca272-0278-4f46-ba49-d03843d0faea}&quot; /&gt;&lt;isInvalidForFieldText val=&quot;0&quot; /&gt;&lt;Image&gt;&lt;filename val=&quot;E:\breeze\content\1089459318\2803818743-1\input\breezo\data\asimages\{0f9ca272-0278-4f46-ba49-d03843d0faea}.png&quot; /&gt;&lt;left val=&quot;258&quot; /&gt;&lt;top val=&quot;556&quot; /&gt;&lt;width val=&quot;39&quot; /&gt;&lt;height val=&quot;31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698.xml><?xml version="1.0" encoding="utf-8"?>
<p:tagLst xmlns:p="http://schemas.openxmlformats.org/presentationml/2006/main">
  <p:tag name="PRESENTER_SHAPEINFO" val="&lt;ThreeDShapeInfo&gt;&lt;uuid val=&quot;{075836d6-7f5b-4fb0-9a91-ce5b0d2fcda9}&quot; /&gt;&lt;isInvalidForFieldText val=&quot;0&quot; /&gt;&lt;Image&gt;&lt;filename val=&quot;E:\breeze\content\1089459318\2803818743-1\input\breezo\data\asimages\{075836d6-7f5b-4fb0-9a91-ce5b0d2fcda9}.png&quot; /&gt;&lt;left val=&quot;512&quot; /&gt;&lt;top val=&quot;482&quot; /&gt;&lt;width val=&quot;36&quot; /&gt;&lt;height val=&quot;28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699.xml><?xml version="1.0" encoding="utf-8"?>
<p:tagLst xmlns:p="http://schemas.openxmlformats.org/presentationml/2006/main">
  <p:tag name="PRESENTER_SHAPEINFO" val="&lt;ThreeDShapeInfo&gt;&lt;uuid val=&quot;{9c849d25-e537-4d28-94f4-ced279fed7ce}&quot; /&gt;&lt;isInvalidForFieldText val=&quot;0&quot; /&gt;&lt;Image&gt;&lt;filename val=&quot;E:\breeze\content\1089459318\2803818743-1\input\breezo\data\asimages\{9c849d25-e537-4d28-94f4-ced279fed7ce}.png&quot; /&gt;&lt;left val=&quot;367&quot; /&gt;&lt;top val=&quot;442&quot; /&gt;&lt;width val=&quot;112&quot; /&gt;&lt;height val=&quot;108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7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9&quot; /&gt;&lt;/TableIndex&gt;&lt;/ShapeTextInfo&gt;"/>
</p:tagLst>
</file>

<file path=ppt/tags/tag70.xml><?xml version="1.0" encoding="utf-8"?>
<p:tagLst xmlns:p="http://schemas.openxmlformats.org/presentationml/2006/main">
  <p:tag name="PRESENTER_SHAPEINFO" val="&lt;ThreeDShapeInfo&gt;&lt;uuid val=&quot;{5113d936-ed39-4d95-9ffd-08807d060aaa}&quot; /&gt;&lt;isInvalidForFieldText val=&quot;0&quot; /&gt;&lt;Image&gt;&lt;filename val=&quot;E:\breeze\content\1089459318\2803818743-1\input\breezo\data\asimages\{5113d936-ed39-4d95-9ffd-08807d060aaa}.png&quot; /&gt;&lt;left val=&quot;145&quot; /&gt;&lt;top val=&quot;90&quot; /&gt;&lt;width val=&quot;400&quot; /&gt;&lt;height val=&quot;43&quot; /&gt;&lt;hasText val=&quot;1&quot; /&gt;&lt;/Image&gt;&lt;/ThreeDShapeInfo&gt;"/>
  <p:tag name="PRESENTER_SHAPETEXTINFO" val="&lt;ShapeTextInfo&gt;&lt;TableIndex row=&quot;-1&quot; col=&quot;-1&quot;&gt;&lt;linesCount val=&quot;1&quot; /&gt;&lt;lineCharCount val=&quot;18&quot; /&gt;&lt;/TableIndex&gt;&lt;/ShapeTextInfo&gt;"/>
</p:tagLst>
</file>

<file path=ppt/tags/tag700.xml><?xml version="1.0" encoding="utf-8"?>
<p:tagLst xmlns:p="http://schemas.openxmlformats.org/presentationml/2006/main">
  <p:tag name="PRESENTER_SHAPEINFO" val="&lt;ThreeDShapeInfo&gt;&lt;uuid val=&quot;{52d2d83f-3490-46a2-8fc9-95933a3b92fd}&quot; /&gt;&lt;isInvalidForFieldText val=&quot;0&quot; /&gt;&lt;Image&gt;&lt;filename val=&quot;E:\breeze\content\1089459318\2803818743-1\input\breezo\data\asimages\{52d2d83f-3490-46a2-8fc9-95933a3b92fd}.png&quot; /&gt;&lt;left val=&quot;382&quot; /&gt;&lt;top val=&quot;489&quot; /&gt;&lt;width val=&quot;19&quot; /&gt;&lt;height val=&quot;25&quot; /&gt;&lt;hasText val=&quot;1&quot; /&gt;&lt;/Image&gt;&lt;/ThreeDShapeInfo&gt;"/>
  <p:tag name="PRESENTER_SHAPETEXTINFO" val="&lt;ShapeTextInfo&gt;&lt;TableIndex row=&quot;-1&quot; col=&quot;-1&quot;&gt;&lt;linesCount val=&quot;1&quot; /&gt;&lt;lineCharCount val=&quot;1&quot; /&gt;&lt;/TableIndex&gt;&lt;/ShapeTextInfo&gt;"/>
</p:tagLst>
</file>

<file path=ppt/tags/tag701.xml><?xml version="1.0" encoding="utf-8"?>
<p:tagLst xmlns:p="http://schemas.openxmlformats.org/presentationml/2006/main">
  <p:tag name="PRESENTER_SHAPEINFO" val="&lt;ThreeDShapeInfo&gt;&lt;uuid val=&quot;{ea97b34e-b6f6-4f61-b8a5-0a30442ec605}&quot; /&gt;&lt;isInvalidForFieldText val=&quot;0&quot; /&gt;&lt;Image&gt;&lt;filename val=&quot;E:\breeze\content\1089459318\2803818743-1\input\breezo\data\asimages\{ea97b34e-b6f6-4f61-b8a5-0a30442ec605}.png&quot; /&gt;&lt;left val=&quot;476&quot; /&gt;&lt;top val=&quot;466&quot; /&gt;&lt;width val=&quot;18&quot; /&gt;&lt;height val=&quot;25&quot; /&gt;&lt;hasText val=&quot;1&quot; /&gt;&lt;/Image&gt;&lt;/ThreeDShapeInfo&gt;"/>
  <p:tag name="PRESENTER_SHAPETEXTINFO" val="&lt;ShapeTextInfo&gt;&lt;TableIndex row=&quot;-1&quot; col=&quot;-1&quot;&gt;&lt;linesCount val=&quot;1&quot; /&gt;&lt;lineCharCount val=&quot;1&quot; /&gt;&lt;/TableIndex&gt;&lt;/ShapeTextInfo&gt;"/>
</p:tagLst>
</file>

<file path=ppt/tags/tag702.xml><?xml version="1.0" encoding="utf-8"?>
<p:tagLst xmlns:p="http://schemas.openxmlformats.org/presentationml/2006/main">
  <p:tag name="PRESENTER_SHAPEINFO" val="&lt;ThreeDShapeInfo&gt;&lt;uuid val=&quot;{acccfba7-4233-4f0b-8014-dd04acebc701}&quot; /&gt;&lt;isInvalidForFieldText val=&quot;0&quot; /&gt;&lt;Image&gt;&lt;filename val=&quot;E:\breeze\content\1089459318\2803818743-1\input\breezo\data\asimages\{acccfba7-4233-4f0b-8014-dd04acebc701}.png&quot; /&gt;&lt;left val=&quot;452&quot; /&gt;&lt;top val=&quot;376&quot; /&gt;&lt;width val=&quot;187&quot; /&gt;&lt;height val=&quot;150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703.xml><?xml version="1.0" encoding="utf-8"?>
<p:tagLst xmlns:p="http://schemas.openxmlformats.org/presentationml/2006/main">
  <p:tag name="PRESENTER_SHAPEINFO" val="&lt;ThreeDShapeInfo&gt;&lt;uuid val=&quot;{99403b5c-193b-415d-9dde-19318fdfe988}&quot; /&gt;&lt;isInvalidForFieldText val=&quot;0&quot; /&gt;&lt;Image&gt;&lt;filename val=&quot;E:\breeze\content\1089459318\2803818743-1\input\breezo\data\asimages\{99403b5c-193b-415d-9dde-19318fdfe988}.png&quot; /&gt;&lt;left val=&quot;612&quot; /&gt;&lt;top val=&quot;406&quot; /&gt;&lt;width val=&quot;19&quot; /&gt;&lt;height val=&quot;25&quot; /&gt;&lt;hasText val=&quot;1&quot; /&gt;&lt;/Image&gt;&lt;/ThreeDShapeInfo&gt;"/>
  <p:tag name="PRESENTER_SHAPETEXTINFO" val="&lt;ShapeTextInfo&gt;&lt;TableIndex row=&quot;-1&quot; col=&quot;-1&quot;&gt;&lt;linesCount val=&quot;1&quot; /&gt;&lt;lineCharCount val=&quot;1&quot; /&gt;&lt;/TableIndex&gt;&lt;/ShapeTextInfo&gt;"/>
</p:tagLst>
</file>

<file path=ppt/tags/tag704.xml><?xml version="1.0" encoding="utf-8"?>
<p:tagLst xmlns:p="http://schemas.openxmlformats.org/presentationml/2006/main">
  <p:tag name="PRESENTER_SHAPEINFO" val="&lt;ThreeDShapeInfo&gt;&lt;uuid val=&quot;{6b810033-33f6-4fd1-837c-a90eee46dd50}&quot; /&gt;&lt;isInvalidForFieldText val=&quot;0&quot; /&gt;&lt;Image&gt;&lt;filename val=&quot;E:\breeze\content\1089459318\2803818743-1\input\breezo\data\asimages\{6b810033-33f6-4fd1-837c-a90eee46dd50}.png&quot; /&gt;&lt;left val=&quot;179&quot; /&gt;&lt;top val=&quot;190&quot; /&gt;&lt;width val=&quot;73&quot; /&gt;&lt;height val=&quot;36&quot; /&gt;&lt;hasText val=&quot;1&quot; /&gt;&lt;/Image&gt;&lt;/ThreeDShapeInfo&gt;"/>
  <p:tag name="PRESENTER_SHAPETEXTINFO" val="&lt;ShapeTextInfo&gt;&lt;TableIndex row=&quot;-1&quot; col=&quot;-1&quot;&gt;&lt;linesCount val=&quot;1&quot; /&gt;&lt;lineCharCount val=&quot;6&quot; /&gt;&lt;/TableIndex&gt;&lt;/ShapeTextInfo&gt;"/>
</p:tagLst>
</file>

<file path=ppt/tags/tag705.xml><?xml version="1.0" encoding="utf-8"?>
<p:tagLst xmlns:p="http://schemas.openxmlformats.org/presentationml/2006/main">
  <p:tag name="PRESENTER_SHAPEINFO" val="&lt;ThreeDShapeInfo&gt;&lt;uuid val=&quot;{0c3b4bb3-5551-4f7d-87af-45466ab2c5ad}&quot; /&gt;&lt;isInvalidForFieldText val=&quot;0&quot; /&gt;&lt;Image&gt;&lt;filename val=&quot;E:\breeze\content\1089459318\2803818743-1\input\breezo\data\asimages\{0c3b4bb3-5551-4f7d-87af-45466ab2c5ad}.png&quot; /&gt;&lt;left val=&quot;721&quot; /&gt;&lt;top val=&quot;200&quot; /&gt;&lt;width val=&quot;73&quot; /&gt;&lt;height val=&quot;36&quot; /&gt;&lt;hasText val=&quot;1&quot; /&gt;&lt;/Image&gt;&lt;/ThreeDShapeInfo&gt;"/>
  <p:tag name="PRESENTER_SHAPETEXTINFO" val="&lt;ShapeTextInfo&gt;&lt;TableIndex row=&quot;-1&quot; col=&quot;-1&quot;&gt;&lt;linesCount val=&quot;1&quot; /&gt;&lt;lineCharCount val=&quot;4&quot; /&gt;&lt;/TableIndex&gt;&lt;/ShapeTextInfo&gt;"/>
</p:tagLst>
</file>

<file path=ppt/tags/tag706.xml><?xml version="1.0" encoding="utf-8"?>
<p:tagLst xmlns:p="http://schemas.openxmlformats.org/presentationml/2006/main">
  <p:tag name="HTML_SHAPEINFO" val="&lt;SlideThumbPath val=&quot;SlideTemp.PNG&quot;/&gt;"/>
</p:tagLst>
</file>

<file path=ppt/tags/tag707.xml><?xml version="1.0" encoding="utf-8"?>
<p:tagLst xmlns:p="http://schemas.openxmlformats.org/presentationml/2006/main">
  <p:tag name="PRESENTER_SHAPEINFO" val="&lt;ThreeDShapeInfo&gt;&lt;uuid val=&quot;{12ead75a-132e-4b40-89e2-e565b6f99489}&quot; /&gt;&lt;isInvalidForFieldText val=&quot;0&quot; /&gt;&lt;Image&gt;&lt;filename val=&quot;E:\breeze\content\1089459318\2803818743-1\input\breezo\data\asimages\{12ead75a-132e-4b40-89e2-e565b6f99489}.png&quot; /&gt;&lt;left val=&quot;38&quot; /&gt;&lt;top val=&quot;183&quot; /&gt;&lt;width val=&quot;620&quot; /&gt;&lt;height val=&quot;495&quot; /&gt;&lt;hasText val=&quot;1&quot; /&gt;&lt;/Image&gt;&lt;/ThreeDShapeInfo&gt;"/>
</p:tagLst>
</file>

<file path=ppt/tags/tag708.xml><?xml version="1.0" encoding="utf-8"?>
<p:tagLst xmlns:p="http://schemas.openxmlformats.org/presentationml/2006/main">
  <p:tag name="PRESENTER_SHAPEINFO" val="&lt;ThreeDShapeInfo&gt;&lt;uuid val=&quot;&quot; /&gt;&lt;isInvalidForFieldText val=&quot;0&quot; /&gt;&lt;Image&gt;&lt;filename val=&quot;E:\breeze\content\1089459318\2803818743-1\input\breezo\data\asimages\{019031e1-f046-4e57-bf16-651222121a47}.png&quot; /&gt;&lt;left val=&quot;387&quot; /&gt;&lt;top val=&quot;135&quot; /&gt;&lt;width val=&quot;177&quot; /&gt;&lt;height val=&quot;198&quot; /&gt;&lt;hasText val=&quot;1&quot; /&gt;&lt;/Image&gt;&lt;/ThreeDShapeInfo&gt;"/>
</p:tagLst>
</file>

<file path=ppt/tags/tag709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71.xml><?xml version="1.0" encoding="utf-8"?>
<p:tagLst xmlns:p="http://schemas.openxmlformats.org/presentationml/2006/main">
  <p:tag name="PRESENTER_SHAPEINFO" val="&lt;ThreeDShapeInfo&gt;&lt;uuid val=&quot;{3289da0a-55a6-465c-91d6-b66eb315b64b}&quot; /&gt;&lt;isInvalidForFieldText val=&quot;0&quot; /&gt;&lt;Image&gt;&lt;filename val=&quot;E:\breeze\content\1089459318\2803818743-1\input\breezo\data\asimages\{3289da0a-55a6-465c-91d6-b66eb315b64b}.png&quot; /&gt;&lt;left val=&quot;6&quot; /&gt;&lt;top val=&quot;198&quot; /&gt;&lt;width val=&quot;347&quot; /&gt;&lt;height val=&quot;474&quot; /&gt;&lt;hasText val=&quot;1&quot; /&gt;&lt;/Image&gt;&lt;/ThreeDShapeInfo&gt;"/>
  <p:tag name="PRESENTER_SHAPETEXTINFO" val="&lt;ShapeTextInfo&gt;&lt;TableIndex row=&quot;-1&quot; col=&quot;-1&quot;&gt;&lt;linesCount val=&quot;3&quot; /&gt;&lt;lineCharCount val=&quot;37&quot; /&gt;&lt;lineCharCount val=&quot;78&quot; /&gt;&lt;lineCharCount val=&quot;59&quot; /&gt;&lt;/TableIndex&gt;&lt;/ShapeTextInfo&gt;"/>
</p:tagLst>
</file>

<file path=ppt/tags/tag710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711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712.xml><?xml version="1.0" encoding="utf-8"?>
<p:tagLst xmlns:p="http://schemas.openxmlformats.org/presentationml/2006/main">
  <p:tag name="PRESENTER_SHAPEINFO" val="&lt;ThreeDShapeInfo&gt;&lt;uuid val=&quot;{9b411bb4-6ba2-4620-b797-426368e11b27}&quot; /&gt;&lt;isInvalidForFieldText val=&quot;0&quot; /&gt;&lt;Image&gt;&lt;filename val=&quot;E:\breeze\content\1089459318\2803818743-1\input\breezo\data\asimages\{9b411bb4-6ba2-4620-b797-426368e11b27}.png&quot; /&gt;&lt;left val=&quot;316&quot; /&gt;&lt;top val=&quot;312&quot; /&gt;&lt;width val=&quot;51&quot; /&gt;&lt;height val=&quot;41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713.xml><?xml version="1.0" encoding="utf-8"?>
<p:tagLst xmlns:p="http://schemas.openxmlformats.org/presentationml/2006/main">
  <p:tag name="PRESENTER_SHAPEINFO" val="&lt;ThreeDShapeInfo&gt;&lt;uuid val=&quot;{2958b50b-196a-444f-80e0-d1e98c048065}&quot; /&gt;&lt;isInvalidForFieldText val=&quot;0&quot; /&gt;&lt;Image&gt;&lt;filename val=&quot;E:\breeze\content\1089459318\2803818743-1\input\breezo\data\asimages\{2958b50b-196a-444f-80e0-d1e98c048065}.png&quot; /&gt;&lt;left val=&quot;209&quot; /&gt;&lt;top val=&quot;356&quot; /&gt;&lt;width val=&quot;161&quot; /&gt;&lt;height val=&quot;71&quot; /&gt;&lt;hasText val=&quot;1&quot; /&gt;&lt;/Image&gt;&lt;/ThreeDShapeInfo&gt;"/>
  <p:tag name="PRESENTER_SHAPETEXTINFO" val="&lt;ShapeTextInfo&gt;&lt;TableIndex row=&quot;-1&quot; col=&quot;-1&quot;&gt;&lt;linesCount val=&quot;1&quot; /&gt;&lt;lineCharCount val=&quot;23&quot; /&gt;&lt;/TableIndex&gt;&lt;/ShapeTextInfo&gt;"/>
</p:tagLst>
</file>

<file path=ppt/tags/tag714.xml><?xml version="1.0" encoding="utf-8"?>
<p:tagLst xmlns:p="http://schemas.openxmlformats.org/presentationml/2006/main">
  <p:tag name="PRESENTER_SHAPEINFO" val="&lt;ThreeDShapeInfo&gt;&lt;uuid val=&quot;{3b924f5c-4710-450e-b999-5e6318900a2e}&quot; /&gt;&lt;isInvalidForFieldText val=&quot;0&quot; /&gt;&lt;Image&gt;&lt;filename val=&quot;E:\breeze\content\1089459318\2803818743-1\input\breezo\data\asimages\{3b924f5c-4710-450e-b999-5e6318900a2e}.png&quot; /&gt;&lt;left val=&quot;227&quot; /&gt;&lt;top val=&quot;149&quot; /&gt;&lt;width val=&quot;161&quot; /&gt;&lt;height val=&quot;71&quot; /&gt;&lt;hasText val=&quot;1&quot; /&gt;&lt;/Image&gt;&lt;/ThreeDShapeInfo&gt;"/>
  <p:tag name="PRESENTER_SHAPETEXTINFO" val="&lt;ShapeTextInfo&gt;&lt;TableIndex row=&quot;-1&quot; col=&quot;-1&quot;&gt;&lt;linesCount val=&quot;1&quot; /&gt;&lt;lineCharCount val=&quot;24&quot; /&gt;&lt;/TableIndex&gt;&lt;/ShapeTextInfo&gt;"/>
</p:tagLst>
</file>

<file path=ppt/tags/tag715.xml><?xml version="1.0" encoding="utf-8"?>
<p:tagLst xmlns:p="http://schemas.openxmlformats.org/presentationml/2006/main">
  <p:tag name="PRESENTER_SHAPEINFO" val="&lt;ThreeDShapeInfo&gt;&lt;uuid val=&quot;{91c631be-5703-4ff1-8f18-5458fdb1d142}&quot; /&gt;&lt;isInvalidForFieldText val=&quot;0&quot; /&gt;&lt;Image&gt;&lt;filename val=&quot;E:\breeze\content\1089459318\2803818743-1\input\breezo\data\asimages\{91c631be-5703-4ff1-8f18-5458fdb1d142}.png&quot; /&gt;&lt;left val=&quot;223&quot; /&gt;&lt;top val=&quot;79&quot; /&gt;&lt;width val=&quot;347&quot; /&gt;&lt;height val=&quot;35&quot; /&gt;&lt;hasText val=&quot;1&quot; /&gt;&lt;/Image&gt;&lt;/ThreeDShapeInfo&gt;"/>
  <p:tag name="PRESENTER_SHAPETEXTINFO" val="&lt;ShapeTextInfo&gt;&lt;TableIndex row=&quot;-1&quot; col=&quot;-1&quot;&gt;&lt;linesCount val=&quot;1&quot; /&gt;&lt;lineCharCount val=&quot;17&quot; /&gt;&lt;/TableIndex&gt;&lt;/ShapeTextInfo&gt;"/>
</p:tagLst>
</file>

<file path=ppt/tags/tag716.xml><?xml version="1.0" encoding="utf-8"?>
<p:tagLst xmlns:p="http://schemas.openxmlformats.org/presentationml/2006/main">
  <p:tag name="PRESENTER_SHAPEINFO" val="&lt;ThreeDShapeInfo&gt;&lt;uuid val=&quot;{2e8ff43c-06b9-4b2b-a63d-2f606a5bd530}&quot; /&gt;&lt;isInvalidForFieldText val=&quot;0&quot; /&gt;&lt;Image&gt;&lt;filename val=&quot;E:\breeze\content\1089459318\2803818743-1\input\breezo\data\asimages\{2e8ff43c-06b9-4b2b-a63d-2f606a5bd530}.png&quot; /&gt;&lt;left val=&quot;495&quot; /&gt;&lt;top val=&quot;352&quot; /&gt;&lt;width val=&quot;411&quot; /&gt;&lt;height val=&quot;229&quot; /&gt;&lt;hasText val=&quot;1&quot; /&gt;&lt;/Image&gt;&lt;/ThreeDShapeInfo&gt;"/>
  <p:tag name="PRESENTER_SHAPETEXTINFO" val="&lt;ShapeTextInfo&gt;&lt;TableIndex row=&quot;-1&quot; col=&quot;-1&quot;&gt;&lt;linesCount val=&quot;3&quot; /&gt;&lt;lineCharCount val=&quot;13&quot; /&gt;&lt;lineCharCount val=&quot;65&quot; /&gt;&lt;lineCharCount val=&quot;63&quot; /&gt;&lt;/TableIndex&gt;&lt;/ShapeTextInfo&gt;"/>
</p:tagLst>
</file>

<file path=ppt/tags/tag717.xml><?xml version="1.0" encoding="utf-8"?>
<p:tagLst xmlns:p="http://schemas.openxmlformats.org/presentationml/2006/main">
  <p:tag name="HTML_SHAPEINFO" val="&lt;SlideThumbPath val=&quot;SlideTemp.PNG&quot;/&gt;"/>
</p:tagLst>
</file>

<file path=ppt/tags/tag718.xml><?xml version="1.0" encoding="utf-8"?>
<p:tagLst xmlns:p="http://schemas.openxmlformats.org/presentationml/2006/main">
  <p:tag name="PRESENTER_SHAPEINFO" val="&lt;ThreeDShapeInfo&gt;&lt;uuid val=&quot;{e7571af5-b884-407a-a6e5-f226a5416b52}&quot; /&gt;&lt;isInvalidForFieldText val=&quot;0&quot; /&gt;&lt;Image&gt;&lt;filename val=&quot;E:\breeze\content\1089459318\2803818743-1\input\breezo\data\asimages\{e7571af5-b884-407a-a6e5-f226a5416b52}.png&quot; /&gt;&lt;left val=&quot;98&quot; /&gt;&lt;top val=&quot;94&quot; /&gt;&lt;width val=&quot;763&quot; /&gt;&lt;height val=&quot;43&quot; /&gt;&lt;hasText val=&quot;1&quot; /&gt;&lt;/Image&gt;&lt;/ThreeDShapeInfo&gt;"/>
  <p:tag name="PRESENTER_SHAPETEXTINFO" val="&lt;ShapeTextInfo&gt;&lt;TableIndex row=&quot;-1&quot; col=&quot;-1&quot;&gt;&lt;linesCount val=&quot;1&quot; /&gt;&lt;lineCharCount val=&quot;36&quot; /&gt;&lt;/TableIndex&gt;&lt;/ShapeTextInfo&gt;"/>
</p:tagLst>
</file>

<file path=ppt/tags/tag719.xml><?xml version="1.0" encoding="utf-8"?>
<p:tagLst xmlns:p="http://schemas.openxmlformats.org/presentationml/2006/main">
  <p:tag name="PRESENTER_SHAPEINFO" val="&lt;ThreeDShapeInfo&gt;&lt;uuid val=&quot;{5cc3658f-045f-4c11-aa80-1836cf5e2ac3}&quot; /&gt;&lt;isInvalidForFieldText val=&quot;0&quot; /&gt;&lt;Image&gt;&lt;filename val=&quot;E:\breeze\content\1089459318\2803818743-1\input\breezo\data\asimages\{5cc3658f-045f-4c11-aa80-1836cf5e2ac3}.png&quot; /&gt;&lt;left val=&quot;105&quot; /&gt;&lt;top val=&quot;325&quot; /&gt;&lt;width val=&quot;251&quot; /&gt;&lt;height val=&quot;83&quot; /&gt;&lt;hasText val=&quot;1&quot; /&gt;&lt;/Image&gt;&lt;/ThreeDShapeInfo&gt;"/>
  <p:tag name="PRESENTER_SHAPETEXTINFO" val="&lt;ShapeTextInfo&gt;&lt;TableIndex row=&quot;-1&quot; col=&quot;-1&quot;&gt;&lt;linesCount val=&quot;1&quot; /&gt;&lt;lineCharCount val=&quot;59&quot; /&gt;&lt;/TableIndex&gt;&lt;/ShapeTextInfo&gt;"/>
</p:tagLst>
</file>

<file path=ppt/tags/tag72.xml><?xml version="1.0" encoding="utf-8"?>
<p:tagLst xmlns:p="http://schemas.openxmlformats.org/presentationml/2006/main">
  <p:tag name="HTML_SHAPEINFO" val="&lt;SlideThumbPath val=&quot;SlideTemp.PNG&quot;/&gt;"/>
</p:tagLst>
</file>

<file path=ppt/tags/tag720.xml><?xml version="1.0" encoding="utf-8"?>
<p:tagLst xmlns:p="http://schemas.openxmlformats.org/presentationml/2006/main">
  <p:tag name="PRESENTER_SHAPEINFO" val="&lt;ThreeDShapeInfo&gt;&lt;uuid val=&quot;{55894a99-2431-4165-aca6-1eb6a6c8f828}&quot; /&gt;&lt;isInvalidForFieldText val=&quot;0&quot; /&gt;&lt;Image&gt;&lt;filename val=&quot;E:\breeze\content\1089459318\2803818743-1\input\breezo\data\asimages\{55894a99-2431-4165-aca6-1eb6a6c8f828}.png&quot; /&gt;&lt;left val=&quot;407&quot; /&gt;&lt;top val=&quot;199&quot; /&gt;&lt;width val=&quot;507&quot; /&gt;&lt;height val=&quot;415&quot; /&gt;&lt;hasText val=&quot;1&quot; /&gt;&lt;/Image&gt;&lt;/ThreeDShapeInfo&gt;"/>
</p:tagLst>
</file>

<file path=ppt/tags/tag721.xml><?xml version="1.0" encoding="utf-8"?>
<p:tagLst xmlns:p="http://schemas.openxmlformats.org/presentationml/2006/main">
  <p:tag name="PRESENTER_SHAPEINFO" val="&lt;ThreeDShapeInfo&gt;&lt;uuid val=&quot;{83dbfbae-8dd9-47c2-a220-ef7a9e1440a7}&quot; /&gt;&lt;isInvalidForFieldText val=&quot;0&quot; /&gt;&lt;Image&gt;&lt;filename val=&quot;E:\breeze\content\1089459318\2803818743-1\input\breezo\data\asimages\{83dbfbae-8dd9-47c2-a220-ef7a9e1440a7}.png&quot; /&gt;&lt;left val=&quot;738&quot; /&gt;&lt;top val=&quot;368&quot; /&gt;&lt;width val=&quot;37&quot; /&gt;&lt;height val=&quot;17&quot; /&gt;&lt;hasText val=&quot;1&quot; /&gt;&lt;/Image&gt;&lt;/ThreeDShapeInfo&gt;"/>
  <p:tag name="PRESENTER_SHAPETEXTINFO" val="&lt;ShapeTextInfo&gt;&lt;TableIndex row=&quot;-1&quot; col=&quot;-1&quot;&gt;&lt;linesCount val=&quot;1&quot; /&gt;&lt;lineCharCount val=&quot;3&quot; /&gt;&lt;/TableIndex&gt;&lt;/ShapeTextInfo&gt;"/>
</p:tagLst>
</file>

<file path=ppt/tags/tag722.xml><?xml version="1.0" encoding="utf-8"?>
<p:tagLst xmlns:p="http://schemas.openxmlformats.org/presentationml/2006/main">
  <p:tag name="PRESENTER_SHAPEINFO" val="&lt;ThreeDShapeInfo&gt;&lt;uuid val=&quot;{17f52e37-d2f7-4419-946c-9d98201cfc45}&quot; /&gt;&lt;isInvalidForFieldText val=&quot;0&quot; /&gt;&lt;Image&gt;&lt;filename val=&quot;E:\breeze\content\1089459318\2803818743-1\input\breezo\data\asimages\{17f52e37-d2f7-4419-946c-9d98201cfc45}.png&quot; /&gt;&lt;left val=&quot;740&quot; /&gt;&lt;top val=&quot;323&quot; /&gt;&lt;width val=&quot;39&quot; /&gt;&lt;height val=&quot;17&quot; /&gt;&lt;hasText val=&quot;1&quot; /&gt;&lt;/Image&gt;&lt;/ThreeDShapeInfo&gt;"/>
  <p:tag name="PRESENTER_SHAPETEXTINFO" val="&lt;ShapeTextInfo&gt;&lt;TableIndex row=&quot;-1&quot; col=&quot;-1&quot;&gt;&lt;linesCount val=&quot;1&quot; /&gt;&lt;lineCharCount val=&quot;3&quot; /&gt;&lt;/TableIndex&gt;&lt;/ShapeTextInfo&gt;"/>
</p:tagLst>
</file>

<file path=ppt/tags/tag723.xml><?xml version="1.0" encoding="utf-8"?>
<p:tagLst xmlns:p="http://schemas.openxmlformats.org/presentationml/2006/main">
  <p:tag name="PRESENTER_SHAPEINFO" val="&lt;ThreeDShapeInfo&gt;&lt;uuid val=&quot;{8f0a9b7a-c1a9-47bc-856a-575580abdb96}&quot; /&gt;&lt;isInvalidForFieldText val=&quot;0&quot; /&gt;&lt;Image&gt;&lt;filename val=&quot;E:\breeze\content\1089459318\2803818743-1\input\breezo\data\asimages\{8f0a9b7a-c1a9-47bc-856a-575580abdb96}.png&quot; /&gt;&lt;left val=&quot;746&quot; /&gt;&lt;top val=&quot;415&quot; /&gt;&lt;width val=&quot;27&quot; /&gt;&lt;height val=&quot;17&quot; /&gt;&lt;hasText val=&quot;1&quot; /&gt;&lt;/Image&gt;&lt;/ThreeDShapeInfo&gt;"/>
  <p:tag name="PRESENTER_SHAPETEXTINFO" val="&lt;ShapeTextInfo&gt;&lt;TableIndex row=&quot;-1&quot; col=&quot;-1&quot;&gt;&lt;linesCount val=&quot;1&quot; /&gt;&lt;lineCharCount val=&quot;2&quot; /&gt;&lt;/TableIndex&gt;&lt;/ShapeTextInfo&gt;"/>
</p:tagLst>
</file>

<file path=ppt/tags/tag724.xml><?xml version="1.0" encoding="utf-8"?>
<p:tagLst xmlns:p="http://schemas.openxmlformats.org/presentationml/2006/main">
  <p:tag name="PRESENTER_SHAPEINFO" val="&lt;ThreeDShapeInfo&gt;&lt;uuid val=&quot;{056fbb89-9098-45d9-b5e5-3f275c65d29c}&quot; /&gt;&lt;isInvalidForFieldText val=&quot;0&quot; /&gt;&lt;Image&gt;&lt;filename val=&quot;E:\breeze\content\1089459318\2803818743-1\input\breezo\data\asimages\{056fbb89-9098-45d9-b5e5-3f275c65d29c}.png&quot; /&gt;&lt;left val=&quot;729&quot; /&gt;&lt;top val=&quot;502&quot; /&gt;&lt;width val=&quot;74&quot; /&gt;&lt;height val=&quot;33&quot; /&gt;&lt;hasText val=&quot;1&quot; /&gt;&lt;/Image&gt;&lt;/ThreeDShapeInfo&gt;"/>
  <p:tag name="PRESENTER_SHAPETEXTINFO" val="&lt;ShapeTextInfo&gt;&lt;TableIndex row=&quot;-1&quot; col=&quot;-1&quot;&gt;&lt;linesCount val=&quot;1&quot; /&gt;&lt;lineCharCount val=&quot;6&quot; /&gt;&lt;/TableIndex&gt;&lt;/ShapeTextInfo&gt;"/>
</p:tagLst>
</file>

<file path=ppt/tags/tag725.xml><?xml version="1.0" encoding="utf-8"?>
<p:tagLst xmlns:p="http://schemas.openxmlformats.org/presentationml/2006/main">
  <p:tag name="PRESENTER_SHAPEINFO" val="&lt;ThreeDShapeInfo&gt;&lt;uuid val=&quot;{15bb51bb-5d1b-414b-852a-b92f0b032ebf}&quot; /&gt;&lt;isInvalidForFieldText val=&quot;0&quot; /&gt;&lt;Image&gt;&lt;filename val=&quot;E:\breeze\content\1089459318\2803818743-1\input\breezo\data\asimages\{15bb51bb-5d1b-414b-852a-b92f0b032ebf}.png&quot; /&gt;&lt;left val=&quot;561&quot; /&gt;&lt;top val=&quot;514&quot; /&gt;&lt;width val=&quot;105&quot; /&gt;&lt;height val=&quot;37&quot; /&gt;&lt;hasText val=&quot;1&quot; /&gt;&lt;/Image&gt;&lt;/ThreeDShapeInfo&gt;"/>
  <p:tag name="PRESENTER_SHAPETEXTINFO" val="&lt;ShapeTextInfo&gt;&lt;TableIndex row=&quot;-1&quot; col=&quot;-1&quot;&gt;&lt;linesCount val=&quot;1&quot; /&gt;&lt;lineCharCount val=&quot;23&quot; /&gt;&lt;/TableIndex&gt;&lt;/ShapeTextInfo&gt;"/>
</p:tagLst>
</file>

<file path=ppt/tags/tag726.xml><?xml version="1.0" encoding="utf-8"?>
<p:tagLst xmlns:p="http://schemas.openxmlformats.org/presentationml/2006/main">
  <p:tag name="HTML_SHAPEINFO" val="&lt;SlideThumbPath val=&quot;SlideTemp.PNG&quot;/&gt;"/>
</p:tagLst>
</file>

<file path=ppt/tags/tag727.xml><?xml version="1.0" encoding="utf-8"?>
<p:tagLst xmlns:p="http://schemas.openxmlformats.org/presentationml/2006/main">
  <p:tag name="PRESENTER_SHAPEINFO" val="&lt;ThreeDShapeInfo&gt;&lt;uuid val=&quot;&quot; /&gt;&lt;isInvalidForFieldText val=&quot;0&quot; /&gt;&lt;Image&gt;&lt;filename val=&quot;E:\breeze\content\1089459318\2803818743-1\input\breezo\data\asimages\{c568d0ed-3ac6-4336-8415-c4c0d32398f4}.png&quot; /&gt;&lt;left val=&quot;521&quot; /&gt;&lt;top val=&quot;143&quot; /&gt;&lt;width val=&quot;251&quot; /&gt;&lt;height val=&quot;544&quot; /&gt;&lt;hasText val=&quot;1&quot; /&gt;&lt;/Image&gt;&lt;/ThreeDShapeInfo&gt;"/>
</p:tagLst>
</file>

<file path=ppt/tags/tag728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16&quot; /&gt;&lt;/TableIndex&gt;&lt;/ShapeTextInfo&gt;"/>
</p:tagLst>
</file>

<file path=ppt/tags/tag729.xml><?xml version="1.0" encoding="utf-8"?>
<p:tagLst xmlns:p="http://schemas.openxmlformats.org/presentationml/2006/main">
  <p:tag name="PRESENTER_SHAPEINFO" val="&lt;ThreeDShapeInfo&gt;&lt;uuid val=&quot;{5ad847f8-e025-4418-a985-889d605a6983}&quot; /&gt;&lt;isInvalidForFieldText val=&quot;0&quot; /&gt;&lt;Image&gt;&lt;filename val=&quot;E:\breeze\content\1089459318\2803818743-1\input\breezo\data\asimages\{5ad847f8-e025-4418-a985-889d605a6983}.png&quot; /&gt;&lt;left val=&quot;5&quot; /&gt;&lt;top val=&quot;76&quot; /&gt;&lt;width val=&quot;931&quot; /&gt;&lt;height val=&quot;52&quot; /&gt;&lt;hasText val=&quot;1&quot; /&gt;&lt;/Image&gt;&lt;/ThreeDShapeInfo&gt;"/>
  <p:tag name="PRESENTER_SHAPETEXTINFO" val="&lt;ShapeTextInfo&gt;&lt;TableIndex row=&quot;-1&quot; col=&quot;-1&quot;&gt;&lt;linesCount val=&quot;1&quot; /&gt;&lt;lineCharCount val=&quot;40&quot; /&gt;&lt;/TableIndex&gt;&lt;/ShapeTextInfo&gt;"/>
</p:tagLst>
</file>

<file path=ppt/tags/tag73.xml><?xml version="1.0" encoding="utf-8"?>
<p:tagLst xmlns:p="http://schemas.openxmlformats.org/presentationml/2006/main">
  <p:tag name="PRESENTER_SHAPEINFO" val="&lt;ThreeDShapeInfo&gt;&lt;uuid val=&quot;{cc332ab4-66db-4ee4-a96a-cde0bb7f401b}&quot; /&gt;&lt;isInvalidForFieldText val=&quot;0&quot; /&gt;&lt;Image&gt;&lt;filename val=&quot;E:\breeze\content\1089459318\2803818743-1\input\breezo\data\asimages\{cc332ab4-66db-4ee4-a96a-cde0bb7f401b}.jpg&quot; /&gt;&lt;left val=&quot;6&quot; /&gt;&lt;top val=&quot;6&quot; /&gt;&lt;width val=&quot;311&quot; /&gt;&lt;height val=&quot;413&quot; /&gt;&lt;hasText val=&quot;1&quot; /&gt;&lt;/Image&gt;&lt;/ThreeDShapeInfo&gt;"/>
</p:tagLst>
</file>

<file path=ppt/tags/tag730.xml><?xml version="1.0" encoding="utf-8"?>
<p:tagLst xmlns:p="http://schemas.openxmlformats.org/presentationml/2006/main">
  <p:tag name="PRESENTER_SHAPEINFO" val="&lt;ThreeDShapeInfo&gt;&lt;uuid val=&quot;{84725381-5d73-4032-8a89-094c186db88c}&quot; /&gt;&lt;isInvalidForFieldText val=&quot;0&quot; /&gt;&lt;Image&gt;&lt;filename val=&quot;E:\breeze\content\1089459318\2803818743-1\input\breezo\data\asimages\{84725381-5d73-4032-8a89-094c186db88c}.jpg&quot; /&gt;&lt;left val=&quot;56&quot; /&gt;&lt;top val=&quot;145&quot; /&gt;&lt;width val=&quot;353&quot; /&gt;&lt;height val=&quot;471&quot; /&gt;&lt;hasText val=&quot;1&quot; /&gt;&lt;/Image&gt;&lt;/ThreeDShapeInfo&gt;"/>
</p:tagLst>
</file>

<file path=ppt/tags/tag731.xml><?xml version="1.0" encoding="utf-8"?>
<p:tagLst xmlns:p="http://schemas.openxmlformats.org/presentationml/2006/main">
  <p:tag name="PRESENTER_SHAPEINFO" val="&lt;ThreeDShapeInfo&gt;&lt;uuid val=&quot;{bb8f8217-8af6-4d16-8819-7bc27431d151}&quot; /&gt;&lt;isInvalidForFieldText val=&quot;0&quot; /&gt;&lt;Image&gt;&lt;filename val=&quot;E:\breeze\content\1089459318\2803818743-1\input\breezo\data\asimages\{bb8f8217-8af6-4d16-8819-7bc27431d151}.png&quot; /&gt;&lt;left val=&quot;82&quot; /&gt;&lt;top val=&quot;619&quot; /&gt;&lt;width val=&quot;299&quot; /&gt;&lt;height val=&quot;73&quot; /&gt;&lt;hasText val=&quot;1&quot; /&gt;&lt;/Image&gt;&lt;/ThreeDShapeInfo&gt;"/>
  <p:tag name="PRESENTER_SHAPETEXTINFO" val="&lt;ShapeTextInfo&gt;&lt;TableIndex row=&quot;-1&quot; col=&quot;-1&quot;&gt;&lt;linesCount val=&quot;1&quot; /&gt;&lt;lineCharCount val=&quot;41&quot; /&gt;&lt;/TableIndex&gt;&lt;/ShapeTextInfo&gt;"/>
</p:tagLst>
</file>

<file path=ppt/tags/tag732.xml><?xml version="1.0" encoding="utf-8"?>
<p:tagLst xmlns:p="http://schemas.openxmlformats.org/presentationml/2006/main">
  <p:tag name="PRESENTER_SHAPEINFO" val="&lt;ThreeDShapeInfo&gt;&lt;uuid val=&quot;&quot; /&gt;&lt;isInvalidForFieldText val=&quot;0&quot; /&gt;&lt;Image&gt;&lt;filename val=&quot;E:\breeze\content\1089459318\2803818743-1\input\breezo\data\asimages\{9ee11acc-82ed-4ecf-9dae-80bec495a3fd}.png&quot; /&gt;&lt;left val=&quot;529&quot; /&gt;&lt;top val=&quot;308&quot; /&gt;&lt;width val=&quot;345&quot; /&gt;&lt;height val=&quot;118&quot; /&gt;&lt;hasText val=&quot;1&quot; /&gt;&lt;/Image&gt;&lt;/ThreeDShapeInfo&gt;"/>
</p:tagLst>
</file>

<file path=ppt/tags/tag733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8&quot; /&gt;&lt;/TableIndex&gt;&lt;/ShapeTextInfo&gt;"/>
</p:tagLst>
</file>

<file path=ppt/tags/tag734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15&quot; /&gt;&lt;/TableIndex&gt;&lt;/ShapeTextInfo&gt;"/>
</p:tagLst>
</file>

<file path=ppt/tags/tag735.xml><?xml version="1.0" encoding="utf-8"?>
<p:tagLst xmlns:p="http://schemas.openxmlformats.org/presentationml/2006/main">
  <p:tag name="HTML_SHAPEINFO" val="&lt;SlideThumbPath val=&quot;SlideTemp.PNG&quot;/&gt;"/>
</p:tagLst>
</file>

<file path=ppt/tags/tag736.xml><?xml version="1.0" encoding="utf-8"?>
<p:tagLst xmlns:p="http://schemas.openxmlformats.org/presentationml/2006/main">
  <p:tag name="PRESENTER_SHAPEINFO" val="&lt;ThreeDShapeInfo&gt;&lt;uuid val=&quot;{54d79c7e-87c7-41a3-ad13-2472a62f5957}&quot; /&gt;&lt;isInvalidForFieldText val=&quot;0&quot; /&gt;&lt;Image&gt;&lt;filename val=&quot;E:\breeze\content\1089459318\2803818743-1\input\breezo\data\asimages\{54d79c7e-87c7-41a3-ad13-2472a62f5957}.png&quot; /&gt;&lt;left val=&quot;86&quot; /&gt;&lt;top val=&quot;74&quot; /&gt;&lt;width val=&quot;785&quot; /&gt;&lt;height val=&quot;54&quot; /&gt;&lt;hasText val=&quot;1&quot; /&gt;&lt;/Image&gt;&lt;/ThreeDShapeInfo&gt;"/>
  <p:tag name="PRESENTER_SHAPETEXTINFO" val="&lt;ShapeTextInfo&gt;&lt;TableIndex row=&quot;-1&quot; col=&quot;-1&quot;&gt;&lt;linesCount val=&quot;1&quot; /&gt;&lt;lineCharCount val=&quot;29&quot; /&gt;&lt;/TableIndex&gt;&lt;/ShapeTextInfo&gt;"/>
</p:tagLst>
</file>

<file path=ppt/tags/tag737.xml><?xml version="1.0" encoding="utf-8"?>
<p:tagLst xmlns:p="http://schemas.openxmlformats.org/presentationml/2006/main">
  <p:tag name="PRESENTER_SHAPEINFO" val="&lt;ThreeDShapeInfo&gt;&lt;uuid val=&quot;{485baa54-e65e-40cc-bda8-e3c283e20cd2}&quot; /&gt;&lt;isInvalidForFieldText val=&quot;0&quot; /&gt;&lt;Image&gt;&lt;filename val=&quot;E:\breeze\content\1089459318\2803818743-1\input\breezo\data\asimages\{485baa54-e65e-40cc-bda8-e3c283e20cd2}.jpg&quot; /&gt;&lt;left val=&quot;112&quot; /&gt;&lt;top val=&quot;155&quot; /&gt;&lt;width val=&quot;328&quot; /&gt;&lt;height val=&quot;437&quot; /&gt;&lt;hasText val=&quot;1&quot; /&gt;&lt;/Image&gt;&lt;/ThreeDShapeInfo&gt;"/>
</p:tagLst>
</file>

<file path=ppt/tags/tag738.xml><?xml version="1.0" encoding="utf-8"?>
<p:tagLst xmlns:p="http://schemas.openxmlformats.org/presentationml/2006/main">
  <p:tag name="PRESENTER_SHAPEINFO" val="&lt;ThreeDShapeInfo&gt;&lt;uuid val=&quot;{b579506b-479c-4793-9f02-7f0e6faeb48d}&quot; /&gt;&lt;isInvalidForFieldText val=&quot;0&quot; /&gt;&lt;Image&gt;&lt;filename val=&quot;E:\breeze\content\1089459318\2803818743-1\input\breezo\data\asimages\{b579506b-479c-4793-9f02-7f0e6faeb48d}.jpg&quot; /&gt;&lt;left val=&quot;538&quot; /&gt;&lt;top val=&quot;155&quot; /&gt;&lt;width val=&quot;330&quot; /&gt;&lt;height val=&quot;439&quot; /&gt;&lt;hasText val=&quot;1&quot; /&gt;&lt;/Image&gt;&lt;/ThreeDShapeInfo&gt;"/>
</p:tagLst>
</file>

<file path=ppt/tags/tag739.xml><?xml version="1.0" encoding="utf-8"?>
<p:tagLst xmlns:p="http://schemas.openxmlformats.org/presentationml/2006/main">
  <p:tag name="PRESENTER_SHAPEINFO" val="&lt;ThreeDShapeInfo&gt;&lt;uuid val=&quot;{677478f0-de38-4fb3-b667-c19f9799340e}&quot; /&gt;&lt;isInvalidForFieldText val=&quot;0&quot; /&gt;&lt;Image&gt;&lt;filename val=&quot;E:\breeze\content\1089459318\2803818743-1\input\breezo\data\asimages\{677478f0-de38-4fb3-b667-c19f9799340e}.png&quot; /&gt;&lt;left val=&quot;104&quot; /&gt;&lt;top val=&quot;607&quot; /&gt;&lt;width val=&quot;338&quot; /&gt;&lt;height val=&quot;79&quot; /&gt;&lt;hasText val=&quot;1&quot; /&gt;&lt;/Image&gt;&lt;/ThreeDShapeInfo&gt;"/>
  <p:tag name="PRESENTER_SHAPETEXTINFO" val="&lt;ShapeTextInfo&gt;&lt;TableIndex row=&quot;-1&quot; col=&quot;-1&quot;&gt;&lt;linesCount val=&quot;1&quot; /&gt;&lt;lineCharCount val=&quot;46&quot; /&gt;&lt;/TableIndex&gt;&lt;/ShapeTextInfo&gt;"/>
</p:tagLst>
</file>

<file path=ppt/tags/tag74.xml><?xml version="1.0" encoding="utf-8"?>
<p:tagLst xmlns:p="http://schemas.openxmlformats.org/presentationml/2006/main">
  <p:tag name="PRESENTER_SHAPEINFO" val="&lt;ThreeDShapeInfo&gt;&lt;uuid val=&quot;{9b20a415-7066-44f9-b551-8e7e9a514a76}&quot; /&gt;&lt;isInvalidForFieldText val=&quot;0&quot; /&gt;&lt;Image&gt;&lt;filename val=&quot;E:\breeze\content\1089459318\2803818743-1\input\breezo\data\asimages\{9b20a415-7066-44f9-b551-8e7e9a514a76}.png&quot; /&gt;&lt;left val=&quot;330&quot; /&gt;&lt;top val=&quot;84&quot; /&gt;&lt;width val=&quot;139&quot; /&gt;&lt;height val=&quot;101&quot; /&gt;&lt;hasText val=&quot;1&quot; /&gt;&lt;/Image&gt;&lt;/ThreeDShapeInfo&gt;"/>
  <p:tag name="PRESENTER_SHAPETEXTINFO" val="&lt;ShapeTextInfo&gt;&lt;TableIndex row=&quot;-1&quot; col=&quot;-1&quot;&gt;&lt;linesCount val=&quot;1&quot; /&gt;&lt;lineCharCount val=&quot;21&quot; /&gt;&lt;/TableIndex&gt;&lt;/ShapeTextInfo&gt;"/>
</p:tagLst>
</file>

<file path=ppt/tags/tag740.xml><?xml version="1.0" encoding="utf-8"?>
<p:tagLst xmlns:p="http://schemas.openxmlformats.org/presentationml/2006/main">
  <p:tag name="PRESENTER_SHAPEINFO" val="&lt;ThreeDShapeInfo&gt;&lt;uuid val=&quot;{aba51e30-c324-4994-baab-93af8d5ccd28}&quot; /&gt;&lt;isInvalidForFieldText val=&quot;0&quot; /&gt;&lt;Image&gt;&lt;filename val=&quot;E:\breeze\content\1089459318\2803818743-1\input\breezo\data\asimages\{aba51e30-c324-4994-baab-93af8d5ccd28}.png&quot; /&gt;&lt;left val=&quot;538&quot; /&gt;&lt;top val=&quot;606&quot; /&gt;&lt;width val=&quot;299&quot; /&gt;&lt;height val=&quot;72&quot; /&gt;&lt;hasText val=&quot;1&quot; /&gt;&lt;/Image&gt;&lt;/ThreeDShapeInfo&gt;"/>
  <p:tag name="PRESENTER_SHAPETEXTINFO" val="&lt;ShapeTextInfo&gt;&lt;TableIndex row=&quot;-1&quot; col=&quot;-1&quot;&gt;&lt;linesCount val=&quot;1&quot; /&gt;&lt;lineCharCount val=&quot;33&quot; /&gt;&lt;/TableIndex&gt;&lt;/ShapeTextInfo&gt;"/>
</p:tagLst>
</file>

<file path=ppt/tags/tag741.xml><?xml version="1.0" encoding="utf-8"?>
<p:tagLst xmlns:p="http://schemas.openxmlformats.org/presentationml/2006/main">
  <p:tag name="HTML_SHAPEINFO" val="&lt;SlideThumbPath val=&quot;SlideTemp.PNG&quot;/&gt;"/>
</p:tagLst>
</file>

<file path=ppt/tags/tag742.xml><?xml version="1.0" encoding="utf-8"?>
<p:tagLst xmlns:p="http://schemas.openxmlformats.org/presentationml/2006/main">
  <p:tag name="PRESENTER_SHAPEINFO" val="&lt;ThreeDShapeInfo&gt;&lt;uuid val=&quot;&quot; /&gt;&lt;isInvalidForFieldText val=&quot;0&quot; /&gt;&lt;Image&gt;&lt;filename val=&quot;E:\breeze\content\1089459318\2803818743-1\input\breezo\data\asimages\{559eb5c5-7579-4297-96fe-b35ee02a1f45}.png&quot; /&gt;&lt;left val=&quot;644&quot; /&gt;&lt;top val=&quot;164&quot; /&gt;&lt;width val=&quot;285&quot; /&gt;&lt;height val=&quot;478&quot; /&gt;&lt;hasText val=&quot;1&quot; /&gt;&lt;/Image&gt;&lt;/ThreeDShapeInfo&gt;"/>
</p:tagLst>
</file>

<file path=ppt/tags/tag743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4&quot; /&gt;&lt;/TableIndex&gt;&lt;/ShapeTextInfo&gt;"/>
</p:tagLst>
</file>

<file path=ppt/tags/tag744.xml><?xml version="1.0" encoding="utf-8"?>
<p:tagLst xmlns:p="http://schemas.openxmlformats.org/presentationml/2006/main">
  <p:tag name="PRESENTER_SHAPEINFO" val="&lt;ThreeDShapeInfo&gt;&lt;uuid val=&quot;&quot; /&gt;&lt;isInvalidForFieldText val=&quot;0&quot; /&gt;&lt;Image&gt;&lt;filename val=&quot;E:\breeze\content\1089459318\2803818743-1\input\breezo\data\asimages\{993f8bc9-3d42-4438-be97-cf314c11a531}.png&quot; /&gt;&lt;left val=&quot;13&quot; /&gt;&lt;top val=&quot;165&quot; /&gt;&lt;width val=&quot;297&quot; /&gt;&lt;height val=&quot;479&quot; /&gt;&lt;hasText val=&quot;1&quot; /&gt;&lt;/Image&gt;&lt;/ThreeDShapeInfo&gt;"/>
</p:tagLst>
</file>

<file path=ppt/tags/tag745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7&quot; /&gt;&lt;/TableIndex&gt;&lt;/ShapeTextInfo&gt;"/>
</p:tagLst>
</file>

<file path=ppt/tags/tag746.xml><?xml version="1.0" encoding="utf-8"?>
<p:tagLst xmlns:p="http://schemas.openxmlformats.org/presentationml/2006/main">
  <p:tag name="PRESENTER_SHAPEINFO" val="&lt;ThreeDShapeInfo&gt;&lt;uuid val=&quot;&quot; /&gt;&lt;isInvalidForFieldText val=&quot;0&quot; /&gt;&lt;Image&gt;&lt;filename val=&quot;E:\breeze\content\1089459318\2803818743-1\input\breezo\data\asimages\{24a60a3d-05f0-4bf7-99d3-9c90ee57f426}.png&quot; /&gt;&lt;left val=&quot;326&quot; /&gt;&lt;top val=&quot;165&quot; /&gt;&lt;width val=&quot;303&quot; /&gt;&lt;height val=&quot;478&quot; /&gt;&lt;hasText val=&quot;1&quot; /&gt;&lt;/Image&gt;&lt;/ThreeDShapeInfo&gt;"/>
</p:tagLst>
</file>

<file path=ppt/tags/tag747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6&quot; /&gt;&lt;/TableIndex&gt;&lt;/ShapeTextInfo&gt;"/>
</p:tagLst>
</file>

<file path=ppt/tags/tag748.xml><?xml version="1.0" encoding="utf-8"?>
<p:tagLst xmlns:p="http://schemas.openxmlformats.org/presentationml/2006/main">
  <p:tag name="PRESENTER_SHAPEINFO" val="&lt;ThreeDShapeInfo&gt;&lt;uuid val=&quot;{b1c71f97-1cbd-48ec-b2b9-ab848adb2e17}&quot; /&gt;&lt;isInvalidForFieldText val=&quot;0&quot; /&gt;&lt;Image&gt;&lt;filename val=&quot;E:\breeze\content\1089459318\2803818743-1\input\breezo\data\asimages\{b1c71f97-1cbd-48ec-b2b9-ab848adb2e17}.png&quot; /&gt;&lt;left val=&quot;184&quot; /&gt;&lt;top val=&quot;82&quot; /&gt;&lt;width val=&quot;568&quot; /&gt;&lt;height val=&quot;53&quot; /&gt;&lt;hasText val=&quot;1&quot; /&gt;&lt;/Image&gt;&lt;/ThreeDShapeInfo&gt;"/>
  <p:tag name="PRESENTER_SHAPETEXTINFO" val="&lt;ShapeTextInfo&gt;&lt;TableIndex row=&quot;-1&quot; col=&quot;-1&quot;&gt;&lt;linesCount val=&quot;1&quot; /&gt;&lt;lineCharCount val=&quot;23&quot; /&gt;&lt;/TableIndex&gt;&lt;/ShapeTextInfo&gt;"/>
</p:tagLst>
</file>

<file path=ppt/tags/tag749.xml><?xml version="1.0" encoding="utf-8"?>
<p:tagLst xmlns:p="http://schemas.openxmlformats.org/presentationml/2006/main">
  <p:tag name="HTML_SHAPEINFO" val="&lt;SlideThumbPath val=&quot;SlideTemp.PNG&quot;/&gt;"/>
</p:tagLst>
</file>

<file path=ppt/tags/tag75.xml><?xml version="1.0" encoding="utf-8"?>
<p:tagLst xmlns:p="http://schemas.openxmlformats.org/presentationml/2006/main">
  <p:tag name="PRESENTER_SHAPEINFO" val="&lt;ThreeDShapeInfo&gt;&lt;uuid val=&quot;{2e5196cc-b3c5-4704-9422-4f23f67d926d}&quot; /&gt;&lt;isInvalidForFieldText val=&quot;0&quot; /&gt;&lt;Image&gt;&lt;filename val=&quot;E:\breeze\content\1089459318\2803818743-1\input\breezo\data\asimages\{2e5196cc-b3c5-4704-9422-4f23f67d926d}.png&quot; /&gt;&lt;left val=&quot;32&quot; /&gt;&lt;top val=&quot;470&quot; /&gt;&lt;width val=&quot;151&quot; /&gt;&lt;height val=&quot;176&quot; /&gt;&lt;hasText val=&quot;1&quot; /&gt;&lt;/Image&gt;&lt;/ThreeDShapeInfo&gt;"/>
  <p:tag name="PRESENTER_SHAPETEXTINFO" val="&lt;ShapeTextInfo&gt;&lt;TableIndex row=&quot;-1&quot; col=&quot;-1&quot;&gt;&lt;linesCount val=&quot;1&quot; /&gt;&lt;lineCharCount val=&quot;48&quot; /&gt;&lt;/TableIndex&gt;&lt;/ShapeTextInfo&gt;"/>
</p:tagLst>
</file>

<file path=ppt/tags/tag750.xml><?xml version="1.0" encoding="utf-8"?>
<p:tagLst xmlns:p="http://schemas.openxmlformats.org/presentationml/2006/main">
  <p:tag name="PRESENTER_SHAPEINFO" val="&lt;ThreeDShapeInfo&gt;&lt;uuid val=&quot;{0c888e27-be59-4687-b1b5-fcba7ddec7c7}&quot; /&gt;&lt;isInvalidForFieldText val=&quot;0&quot; /&gt;&lt;Image&gt;&lt;filename val=&quot;E:\breeze\content\1089459318\2803818743-1\input\breezo\data\asimages\{0c888e27-be59-4687-b1b5-fcba7ddec7c7}.png&quot; /&gt;&lt;left val=&quot;54&quot; /&gt;&lt;top val=&quot;82&quot; /&gt;&lt;width val=&quot;831&quot; /&gt;&lt;height val=&quot;53&quot; /&gt;&lt;hasText val=&quot;1&quot; /&gt;&lt;/Image&gt;&lt;/ThreeDShapeInfo&gt;"/>
  <p:tag name="PRESENTER_SHAPETEXTINFO" val="&lt;ShapeTextInfo&gt;&lt;TableIndex row=&quot;-1&quot; col=&quot;-1&quot;&gt;&lt;linesCount val=&quot;1&quot; /&gt;&lt;lineCharCount val=&quot;33&quot; /&gt;&lt;/TableIndex&gt;&lt;/ShapeTextInfo&gt;"/>
</p:tagLst>
</file>

<file path=ppt/tags/tag751.xml><?xml version="1.0" encoding="utf-8"?>
<p:tagLst xmlns:p="http://schemas.openxmlformats.org/presentationml/2006/main">
  <p:tag name="PRESENTER_SHAPEINFO" val="&lt;ThreeDShapeInfo&gt;&lt;uuid val=&quot;{6860dfb7-9cdd-4da0-999d-f402143f1794}&quot; /&gt;&lt;isInvalidForFieldText val=&quot;0&quot; /&gt;&lt;Image&gt;&lt;filename val=&quot;E:\breeze\content\1089459318\2803818743-1\input\breezo\data\asimages\{6860dfb7-9cdd-4da0-999d-f402143f1794}.png&quot; /&gt;&lt;left val=&quot;38&quot; /&gt;&lt;top val=&quot;173&quot; /&gt;&lt;width val=&quot;435&quot; /&gt;&lt;height val=&quot;455&quot; /&gt;&lt;hasText val=&quot;1&quot; /&gt;&lt;/Image&gt;&lt;/ThreeDShapeInfo&gt;"/>
  <p:tag name="PRESENTER_SHAPETEXTINFO" val="&lt;ShapeTextInfo&gt;&lt;TableIndex row=&quot;-1&quot; col=&quot;-1&quot;&gt;&lt;linesCount val=&quot;5&quot; /&gt;&lt;lineCharCount val=&quot;20&quot; /&gt;&lt;lineCharCount val=&quot;71&quot; /&gt;&lt;lineCharCount val=&quot;66&quot; /&gt;&lt;lineCharCount val=&quot;54&quot; /&gt;&lt;lineCharCount val=&quot;1&quot; /&gt;&lt;/TableIndex&gt;&lt;/ShapeTextInfo&gt;"/>
</p:tagLst>
</file>

<file path=ppt/tags/tag752.xml><?xml version="1.0" encoding="utf-8"?>
<p:tagLst xmlns:p="http://schemas.openxmlformats.org/presentationml/2006/main">
  <p:tag name="PRESENTER_SHAPEINFO" val="&lt;ThreeDShapeInfo&gt;&lt;uuid val=&quot;{c52bb214-1839-4576-8d3d-e745af8ec6c2}&quot; /&gt;&lt;isInvalidForFieldText val=&quot;0&quot; /&gt;&lt;Image&gt;&lt;filename val=&quot;E:\breeze\content\1089459318\2803818743-1\input\breezo\data\asimages\{c52bb214-1839-4576-8d3d-e745af8ec6c2}.png&quot; /&gt;&lt;left val=&quot;519&quot; /&gt;&lt;top val=&quot;159&quot; /&gt;&lt;width val=&quot;395&quot; /&gt;&lt;height val=&quot;497&quot; /&gt;&lt;hasText val=&quot;1&quot; /&gt;&lt;/Image&gt;&lt;/ThreeDShapeInfo&gt;"/>
</p:tagLst>
</file>

<file path=ppt/tags/tag753.xml><?xml version="1.0" encoding="utf-8"?>
<p:tagLst xmlns:p="http://schemas.openxmlformats.org/presentationml/2006/main">
  <p:tag name="PRESENTER_SHAPEINFO" val="&lt;ThreeDShapeInfo&gt;&lt;uuid val=&quot;{025c0512-f9f9-4c52-b32e-1a0429275421}&quot; /&gt;&lt;isInvalidForFieldText val=&quot;0&quot; /&gt;&lt;Image&gt;&lt;filename val=&quot;E:\breeze\content\1089459318\2803818743-1\input\breezo\data\asimages\{025c0512-f9f9-4c52-b32e-1a0429275421}.png&quot; /&gt;&lt;left val=&quot;718&quot; /&gt;&lt;top val=&quot;374&quot; /&gt;&lt;width val=&quot;13&quot; /&gt;&lt;height val=&quot;13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754.xml><?xml version="1.0" encoding="utf-8"?>
<p:tagLst xmlns:p="http://schemas.openxmlformats.org/presentationml/2006/main">
  <p:tag name="PRESENTER_SHAPEINFO" val="&lt;ThreeDShapeInfo&gt;&lt;uuid val=&quot;{da0f4536-34f7-4ae4-ab22-4313c4d8c024}&quot; /&gt;&lt;isInvalidForFieldText val=&quot;0&quot; /&gt;&lt;Image&gt;&lt;filename val=&quot;E:\breeze\content\1089459318\2803818743-1\input\breezo\data\asimages\{da0f4536-34f7-4ae4-ab22-4313c4d8c024}.png&quot; /&gt;&lt;left val=&quot;743&quot; /&gt;&lt;top val=&quot;430&quot; /&gt;&lt;width val=&quot;181&quot; /&gt;&lt;height val=&quot;34&quot; /&gt;&lt;hasText val=&quot;1&quot; /&gt;&lt;/Image&gt;&lt;/ThreeDShapeInfo&gt;"/>
  <p:tag name="PRESENTER_SHAPETEXTINFO" val="&lt;ShapeTextInfo&gt;&lt;TableIndex row=&quot;-1&quot; col=&quot;-1&quot;&gt;&lt;linesCount val=&quot;1&quot; /&gt;&lt;lineCharCount val=&quot;15&quot; /&gt;&lt;/TableIndex&gt;&lt;/ShapeTextInfo&gt;"/>
</p:tagLst>
</file>

<file path=ppt/tags/tag755.xml><?xml version="1.0" encoding="utf-8"?>
<p:tagLst xmlns:p="http://schemas.openxmlformats.org/presentationml/2006/main">
  <p:tag name="PRESENTER_SHAPEINFO" val="&lt;ThreeDShapeInfo&gt;&lt;uuid val=&quot;{9fd3184f-4efe-47d9-beea-712bb85d2b18}&quot; /&gt;&lt;isInvalidForFieldText val=&quot;0&quot; /&gt;&lt;Image&gt;&lt;filename val=&quot;E:\breeze\content\1089459318\2803818743-1\input\breezo\data\asimages\{9fd3184f-4efe-47d9-beea-712bb85d2b18}.png&quot; /&gt;&lt;left val=&quot;727&quot; /&gt;&lt;top val=&quot;391&quot; /&gt;&lt;width val=&quot;28&quot; /&gt;&lt;height val=&quot;41&quot; /&gt;&lt;hasText val=&quot;1&quot; /&gt;&lt;/Image&gt;&lt;/ThreeDShapeInfo&gt;"/>
</p:tagLst>
</file>

<file path=ppt/tags/tag756.xml><?xml version="1.0" encoding="utf-8"?>
<p:tagLst xmlns:p="http://schemas.openxmlformats.org/presentationml/2006/main">
  <p:tag name="HTML_SHAPEINFO" val="&lt;SlideThumbPath val=&quot;SlideTemp.PNG&quot;/&gt;"/>
</p:tagLst>
</file>

<file path=ppt/tags/tag757.xml><?xml version="1.0" encoding="utf-8"?>
<p:tagLst xmlns:p="http://schemas.openxmlformats.org/presentationml/2006/main">
  <p:tag name="PRESENTER_SHAPEINFO" val="&lt;ThreeDShapeInfo&gt;&lt;uuid val=&quot;{db79e395-a517-4f75-aeb5-b15cf605852e}&quot; /&gt;&lt;isInvalidForFieldText val=&quot;0&quot; /&gt;&lt;Image&gt;&lt;filename val=&quot;E:\breeze\content\1089459318\2803818743-1\input\breezo\data\asimages\{db79e395-a517-4f75-aeb5-b15cf605852e}.png&quot; /&gt;&lt;left val=&quot;217&quot; /&gt;&lt;top val=&quot;81&quot; /&gt;&lt;width val=&quot;465&quot; /&gt;&lt;height val=&quot;39&quot; /&gt;&lt;hasText val=&quot;1&quot; /&gt;&lt;/Image&gt;&lt;/ThreeDShapeInfo&gt;"/>
  <p:tag name="PRESENTER_SHAPETEXTINFO" val="&lt;ShapeTextInfo&gt;&lt;TableIndex row=&quot;-1&quot; col=&quot;-1&quot;&gt;&lt;linesCount val=&quot;1&quot; /&gt;&lt;lineCharCount val=&quot;21&quot; /&gt;&lt;/TableIndex&gt;&lt;/ShapeTextInfo&gt;"/>
</p:tagLst>
</file>

<file path=ppt/tags/tag758.xml><?xml version="1.0" encoding="utf-8"?>
<p:tagLst xmlns:p="http://schemas.openxmlformats.org/presentationml/2006/main">
  <p:tag name="PRESENTER_SHAPEINFO" val="&lt;ThreeDShapeInfo&gt;&lt;uuid val=&quot;{e76451ef-e774-45c7-a06c-a136286f2bcc}&quot; /&gt;&lt;isInvalidForFieldText val=&quot;0&quot; /&gt;&lt;Image&gt;&lt;filename val=&quot;E:\breeze\content\1089459318\2803818743-1\input\breezo\data\asimages\{e76451ef-e774-45c7-a06c-a136286f2bcc}.png&quot; /&gt;&lt;left val=&quot;23&quot; /&gt;&lt;top val=&quot;208&quot; /&gt;&lt;width val=&quot;437&quot; /&gt;&lt;height val=&quot;511&quot; /&gt;&lt;hasText val=&quot;1&quot; /&gt;&lt;/Image&gt;&lt;/ThreeDShapeInfo&gt;"/>
</p:tagLst>
</file>

<file path=ppt/tags/tag759.xml><?xml version="1.0" encoding="utf-8"?>
<p:tagLst xmlns:p="http://schemas.openxmlformats.org/presentationml/2006/main">
  <p:tag name="PRESENTER_SHAPEINFO" val="&lt;ThreeDShapeInfo&gt;&lt;uuid val=&quot;{806e4765-07c0-41b6-bc4c-e4aaee307f9b}&quot; /&gt;&lt;isInvalidForFieldText val=&quot;0&quot; /&gt;&lt;Image&gt;&lt;filename val=&quot;E:\breeze\content\1089459318\2803818743-1\input\breezo\data\asimages\{806e4765-07c0-41b6-bc4c-e4aaee307f9b}.png&quot; /&gt;&lt;left val=&quot;45&quot; /&gt;&lt;top val=&quot;118&quot; /&gt;&lt;width val=&quot;147&quot; /&gt;&lt;height val=&quot;18&quot; /&gt;&lt;hasText val=&quot;1&quot; /&gt;&lt;/Image&gt;&lt;/ThreeDShapeInfo&gt;"/>
  <p:tag name="PRESENTER_SHAPETEXTINFO" val="&lt;ShapeTextInfo&gt;&lt;TableIndex row=&quot;-1&quot; col=&quot;-1&quot;&gt;&lt;linesCount val=&quot;1&quot; /&gt;&lt;lineCharCount val=&quot;14&quot; /&gt;&lt;/TableIndex&gt;&lt;/ShapeTextInfo&gt;"/>
</p:tagLst>
</file>

<file path=ppt/tags/tag76.xml><?xml version="1.0" encoding="utf-8"?>
<p:tagLst xmlns:p="http://schemas.openxmlformats.org/presentationml/2006/main">
  <p:tag name="PRESENTER_SHAPEINFO" val="&lt;ThreeDShapeInfo&gt;&lt;uuid val=&quot;{1402a315-cbb9-498f-a205-61812ea2ca27}&quot; /&gt;&lt;isInvalidForFieldText val=&quot;0&quot; /&gt;&lt;Image&gt;&lt;filename val=&quot;E:\breeze\content\1089459318\2803818743-1\input\breezo\data\asimages\{1402a315-cbb9-498f-a205-61812ea2ca27}.jpg&quot; /&gt;&lt;left val=&quot;526&quot; /&gt;&lt;top val=&quot;354&quot; /&gt;&lt;width val=&quot;429&quot; /&gt;&lt;height val=&quot;323&quot; /&gt;&lt;hasText val=&quot;1&quot; /&gt;&lt;/Image&gt;&lt;/ThreeDShapeInfo&gt;"/>
</p:tagLst>
</file>

<file path=ppt/tags/tag760.xml><?xml version="1.0" encoding="utf-8"?>
<p:tagLst xmlns:p="http://schemas.openxmlformats.org/presentationml/2006/main">
  <p:tag name="PRESENTER_SHAPEINFO" val="&lt;ThreeDShapeInfo&gt;&lt;uuid val=&quot;{bdfb5700-c441-44d9-94ad-0fca6449b829}&quot; /&gt;&lt;isInvalidForFieldText val=&quot;0&quot; /&gt;&lt;Image&gt;&lt;filename val=&quot;E:\breeze\content\1089459318\2803818743-1\input\breezo\data\asimages\{bdfb5700-c441-44d9-94ad-0fca6449b829}.png&quot; /&gt;&lt;left val=&quot;44&quot; /&gt;&lt;top val=&quot;145&quot; /&gt;&lt;width val=&quot;145&quot; /&gt;&lt;height val=&quot;18&quot; /&gt;&lt;hasText val=&quot;1&quot; /&gt;&lt;/Image&gt;&lt;/ThreeDShapeInfo&gt;"/>
  <p:tag name="PRESENTER_SHAPETEXTINFO" val="&lt;ShapeTextInfo&gt;&lt;TableIndex row=&quot;-1&quot; col=&quot;-1&quot;&gt;&lt;linesCount val=&quot;1&quot; /&gt;&lt;lineCharCount val=&quot;15&quot; /&gt;&lt;/TableIndex&gt;&lt;/ShapeTextInfo&gt;"/>
</p:tagLst>
</file>

<file path=ppt/tags/tag761.xml><?xml version="1.0" encoding="utf-8"?>
<p:tagLst xmlns:p="http://schemas.openxmlformats.org/presentationml/2006/main">
  <p:tag name="PRESENTER_SHAPEINFO" val="&lt;ThreeDShapeInfo&gt;&lt;uuid val=&quot;{78446e12-bf41-41f2-90fa-03281bc9f5c8}&quot; /&gt;&lt;isInvalidForFieldText val=&quot;0&quot; /&gt;&lt;Image&gt;&lt;filename val=&quot;E:\breeze\content\1089459318\2803818743-1\input\breezo\data\asimages\{78446e12-bf41-41f2-90fa-03281bc9f5c8}.png&quot; /&gt;&lt;left val=&quot;74&quot; /&gt;&lt;top val=&quot;186&quot; /&gt;&lt;width val=&quot;332&quot; /&gt;&lt;height val=&quot;19&quot; /&gt;&lt;hasText val=&quot;1&quot; /&gt;&lt;/Image&gt;&lt;/ThreeDShapeInfo&gt;"/>
  <p:tag name="PRESENTER_SHAPETEXTINFO" val="&lt;ShapeTextInfo&gt;&lt;TableIndex row=&quot;-1&quot; col=&quot;-1&quot;&gt;&lt;linesCount val=&quot;1&quot; /&gt;&lt;lineCharCount val=&quot;35&quot; /&gt;&lt;/TableIndex&gt;&lt;/ShapeTextInfo&gt;"/>
</p:tagLst>
</file>

<file path=ppt/tags/tag762.xml><?xml version="1.0" encoding="utf-8"?>
<p:tagLst xmlns:p="http://schemas.openxmlformats.org/presentationml/2006/main">
  <p:tag name="PRESENTER_SHAPEINFO" val="&lt;ThreeDShapeInfo&gt;&lt;uuid val=&quot;&quot; /&gt;&lt;isInvalidForFieldText val=&quot;0&quot; /&gt;&lt;Image&gt;&lt;filename val=&quot;E:\breeze\content\1089459318\2803818743-1\input\breezo\data\asimages\{91a4ab4c-cf1e-46fd-8207-75f6d2064f19}.png&quot; /&gt;&lt;left val=&quot;480&quot; /&gt;&lt;top val=&quot;186&quot; /&gt;&lt;width val=&quot;438&quot; /&gt;&lt;height val=&quot;533&quot; /&gt;&lt;hasText val=&quot;1&quot; /&gt;&lt;/Image&gt;&lt;/ThreeDShapeInfo&gt;"/>
</p:tagLst>
</file>

<file path=ppt/tags/tag763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41&quot; /&gt;&lt;/TableIndex&gt;&lt;/ShapeTextInfo&gt;"/>
</p:tagLst>
</file>

<file path=ppt/tags/tag764.xml><?xml version="1.0" encoding="utf-8"?>
<p:tagLst xmlns:p="http://schemas.openxmlformats.org/presentationml/2006/main">
  <p:tag name="PRESENTER_SHAPEINFO" val="&lt;ThreeDShapeInfo&gt;&lt;uuid val=&quot;{ca727a83-8360-4fe6-aa96-93481241b77d}&quot; /&gt;&lt;isInvalidForFieldText val=&quot;0&quot; /&gt;&lt;Image&gt;&lt;filename val=&quot;E:\breeze\content\1089459318\2803818743-1\input\breezo\data\asimages\{ca727a83-8360-4fe6-aa96-93481241b77d}.png&quot; /&gt;&lt;left val=&quot;32&quot; /&gt;&lt;top val=&quot;212&quot; /&gt;&lt;width val=&quot;182&quot; /&gt;&lt;height val=&quot;407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765.xml><?xml version="1.0" encoding="utf-8"?>
<p:tagLst xmlns:p="http://schemas.openxmlformats.org/presentationml/2006/main">
  <p:tag name="PRESENTER_SHAPEINFO" val="&lt;ThreeDShapeInfo&gt;&lt;uuid val=&quot;{8077dc12-da53-4410-bce0-282db44b12ed}&quot; /&gt;&lt;isInvalidForFieldText val=&quot;0&quot; /&gt;&lt;Image&gt;&lt;filename val=&quot;E:\breeze\content\1089459318\2803818743-1\input\breezo\data\asimages\{8077dc12-da53-4410-bce0-282db44b12ed}.png&quot; /&gt;&lt;left val=&quot;280&quot; /&gt;&lt;top val=&quot;212&quot; /&gt;&lt;width val=&quot;165&quot; /&gt;&lt;height val=&quot;334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766.xml><?xml version="1.0" encoding="utf-8"?>
<p:tagLst xmlns:p="http://schemas.openxmlformats.org/presentationml/2006/main">
  <p:tag name="PRESENTER_SHAPEINFO" val="&lt;ThreeDShapeInfo&gt;&lt;uuid val=&quot;{ebc3303f-1033-4957-890a-547a174dbc25}&quot; /&gt;&lt;isInvalidForFieldText val=&quot;0&quot; /&gt;&lt;Image&gt;&lt;filename val=&quot;E:\breeze\content\1089459318\2803818743-1\input\breezo\data\asimages\{ebc3303f-1033-4957-890a-547a174dbc25}.png&quot; /&gt;&lt;left val=&quot;734&quot; /&gt;&lt;top val=&quot;212&quot; /&gt;&lt;width val=&quot;165&quot; /&gt;&lt;height val=&quot;255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767.xml><?xml version="1.0" encoding="utf-8"?>
<p:tagLst xmlns:p="http://schemas.openxmlformats.org/presentationml/2006/main">
  <p:tag name="PRESENTER_SHAPEINFO" val="&lt;ThreeDShapeInfo&gt;&lt;uuid val=&quot;{49487f12-88f9-4301-9588-26bff8a2fe9b}&quot; /&gt;&lt;isInvalidForFieldText val=&quot;0&quot; /&gt;&lt;Image&gt;&lt;filename val=&quot;E:\breeze\content\1089459318\2803818743-1\input\breezo\data\asimages\{49487f12-88f9-4301-9588-26bff8a2fe9b}.png&quot; /&gt;&lt;left val=&quot;492&quot; /&gt;&lt;top val=&quot;212&quot; /&gt;&lt;width val=&quot;182&quot; /&gt;&lt;height val=&quot;407&quot; /&gt;&lt;hasText val=&quot;1&quot; /&gt;&lt;/Image&gt;&lt;/ThreeDShapeInfo&gt;"/>
  <p:tag name="PRESENTER_SHAPETEXTINFO" val="&lt;ShapeTextInfo&gt;&lt;TableIndex row=&quot;-1&quot; col=&quot;-1&quot;&gt;&lt;linesCount val=&quot;0&quot; /&gt;&lt;/TableIndex&gt;&lt;/ShapeTextInfo&gt;"/>
</p:tagLst>
</file>

<file path=ppt/tags/tag768.xml><?xml version="1.0" encoding="utf-8"?>
<p:tagLst xmlns:p="http://schemas.openxmlformats.org/presentationml/2006/main">
  <p:tag name="PRESENTER_SHAPEINFO" val="&lt;ThreeDShapeInfo&gt;&lt;uuid val=&quot;{e27fc7e7-cc8b-4dae-8825-17503f9524ac}&quot; /&gt;&lt;isInvalidForFieldText val=&quot;0&quot; /&gt;&lt;Image&gt;&lt;filename val=&quot;E:\breeze\content\1089459318\2803818743-1\input\breezo\data\asimages\{e27fc7e7-cc8b-4dae-8825-17503f9524ac}.png&quot; /&gt;&lt;left val=&quot;468&quot; /&gt;&lt;top val=&quot;346&quot; /&gt;&lt;width val=&quot;373&quot; /&gt;&lt;height val=&quot;141&quot; /&gt;&lt;hasText val=&quot;1&quot; /&gt;&lt;/Image&gt;&lt;/ThreeDShapeInfo&gt;"/>
  <p:tag name="PRESENTER_SHAPETEXTINFO" val="&lt;ShapeTextInfo&gt;&lt;TableIndex row=&quot;-1&quot; col=&quot;-1&quot;&gt;&lt;linesCount val=&quot;1&quot; /&gt;&lt;lineCharCount val=&quot;62&quot; /&gt;&lt;/TableIndex&gt;&lt;/ShapeTextInfo&gt;"/>
</p:tagLst>
</file>

<file path=ppt/tags/tag769.xml><?xml version="1.0" encoding="utf-8"?>
<p:tagLst xmlns:p="http://schemas.openxmlformats.org/presentationml/2006/main">
  <p:tag name="HTML_SHAPEINFO" val="&lt;SlideThumbPath val=&quot;SlideTemp.PNG&quot;/&gt;"/>
</p:tagLst>
</file>

<file path=ppt/tags/tag77.xml><?xml version="1.0" encoding="utf-8"?>
<p:tagLst xmlns:p="http://schemas.openxmlformats.org/presentationml/2006/main">
  <p:tag name="PRESENTER_SHAPEINFO" val="&lt;ThreeDShapeInfo&gt;&lt;uuid val=&quot;{0c6ebd1c-3541-4331-9808-3f3ed700f95d}&quot; /&gt;&lt;isInvalidForFieldText val=&quot;0&quot; /&gt;&lt;Image&gt;&lt;filename val=&quot;E:\breeze\content\1089459318\2803818743-1\input\breezo\data\asimages\{0c6ebd1c-3541-4331-9808-3f3ed700f95d}.jpg&quot; /&gt;&lt;left val=&quot;526&quot; /&gt;&lt;top val=&quot;30&quot; /&gt;&lt;width val=&quot;415&quot; /&gt;&lt;height val=&quot;312&quot; /&gt;&lt;hasText val=&quot;1&quot; /&gt;&lt;/Image&gt;&lt;/ThreeDShapeInfo&gt;"/>
</p:tagLst>
</file>

<file path=ppt/tags/tag770.xml><?xml version="1.0" encoding="utf-8"?>
<p:tagLst xmlns:p="http://schemas.openxmlformats.org/presentationml/2006/main">
  <p:tag name="PRESENTER_SHAPEINFO" val="&lt;ThreeDShapeInfo&gt;&lt;uuid val=&quot;{d6b7532d-c2ab-4d92-9b0c-dae0f96068a0}&quot; /&gt;&lt;isInvalidForFieldText val=&quot;0&quot; /&gt;&lt;Image&gt;&lt;filename val=&quot;E:\breeze\content\1089459318\2803818743-1\input\breezo\data\asimages\{d6b7532d-c2ab-4d92-9b0c-dae0f96068a0}.png&quot; /&gt;&lt;left val=&quot;99&quot; /&gt;&lt;top val=&quot;96&quot; /&gt;&lt;width val=&quot;513&quot; /&gt;&lt;height val=&quot;43&quot; /&gt;&lt;hasText val=&quot;1&quot; /&gt;&lt;/Image&gt;&lt;/ThreeDShapeInfo&gt;"/>
  <p:tag name="PRESENTER_SHAPETEXTINFO" val="&lt;ShapeTextInfo&gt;&lt;TableIndex row=&quot;-1&quot; col=&quot;-1&quot;&gt;&lt;linesCount val=&quot;1&quot; /&gt;&lt;lineCharCount val=&quot;26&quot; /&gt;&lt;/TableIndex&gt;&lt;/ShapeTextInfo&gt;"/>
</p:tagLst>
</file>

<file path=ppt/tags/tag771.xml><?xml version="1.0" encoding="utf-8"?>
<p:tagLst xmlns:p="http://schemas.openxmlformats.org/presentationml/2006/main">
  <p:tag name="PRESENTER_SHAPEINFO" val="&lt;ThreeDShapeInfo&gt;&lt;uuid val=&quot;{317353b4-aa2b-4d54-b402-ff4fadf00100}&quot; /&gt;&lt;isInvalidForFieldText val=&quot;0&quot; /&gt;&lt;Image&gt;&lt;filename val=&quot;E:\breeze\content\1089459318\2803818743-1\input\breezo\data\asimages\{317353b4-aa2b-4d54-b402-ff4fadf00100}.png&quot; /&gt;&lt;left val=&quot;167&quot; /&gt;&lt;top val=&quot;175&quot; /&gt;&lt;width val=&quot;464&quot; /&gt;&lt;height val=&quot;506&quot; /&gt;&lt;hasText val=&quot;1&quot; /&gt;&lt;/Image&gt;&lt;/ThreeDShapeInfo&gt;"/>
</p:tagLst>
</file>

<file path=ppt/tags/tag772.xml><?xml version="1.0" encoding="utf-8"?>
<p:tagLst xmlns:p="http://schemas.openxmlformats.org/presentationml/2006/main">
  <p:tag name="PRESENTER_SHAPEINFO" val="&lt;ThreeDShapeInfo&gt;&lt;uuid val=&quot;{7a179708-8fde-40fe-9a1a-78cb6d7a66d7}&quot; /&gt;&lt;isInvalidForFieldText val=&quot;0&quot; /&gt;&lt;Image&gt;&lt;filename val=&quot;E:\breeze\content\1089459318\2803818743-1\input\breezo\data\asimages\{7a179708-8fde-40fe-9a1a-78cb6d7a66d7}.png&quot; /&gt;&lt;left val=&quot;71&quot; /&gt;&lt;top val=&quot;266&quot; /&gt;&lt;width val=&quot;64&quot; /&gt;&lt;height val=&quot;323&quot; /&gt;&lt;hasText val=&quot;1&quot; /&gt;&lt;/Image&gt;&lt;/ThreeDShapeInfo&gt;"/>
</p:tagLst>
</file>

<file path=ppt/tags/tag773.xml><?xml version="1.0" encoding="utf-8"?>
<p:tagLst xmlns:p="http://schemas.openxmlformats.org/presentationml/2006/main">
  <p:tag name="PRESENTER_SHAPEINFO" val="&lt;ThreeDShapeInfo&gt;&lt;uuid val=&quot;{66bd9959-766e-46f7-8b7a-5a98289c2224}&quot; /&gt;&lt;isInvalidForFieldText val=&quot;0&quot; /&gt;&lt;Image&gt;&lt;filename val=&quot;E:\breeze\content\1089459318\2803818743-1\input\breezo\data\asimages\{66bd9959-766e-46f7-8b7a-5a98289c2224}.png&quot; /&gt;&lt;left val=&quot;12&quot; /&gt;&lt;top val=&quot;210&quot; /&gt;&lt;width val=&quot;185&quot; /&gt;&lt;height val=&quot;51&quot; /&gt;&lt;hasText val=&quot;1&quot; /&gt;&lt;/Image&gt;&lt;/ThreeDShapeInfo&gt;"/>
  <p:tag name="PRESENTER_SHAPETEXTINFO" val="&lt;ShapeTextInfo&gt;&lt;TableIndex row=&quot;-1&quot; col=&quot;-1&quot;&gt;&lt;linesCount val=&quot;1&quot; /&gt;&lt;lineCharCount val=&quot;36&quot; /&gt;&lt;/TableIndex&gt;&lt;/ShapeTextInfo&gt;"/>
</p:tagLst>
</file>

<file path=ppt/tags/tag774.xml><?xml version="1.0" encoding="utf-8"?>
<p:tagLst xmlns:p="http://schemas.openxmlformats.org/presentationml/2006/main">
  <p:tag name="PRESENTER_SHAPEINFO" val="&lt;ThreeDShapeInfo&gt;&lt;uuid val=&quot;{d5aa77d3-ef23-4688-8915-8063bd1032a1}&quot; /&gt;&lt;isInvalidForFieldText val=&quot;0&quot; /&gt;&lt;Image&gt;&lt;filename val=&quot;E:\breeze\content\1089459318\2803818743-1\input\breezo\data\asimages\{d5aa77d3-ef23-4688-8915-8063bd1032a1}.png&quot; /&gt;&lt;left val=&quot;634&quot; /&gt;&lt;top val=&quot;244&quot; /&gt;&lt;width val=&quot;271&quot; /&gt;&lt;height val=&quot;157&quot; /&gt;&lt;hasText val=&quot;1&quot; /&gt;&lt;/Image&gt;&lt;/ThreeDShapeInfo&gt;"/>
  <p:tag name="PRESENTER_SHAPETEXTINFO" val="&lt;ShapeTextInfo&gt;&lt;TableIndex row=&quot;-1&quot; col=&quot;-1&quot;&gt;&lt;linesCount val=&quot;4&quot; /&gt;&lt;lineCharCount val=&quot;23&quot; /&gt;&lt;lineCharCount val=&quot;28&quot; /&gt;&lt;lineCharCount val=&quot;27&quot; /&gt;&lt;lineCharCount val=&quot;27&quot; /&gt;&lt;/TableIndex&gt;&lt;/ShapeTextInfo&gt;"/>
</p:tagLst>
</file>

<file path=ppt/tags/tag775.xml><?xml version="1.0" encoding="utf-8"?>
<p:tagLst xmlns:p="http://schemas.openxmlformats.org/presentationml/2006/main">
  <p:tag name="HTML_SHAPEINFO" val="&lt;SlideThumbPath val=&quot;SlideTemp.PNG&quot;/&gt;"/>
</p:tagLst>
</file>

<file path=ppt/tags/tag776.xml><?xml version="1.0" encoding="utf-8"?>
<p:tagLst xmlns:p="http://schemas.openxmlformats.org/presentationml/2006/main">
  <p:tag name="PRESENTER_SHAPEINFO" val="&lt;ThreeDShapeInfo&gt;&lt;uuid val=&quot;{7297298f-0d63-43ee-961a-1a18455ffa64}&quot; /&gt;&lt;isInvalidForFieldText val=&quot;0&quot; /&gt;&lt;Image&gt;&lt;filename val=&quot;E:\breeze\content\1089459318\2803818743-1\input\breezo\data\asimages\{7297298f-0d63-43ee-961a-1a18455ffa64}.png&quot; /&gt;&lt;left val=&quot;100&quot; /&gt;&lt;top val=&quot;100&quot; /&gt;&lt;width val=&quot;290&quot; /&gt;&lt;height val=&quot;37&quot; /&gt;&lt;hasText val=&quot;1&quot; /&gt;&lt;/Image&gt;&lt;/ThreeDShapeInfo&gt;"/>
  <p:tag name="PRESENTER_SHAPETEXTINFO" val="&lt;ShapeTextInfo&gt;&lt;TableIndex row=&quot;-1&quot; col=&quot;-1&quot;&gt;&lt;linesCount val=&quot;1&quot; /&gt;&lt;lineCharCount val=&quot;14&quot; /&gt;&lt;/TableIndex&gt;&lt;/ShapeTextInfo&gt;"/>
</p:tagLst>
</file>

<file path=ppt/tags/tag777.xml><?xml version="1.0" encoding="utf-8"?>
<p:tagLst xmlns:p="http://schemas.openxmlformats.org/presentationml/2006/main">
  <p:tag name="PRESENTER_SHAPEINFO" val="&lt;ThreeDShapeInfo&gt;&lt;uuid val=&quot;{944637f3-68ab-4665-b060-735d0abb8235}&quot; /&gt;&lt;isInvalidForFieldText val=&quot;0&quot; /&gt;&lt;Image&gt;&lt;filename val=&quot;E:\breeze\content\1089459318\2803818743-1\input\breezo\data\asimages\{944637f3-68ab-4665-b060-735d0abb8235}.png&quot; /&gt;&lt;left val=&quot;19&quot; /&gt;&lt;top val=&quot;186&quot; /&gt;&lt;width val=&quot;465&quot; /&gt;&lt;height val=&quot;447&quot; /&gt;&lt;hasText val=&quot;1&quot; /&gt;&lt;/Image&gt;&lt;/ThreeDShapeInfo&gt;"/>
  <p:tag name="PRESENTER_SHAPETEXTINFO" val="&lt;ShapeTextInfo&gt;&lt;TableIndex row=&quot;-1&quot; col=&quot;-1&quot;&gt;&lt;linesCount val=&quot;4&quot; /&gt;&lt;lineCharCount val=&quot;92&quot; /&gt;&lt;lineCharCount val=&quot;26&quot; /&gt;&lt;lineCharCount val=&quot;106&quot; /&gt;&lt;lineCharCount val=&quot;98&quot; /&gt;&lt;/TableIndex&gt;&lt;/ShapeTextInfo&gt;"/>
</p:tagLst>
</file>

<file path=ppt/tags/tag778.xml><?xml version="1.0" encoding="utf-8"?>
<p:tagLst xmlns:p="http://schemas.openxmlformats.org/presentationml/2006/main">
  <p:tag name="PRESENTER_SHAPEINFO" val="&lt;ThreeDShapeInfo&gt;&lt;uuid val=&quot;&quot; /&gt;&lt;isInvalidForFieldText val=&quot;0&quot; /&gt;&lt;Image&gt;&lt;filename val=&quot;E:\breeze\content\1089459318\2803818743-1\input\breezo\data\asimages\{dc664daa-732d-49d2-b542-54bd299bf73c}.png&quot; /&gt;&lt;left val=&quot;488&quot; /&gt;&lt;top val=&quot;19&quot; /&gt;&lt;width val=&quot;471&quot; /&gt;&lt;height val=&quot;119&quot; /&gt;&lt;hasText val=&quot;1&quot; /&gt;&lt;/Image&gt;&lt;/ThreeDShapeInfo&gt;"/>
</p:tagLst>
</file>

<file path=ppt/tags/tag779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78.xml><?xml version="1.0" encoding="utf-8"?>
<p:tagLst xmlns:p="http://schemas.openxmlformats.org/presentationml/2006/main">
  <p:tag name="PRESENTER_SHAPEINFO" val="&lt;ThreeDShapeInfo&gt;&lt;uuid val=&quot;{0c8dbbc0-89ea-4b8a-8035-c19196fab404}&quot; /&gt;&lt;isInvalidForFieldText val=&quot;0&quot; /&gt;&lt;Image&gt;&lt;filename val=&quot;E:\breeze\content\1089459318\2803818743-1\input\breezo\data\asimages\{0c8dbbc0-89ea-4b8a-8035-c19196fab404}.jpg&quot; /&gt;&lt;left val=&quot;190&quot; /&gt;&lt;top val=&quot;266&quot; /&gt;&lt;width val=&quot;311&quot; /&gt;&lt;height val=&quot;413&quot; /&gt;&lt;hasText val=&quot;1&quot; /&gt;&lt;/Image&gt;&lt;/ThreeDShapeInfo&gt;"/>
</p:tagLst>
</file>

<file path=ppt/tags/tag780.xml><?xml version="1.0" encoding="utf-8"?>
<p:tagLst xmlns:p="http://schemas.openxmlformats.org/presentationml/2006/main">
  <p:tag name="PRESENTER_SHAPEINFO" val="&lt;ThreeDShapeInfo&gt;&lt;uuid val=&quot;{94a274b1-e6a8-46c9-9edc-3311de9f6b79}&quot; /&gt;&lt;isInvalidForFieldText val=&quot;0&quot; /&gt;&lt;Image&gt;&lt;filename val=&quot;E:\breeze\content\1089459318\2803818743-1\input\breezo\data\asimages\{94a274b1-e6a8-46c9-9edc-3311de9f6b79}.png&quot; /&gt;&lt;left val=&quot;529&quot; /&gt;&lt;top val=&quot;142&quot; /&gt;&lt;width val=&quot;423&quot; /&gt;&lt;height val=&quot;148&quot; /&gt;&lt;hasText val=&quot;1&quot; /&gt;&lt;/Image&gt;&lt;/ThreeDShapeInfo&gt;"/>
</p:tagLst>
</file>

<file path=ppt/tags/tag781.xml><?xml version="1.0" encoding="utf-8"?>
<p:tagLst xmlns:p="http://schemas.openxmlformats.org/presentationml/2006/main">
  <p:tag name="PRESENTER_SHAPEINFO" val="&lt;ThreeDShapeInfo&gt;&lt;uuid val=&quot;&quot; /&gt;&lt;isInvalidForFieldText val=&quot;0&quot; /&gt;&lt;Image&gt;&lt;filename val=&quot;E:\breeze\content\1089459318\2803818743-1\input\breezo\data\asimages\{332c87b6-ad0e-4c05-9d56-11e068210071}.png&quot; /&gt;&lt;left val=&quot;509&quot; /&gt;&lt;top val=&quot;467&quot; /&gt;&lt;width val=&quot;445&quot; /&gt;&lt;height val=&quot;88&quot; /&gt;&lt;hasText val=&quot;1&quot; /&gt;&lt;/Image&gt;&lt;/ThreeDShapeInfo&gt;"/>
</p:tagLst>
</file>

<file path=ppt/tags/tag782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783.xml><?xml version="1.0" encoding="utf-8"?>
<p:tagLst xmlns:p="http://schemas.openxmlformats.org/presentationml/2006/main">
  <p:tag name="PRESENTER_SHAPEINFO" val="&lt;ThreeDShapeInfo&gt;&lt;uuid val=&quot;{43d64ad3-8b72-42aa-8c8e-1af323025e23}&quot; /&gt;&lt;isInvalidForFieldText val=&quot;0&quot; /&gt;&lt;Image&gt;&lt;filename val=&quot;E:\breeze\content\1089459318\2803818743-1\input\breezo\data\asimages\{43d64ad3-8b72-42aa-8c8e-1af323025e23}.png&quot; /&gt;&lt;left val=&quot;552&quot; /&gt;&lt;top val=&quot;293&quot; /&gt;&lt;width val=&quot;403&quot; /&gt;&lt;height val=&quot;171&quot; /&gt;&lt;hasText val=&quot;1&quot; /&gt;&lt;/Image&gt;&lt;/ThreeDShapeInfo&gt;"/>
</p:tagLst>
</file>

<file path=ppt/tags/tag784.xml><?xml version="1.0" encoding="utf-8"?>
<p:tagLst xmlns:p="http://schemas.openxmlformats.org/presentationml/2006/main">
  <p:tag name="PRESENTER_SHAPEINFO" val="&lt;ThreeDShapeInfo&gt;&lt;uuid val=&quot;{82cb2253-74ec-469b-8bac-ad119ebea1d0}&quot; /&gt;&lt;isInvalidForFieldText val=&quot;0&quot; /&gt;&lt;Image&gt;&lt;filename val=&quot;E:\breeze\content\1089459318\2803818743-1\input\breezo\data\asimages\{82cb2253-74ec-469b-8bac-ad119ebea1d0}.png&quot; /&gt;&lt;left val=&quot;618&quot; /&gt;&lt;top val=&quot;558&quot; /&gt;&lt;width val=&quot;334&quot; /&gt;&lt;height val=&quot;159&quot; /&gt;&lt;hasText val=&quot;1&quot; /&gt;&lt;/Image&gt;&lt;/ThreeDShapeInfo&gt;"/>
</p:tagLst>
</file>

<file path=ppt/tags/tag785.xml><?xml version="1.0" encoding="utf-8"?>
<p:tagLst xmlns:p="http://schemas.openxmlformats.org/presentationml/2006/main">
  <p:tag name="HTML_SHAPEINFO" val="&lt;SlideThumbPath val=&quot;SlideTemp.PNG&quot;/&gt;"/>
</p:tagLst>
</file>

<file path=ppt/tags/tag786.xml><?xml version="1.0" encoding="utf-8"?>
<p:tagLst xmlns:p="http://schemas.openxmlformats.org/presentationml/2006/main">
  <p:tag name="AS_NET" val="4.0.30319.42000"/>
  <p:tag name="AS_OS" val="Microsoft Windows NT 6.2.9200.0"/>
  <p:tag name="AS_RELEASE_DATE" val="2019.07.14"/>
  <p:tag name="AS_TITLE" val="Aspose.Slides for .NET 4.0"/>
  <p:tag name="AS_VERSION" val="19.7"/>
</p:tagLst>
</file>

<file path=ppt/tags/tag79.xml><?xml version="1.0" encoding="utf-8"?>
<p:tagLst xmlns:p="http://schemas.openxmlformats.org/presentationml/2006/main">
  <p:tag name="HTML_SHAPEINFO" val="&lt;SlideThumbPath val=&quot;SlideTemp.PNG&quot;/&gt;"/>
</p:tagLst>
</file>

<file path=ppt/tags/tag8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80.xml><?xml version="1.0" encoding="utf-8"?>
<p:tagLst xmlns:p="http://schemas.openxmlformats.org/presentationml/2006/main">
  <p:tag name="PRESENTER_SHAPEINFO" val="&lt;ThreeDShapeInfo&gt;&lt;uuid val=&quot;{e443de16-a5ea-4250-8de8-9b5ce61b6a80}&quot; /&gt;&lt;isInvalidForFieldText val=&quot;0&quot; /&gt;&lt;Image&gt;&lt;filename val=&quot;E:\breeze\content\1089459318\2803818743-1\input\breezo\data\asimages\{e443de16-a5ea-4250-8de8-9b5ce61b6a80}.png&quot; /&gt;&lt;left val=&quot;161&quot; /&gt;&lt;top val=&quot;79&quot; /&gt;&lt;width val=&quot;591&quot; /&gt;&lt;height val=&quot;35&quot; /&gt;&lt;hasText val=&quot;1&quot; /&gt;&lt;/Image&gt;&lt;/ThreeDShapeInfo&gt;"/>
  <p:tag name="PRESENTER_SHAPETEXTINFO" val="&lt;ShapeTextInfo&gt;&lt;TableIndex row=&quot;-1&quot; col=&quot;-1&quot;&gt;&lt;linesCount val=&quot;1&quot; /&gt;&lt;lineCharCount val=&quot;27&quot; /&gt;&lt;/TableIndex&gt;&lt;/ShapeTextInfo&gt;"/>
</p:tagLst>
</file>

<file path=ppt/tags/tag81.xml><?xml version="1.0" encoding="utf-8"?>
<p:tagLst xmlns:p="http://schemas.openxmlformats.org/presentationml/2006/main">
  <p:tag name="PRESENTER_SHAPEINFO" val="&lt;ThreeDShapeInfo&gt;&lt;uuid val=&quot;{eae7f64b-80a5-42a8-a088-4778f20f60de}&quot; /&gt;&lt;isInvalidForFieldText val=&quot;0&quot; /&gt;&lt;Image&gt;&lt;filename val=&quot;E:\breeze\content\1089459318\2803818743-1\input\breezo\data\asimages\{eae7f64b-80a5-42a8-a088-4778f20f60de}.png&quot; /&gt;&lt;left val=&quot;428&quot; /&gt;&lt;top val=&quot;212&quot; /&gt;&lt;width val=&quot;509&quot; /&gt;&lt;height val=&quot;370&quot; /&gt;&lt;hasText val=&quot;1&quot; /&gt;&lt;/Image&gt;&lt;/ThreeDShapeInfo&gt;"/>
  <p:tag name="PRESENTER_SHAPETEXTINFO" val="&lt;ShapeTextInfo&gt;&lt;TableIndex row=&quot;-1&quot; col=&quot;-1&quot;&gt;&lt;linesCount val=&quot;4&quot; /&gt;&lt;lineCharCount val=&quot;92&quot; /&gt;&lt;lineCharCount val=&quot;1&quot; /&gt;&lt;lineCharCount val=&quot;1&quot; /&gt;&lt;lineCharCount val=&quot;95&quot; /&gt;&lt;/TableIndex&gt;&lt;/ShapeTextInfo&gt;"/>
</p:tagLst>
</file>

<file path=ppt/tags/tag82.xml><?xml version="1.0" encoding="utf-8"?>
<p:tagLst xmlns:p="http://schemas.openxmlformats.org/presentationml/2006/main">
  <p:tag name="PRESENTER_SHAPEINFO" val="&lt;ThreeDShapeInfo&gt;&lt;uuid val=&quot;{31066531-d447-4f7d-9303-2da05e1561e9}&quot; /&gt;&lt;isInvalidForFieldText val=&quot;0&quot; /&gt;&lt;Image&gt;&lt;filename val=&quot;E:\breeze\content\1089459318\2803818743-1\input\breezo\data\asimages\{31066531-d447-4f7d-9303-2da05e1561e9}.png&quot; /&gt;&lt;left val=&quot;3&quot; /&gt;&lt;top val=&quot;127&quot; /&gt;&lt;width val=&quot;392&quot; /&gt;&lt;height val=&quot;303&quot; /&gt;&lt;hasText val=&quot;1&quot; /&gt;&lt;/Image&gt;&lt;/ThreeDShapeInfo&gt;"/>
</p:tagLst>
</file>

<file path=ppt/tags/tag83.xml><?xml version="1.0" encoding="utf-8"?>
<p:tagLst xmlns:p="http://schemas.openxmlformats.org/presentationml/2006/main">
  <p:tag name="PRESENTER_SHAPEINFO" val="&lt;ThreeDShapeInfo&gt;&lt;uuid val=&quot;{6521a8e9-e968-4e39-b645-eaa96cceb712}&quot; /&gt;&lt;isInvalidForFieldText val=&quot;0&quot; /&gt;&lt;Image&gt;&lt;filename val=&quot;E:\breeze\content\1089459318\2803818743-1\input\breezo\data\asimages\{6521a8e9-e968-4e39-b645-eaa96cceb712}.png&quot; /&gt;&lt;left val=&quot;47&quot; /&gt;&lt;top val=&quot;431&quot; /&gt;&lt;width val=&quot;349&quot; /&gt;&lt;height val=&quot;282&quot; /&gt;&lt;hasText val=&quot;1&quot; /&gt;&lt;/Image&gt;&lt;/ThreeDShapeInfo&gt;"/>
</p:tagLst>
</file>

<file path=ppt/tags/tag84.xml><?xml version="1.0" encoding="utf-8"?>
<p:tagLst xmlns:p="http://schemas.openxmlformats.org/presentationml/2006/main">
  <p:tag name="HTML_SHAPEINFO" val="&lt;SlideThumbPath val=&quot;SlideTemp.PNG&quot;/&gt;"/>
</p:tagLst>
</file>

<file path=ppt/tags/tag85.xml><?xml version="1.0" encoding="utf-8"?>
<p:tagLst xmlns:p="http://schemas.openxmlformats.org/presentationml/2006/main">
  <p:tag name="PRESENTER_SHAPEINFO" val="&lt;ThreeDShapeInfo&gt;&lt;uuid val=&quot;{24dc4982-81a1-4230-aa41-1e01c28483d2}&quot; /&gt;&lt;isInvalidForFieldText val=&quot;0&quot; /&gt;&lt;Image&gt;&lt;filename val=&quot;E:\breeze\content\1089459318\2803818743-1\input\breezo\data\asimages\{24dc4982-81a1-4230-aa41-1e01c28483d2}.png&quot; /&gt;&lt;left val=&quot;94&quot; /&gt;&lt;top val=&quot;222&quot; /&gt;&lt;width val=&quot;773&quot; /&gt;&lt;height val=&quot;227&quot; /&gt;&lt;hasText val=&quot;1&quot; /&gt;&lt;/Image&gt;&lt;/ThreeDShapeInfo&gt;"/>
  <p:tag name="PRESENTER_SHAPETEXTINFO" val="&lt;ShapeTextInfo&gt;&lt;TableIndex row=&quot;-1&quot; col=&quot;-1&quot;&gt;&lt;linesCount val=&quot;1&quot; /&gt;&lt;lineCharCount val=&quot;83&quot; /&gt;&lt;/TableIndex&gt;&lt;/ShapeTextInfo&gt;"/>
</p:tagLst>
</file>

<file path=ppt/tags/tag86.xml><?xml version="1.0" encoding="utf-8"?>
<p:tagLst xmlns:p="http://schemas.openxmlformats.org/presentationml/2006/main">
  <p:tag name="HTML_SHAPEINFO" val="&lt;SlideThumbPath val=&quot;SlideTemp.PNG&quot;/&gt;"/>
</p:tagLst>
</file>

<file path=ppt/tags/tag87.xml><?xml version="1.0" encoding="utf-8"?>
<p:tagLst xmlns:p="http://schemas.openxmlformats.org/presentationml/2006/main">
  <p:tag name="PRESENTER_SHAPEINFO" val="&lt;ThreeDShapeInfo&gt;&lt;uuid val=&quot;{19e8ebc0-a5db-43cc-ad15-0c897cbc59de}&quot; /&gt;&lt;isInvalidForFieldText val=&quot;0&quot; /&gt;&lt;Image&gt;&lt;filename val=&quot;E:\breeze\content\1089459318\2803818743-1\input\breezo\data\asimages\{19e8ebc0-a5db-43cc-ad15-0c897cbc59de}.png&quot; /&gt;&lt;left val=&quot;57&quot; /&gt;&lt;top val=&quot;92&quot; /&gt;&lt;width val=&quot;295&quot; /&gt;&lt;height val=&quot;92&quot; /&gt;&lt;hasText val=&quot;1&quot; /&gt;&lt;/Image&gt;&lt;/ThreeDShapeInfo&gt;"/>
  <p:tag name="PRESENTER_SHAPETEXTINFO" val="&lt;ShapeTextInfo&gt;&lt;TableIndex row=&quot;-1&quot; col=&quot;-1&quot;&gt;&lt;linesCount val=&quot;1&quot; /&gt;&lt;lineCharCount val=&quot;20&quot; /&gt;&lt;/TableIndex&gt;&lt;/ShapeTextInfo&gt;"/>
</p:tagLst>
</file>

<file path=ppt/tags/tag88.xml><?xml version="1.0" encoding="utf-8"?>
<p:tagLst xmlns:p="http://schemas.openxmlformats.org/presentationml/2006/main">
  <p:tag name="PRESENTER_SHAPEINFO" val="&lt;ThreeDShapeInfo&gt;&lt;uuid val=&quot;&quot; /&gt;&lt;isInvalidForFieldText val=&quot;0&quot; /&gt;&lt;Image&gt;&lt;filename val=&quot;E:\breeze\content\1089459318\2803818743-1\input\breezo\data\asimages\{bd3bbab5-d888-4474-bc11-5bd7ca691962}.png&quot; /&gt;&lt;left val=&quot;406&quot; /&gt;&lt;top val=&quot;5&quot; /&gt;&lt;width val=&quot;547&quot; /&gt;&lt;height val=&quot;411&quot; /&gt;&lt;hasText val=&quot;1&quot; /&gt;&lt;/Image&gt;&lt;/ThreeDShapeInfo&gt;"/>
</p:tagLst>
</file>

<file path=ppt/tags/tag89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9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3&quot; /&gt;&lt;/TableIndex&gt;&lt;/ShapeTextInfo&gt;"/>
</p:tagLst>
</file>

<file path=ppt/tags/tag90.xml><?xml version="1.0" encoding="utf-8"?>
<p:tagLst xmlns:p="http://schemas.openxmlformats.org/presentationml/2006/main">
  <p:tag name="PRESENTER_SHAPEINFO" val="&lt;ThreeDShapeInfo&gt;&lt;uuid val=&quot;{6ae039e1-12a2-410a-9ffa-0bc0d2f06e64}&quot; /&gt;&lt;isInvalidForFieldText val=&quot;0&quot; /&gt;&lt;Image&gt;&lt;filename val=&quot;E:\breeze\content\1089459318\2803818743-1\input\breezo\data\asimages\{6ae039e1-12a2-410a-9ffa-0bc0d2f06e64}.png&quot; /&gt;&lt;left val=&quot;4&quot; /&gt;&lt;top val=&quot;220&quot; /&gt;&lt;width val=&quot;641&quot; /&gt;&lt;height val=&quot;494&quot; /&gt;&lt;hasText val=&quot;1&quot; /&gt;&lt;/Image&gt;&lt;/ThreeDShapeInfo&gt;"/>
</p:tagLst>
</file>

<file path=ppt/tags/tag91.xml><?xml version="1.0" encoding="utf-8"?>
<p:tagLst xmlns:p="http://schemas.openxmlformats.org/presentationml/2006/main">
  <p:tag name="PRESENTER_SHAPEINFO" val="&lt;ThreeDShapeInfo&gt;&lt;uuid val=&quot;&quot; /&gt;&lt;isInvalidForFieldText val=&quot;0&quot; /&gt;&lt;Image&gt;&lt;filename val=&quot;E:\breeze\content\1089459318\2803818743-1\input\breezo\data\asimages\{a1512b72-1e95-4301-98e1-c04e7559a59a}.png&quot; /&gt;&lt;left val=&quot;17&quot; /&gt;&lt;top val=&quot;216&quot; /&gt;&lt;width val=&quot;536&quot; /&gt;&lt;height val=&quot;378&quot; /&gt;&lt;hasText val=&quot;1&quot; /&gt;&lt;/Image&gt;&lt;/ThreeDShapeInfo&gt;"/>
</p:tagLst>
</file>

<file path=ppt/tags/tag92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93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6&quot; /&gt;&lt;/TableIndex&gt;&lt;/ShapeTextInfo&gt;"/>
</p:tagLst>
</file>

<file path=ppt/tags/tag94.xml><?xml version="1.0" encoding="utf-8"?>
<p:tagLst xmlns:p="http://schemas.openxmlformats.org/presentationml/2006/main">
  <p:tag name="PRESENTER_SHAPETEXTINFO" val="&lt;ShapeTextInfo&gt;&lt;TableIndex row=&quot;-1&quot; col=&quot;-1&quot;&gt;&lt;linesCount val=&quot;0&quot; /&gt;&lt;/TableIndex&gt;&lt;/ShapeTextInfo&gt;"/>
</p:tagLst>
</file>

<file path=ppt/tags/tag95.xml><?xml version="1.0" encoding="utf-8"?>
<p:tagLst xmlns:p="http://schemas.openxmlformats.org/presentationml/2006/main">
  <p:tag name="PRESENTER_SHAPETEXTINFO" val="&lt;ShapeTextInfo&gt;&lt;TableIndex row=&quot;-1&quot; col=&quot;-1&quot;&gt;&lt;linesCount val=&quot;1&quot; /&gt;&lt;lineCharCount val=&quot;4&quot; /&gt;&lt;/TableIndex&gt;&lt;/ShapeTextInfo&gt;"/>
</p:tagLst>
</file>

<file path=ppt/tags/tag96.xml><?xml version="1.0" encoding="utf-8"?>
<p:tagLst xmlns:p="http://schemas.openxmlformats.org/presentationml/2006/main">
  <p:tag name="PRESENTER_SHAPETEXTINFO" val="&lt;ShapeTextInfo&gt;&lt;TableIndex row=&quot;-1&quot; col=&quot;-1&quot;&gt;&lt;linesCount val=&quot;2&quot; /&gt;&lt;lineCharCount val=&quot;17&quot; /&gt;&lt;lineCharCount val=&quot;8&quot; /&gt;&lt;/TableIndex&gt;&lt;/ShapeTextInfo&gt;"/>
</p:tagLst>
</file>

<file path=ppt/tags/tag97.xml><?xml version="1.0" encoding="utf-8"?>
<p:tagLst xmlns:p="http://schemas.openxmlformats.org/presentationml/2006/main">
  <p:tag name="PRESENTER_SHAPEINFO" val="&lt;ThreeDShapeInfo&gt;&lt;uuid val=&quot;{272c9e37-3098-4b41-b2f4-859c1029541d}&quot; /&gt;&lt;isInvalidForFieldText val=&quot;0&quot; /&gt;&lt;Image&gt;&lt;filename val=&quot;E:\breeze\content\1089459318\2803818743-1\input\breezo\data\asimages\{272c9e37-3098-4b41-b2f4-859c1029541d}.png&quot; /&gt;&lt;left val=&quot;142&quot; /&gt;&lt;top val=&quot;506&quot; /&gt;&lt;width val=&quot;401&quot; /&gt;&lt;height val=&quot;93&quot; /&gt;&lt;hasText val=&quot;1&quot; /&gt;&lt;/Image&gt;&lt;/ThreeDShapeInfo&gt;"/>
  <p:tag name="PRESENTER_SHAPETEXTINFO" val="&lt;ShapeTextInfo&gt;&lt;TableIndex row=&quot;-1&quot; col=&quot;-1&quot;&gt;&lt;linesCount val=&quot;1&quot; /&gt;&lt;lineCharCount val=&quot;63&quot; /&gt;&lt;/TableIndex&gt;&lt;/ShapeTextInfo&gt;"/>
</p:tagLst>
</file>

<file path=ppt/tags/tag98.xml><?xml version="1.0" encoding="utf-8"?>
<p:tagLst xmlns:p="http://schemas.openxmlformats.org/presentationml/2006/main">
  <p:tag name="HTML_SHAPEINFO" val="&lt;SlideThumbPath val=&quot;SlideTemp.PNG&quot;/&gt;"/>
</p:tagLst>
</file>

<file path=ppt/tags/tag99.xml><?xml version="1.0" encoding="utf-8"?>
<p:tagLst xmlns:p="http://schemas.openxmlformats.org/presentationml/2006/main">
  <p:tag name="PRESENTER_SHAPEINFO" val="&lt;ThreeDShapeInfo&gt;&lt;uuid val=&quot;{5a0fff22-1a9f-444f-9c7a-4838675c4e7d}&quot; /&gt;&lt;isInvalidForFieldText val=&quot;0&quot; /&gt;&lt;Image&gt;&lt;filename val=&quot;E:\breeze\content\1089459318\2803818743-1\input\breezo\data\asimages\{5a0fff22-1a9f-444f-9c7a-4838675c4e7d}.png&quot; /&gt;&lt;left val=&quot;70&quot; /&gt;&lt;top val=&quot;98&quot; /&gt;&lt;width val=&quot;781&quot; /&gt;&lt;height val=&quot;43&quot; /&gt;&lt;hasText val=&quot;1&quot; /&gt;&lt;/Image&gt;&lt;/ThreeDShapeInfo&gt;"/>
  <p:tag name="PRESENTER_SHAPETEXTINFO" val="&lt;ShapeTextInfo&gt;&lt;TableIndex row=&quot;-1&quot; col=&quot;-1&quot;&gt;&lt;linesCount val=&quot;1&quot; /&gt;&lt;lineCharCount val=&quot;38&quot; /&gt;&lt;/TableIndex&gt;&lt;/ShapeTextInfo&gt;"/>
</p:tagLst>
</file>

<file path=ppt/theme/_rels/theme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jpeg" /></Relationships>
</file>

<file path=ppt/theme/theme1.xml><?xml version="1.0" encoding="utf-8"?>
<a:theme xmlns:r="http://schemas.openxmlformats.org/officeDocument/2006/relationships"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</a:theme>
</file>

<file path=ppt/theme/theme2.xml><?xml version="1.0" encoding="utf-8"?>
<a:theme xmlns:r="http://schemas.openxmlformats.org/officeDocument/2006/relationships"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Template>Flow</Template>
  <Company/>
  <PresentationFormat>On-screen Show (4:3)</PresentationFormat>
  <Paragraphs>457</Paragraphs>
  <Slides>65</Slides>
  <Notes>11</Notes>
  <TotalTime>6880</TotalTime>
  <HiddenSlides>0</HiddenSlides>
  <MMClips>0</MMClips>
  <ScaleCrop>0</ScaleCrop>
  <HeadingPairs>
    <vt:vector baseType="variant" size="6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baseType="lpstr" size="72">
      <vt:lpstr>Arial</vt:lpstr>
      <vt:lpstr>Calibri</vt:lpstr>
      <vt:lpstr>Wingdings 2</vt:lpstr>
      <vt:lpstr>Calibri Light</vt:lpstr>
      <vt:lpstr>Wingdings</vt:lpstr>
      <vt:lpstr>Tahoma</vt:lpstr>
      <vt:lpstr>Flow</vt:lpstr>
      <vt:lpstr>Claire Tiedeman, US Geological Survey</vt:lpstr>
      <vt:lpstr>PowerPoint Presentation</vt:lpstr>
      <vt:lpstr>Outline</vt:lpstr>
      <vt:lpstr>In-Situ Remediation of Fractured Rocks:Importance of Hydrogeology</vt:lpstr>
      <vt:lpstr>In-Situ Remediation of Fractured Rocks:Importance of Hydrogeology</vt:lpstr>
      <vt:lpstr>Former Naval Air Warfare Center (NAWC)West Trenton, New Jersey</vt:lpstr>
      <vt:lpstr>Geologic Framework</vt:lpstr>
      <vt:lpstr>PowerPoint Presentation</vt:lpstr>
      <vt:lpstr>Contamination in NAWC Rocks</vt:lpstr>
      <vt:lpstr>Development and Evolution of a CSM to Inform Bioremediation Design and Expectations</vt:lpstr>
      <vt:lpstr>Bioremediation Area</vt:lpstr>
      <vt:lpstr>PowerPoint Presentation</vt:lpstr>
      <vt:lpstr>Hydrogeologic Investigation to Guide Bioremediation Design</vt:lpstr>
      <vt:lpstr>Single-Hole Hydraulic Testing:Transmissivity Estimates</vt:lpstr>
      <vt:lpstr>Cross-Hole Aquifer Testing:Identifying Hydraulic Connections</vt:lpstr>
      <vt:lpstr>Cross-Hole Tracer Testing: Transport Properties</vt:lpstr>
      <vt:lpstr>Strong Tracer Retention</vt:lpstr>
      <vt:lpstr>Important Component of Hydrogeologic CSM:Flow and Transport Modeling</vt:lpstr>
      <vt:lpstr>Model Representation of Hydraulic Conductivity</vt:lpstr>
      <vt:lpstr>Groundwater Fluxes</vt:lpstr>
      <vt:lpstr>PowerPoint Presentation</vt:lpstr>
      <vt:lpstr>PowerPoint Presentation</vt:lpstr>
      <vt:lpstr>PowerPoint Presentation</vt:lpstr>
      <vt:lpstr>Role of GW Fluxes</vt:lpstr>
      <vt:lpstr>Bioremediation Design and Expectations</vt:lpstr>
      <vt:lpstr>Bioremediation</vt:lpstr>
      <vt:lpstr>Bioremediation Effects 2008 - 2013</vt:lpstr>
      <vt:lpstr>Expectations Versus Reality</vt:lpstr>
      <vt:lpstr>Cause of High DCE</vt:lpstr>
      <vt:lpstr>Bioremediation: Summary</vt:lpstr>
      <vt:lpstr>PowerPoint Presentation</vt:lpstr>
      <vt:lpstr>Using Hydraulic Tomography to Develop High-Resolution CSM in Support of Source Zone Remediation</vt:lpstr>
      <vt:lpstr>Hydraulic Tomography (HT)</vt:lpstr>
      <vt:lpstr>Value of High-Resolution K to In-Situ Remediation</vt:lpstr>
      <vt:lpstr>Field Application of Hydraulic Tomography in Fractured Rocks</vt:lpstr>
      <vt:lpstr>83-89 Wellfield</vt:lpstr>
      <vt:lpstr>Hydraulic Tomography Field Testing</vt:lpstr>
      <vt:lpstr>Drawdowns: Evidence of Substantial Heterogeneity</vt:lpstr>
      <vt:lpstr>PowerPoint Presentation</vt:lpstr>
      <vt:lpstr>High-Resolution 3D K Estimate</vt:lpstr>
      <vt:lpstr>High-Resolution 3D K Estimate</vt:lpstr>
      <vt:lpstr>Recall Drawdown Data Illustrating Heterogeneity</vt:lpstr>
      <vt:lpstr>PowerPoint Presentation</vt:lpstr>
      <vt:lpstr>PowerPoint Presentation</vt:lpstr>
      <vt:lpstr>PowerPoint Presentation</vt:lpstr>
      <vt:lpstr>PowerPoint Presentation</vt:lpstr>
      <vt:lpstr>Hydraulic Tomography: Summary</vt:lpstr>
      <vt:lpstr>PowerPoint Presentation</vt:lpstr>
      <vt:lpstr>PowerPoint Presentation</vt:lpstr>
      <vt:lpstr>PowerPoint Presentation</vt:lpstr>
      <vt:lpstr>Acknowledgements</vt:lpstr>
      <vt:lpstr>PowerPoint Presentation</vt:lpstr>
      <vt:lpstr>PowerPoint Presentation</vt:lpstr>
      <vt:lpstr>PowerPoint Presentation</vt:lpstr>
      <vt:lpstr>Initial Geologic Interpretation</vt:lpstr>
      <vt:lpstr>Refined Geologic Interpretation</vt:lpstr>
      <vt:lpstr>PowerPoint Presentation</vt:lpstr>
      <vt:lpstr>Treatment at Pumped Well 2008 - 2013</vt:lpstr>
      <vt:lpstr>Separating Wells into Multiple Intervals</vt:lpstr>
      <vt:lpstr>Setup for Monitoring Drawdown</vt:lpstr>
      <vt:lpstr>3 Packer Configurations</vt:lpstr>
      <vt:lpstr>Forward Models of Hydraulic Tests</vt:lpstr>
      <vt:lpstr>Fit to Drawdown Data </vt:lpstr>
      <vt:lpstr>Uncertainty in Estimated K</vt:lpstr>
      <vt:lpstr>HT in Practice</vt:lpstr>
    </vt:vector>
  </TitlesOfParts>
  <LinksUpToDate>0</LinksUpToDate>
  <SharedDoc>0</SharedDoc>
  <HyperlinksChanged>0</HyperlinksChanged>
  <Application>Aspose.Slides for .NET</Application>
  <AppVersion>19.0700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PowerPoint Presentation</dc:title>
  <cp:lastModifiedBy>Tiedeman, Claire</cp:lastModifiedBy>
  <cp:revision>429</cp:revision>
  <dcterms:created xsi:type="dcterms:W3CDTF">2017-06-21T19:56:30Z</dcterms:created>
  <dcterms:modified xsi:type="dcterms:W3CDTF">2020-03-23T18:03:17Z</dcterms:modified>
</cp:coreProperties>
</file>