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4"/>
    <p:sldMasterId id="2147483916" r:id="rId5"/>
    <p:sldMasterId id="2147483906" r:id="rId6"/>
    <p:sldMasterId id="2147483851" r:id="rId7"/>
    <p:sldMasterId id="2147483915" r:id="rId8"/>
  </p:sldMasterIdLst>
  <p:notesMasterIdLst>
    <p:notesMasterId r:id="rId32"/>
  </p:notesMasterIdLst>
  <p:handoutMasterIdLst>
    <p:handoutMasterId r:id="rId33"/>
  </p:handoutMasterIdLst>
  <p:sldIdLst>
    <p:sldId id="307" r:id="rId9"/>
    <p:sldId id="345" r:id="rId10"/>
    <p:sldId id="355" r:id="rId11"/>
    <p:sldId id="347" r:id="rId12"/>
    <p:sldId id="319" r:id="rId13"/>
    <p:sldId id="363" r:id="rId14"/>
    <p:sldId id="362" r:id="rId15"/>
    <p:sldId id="361" r:id="rId16"/>
    <p:sldId id="364" r:id="rId17"/>
    <p:sldId id="360" r:id="rId18"/>
    <p:sldId id="323" r:id="rId19"/>
    <p:sldId id="356" r:id="rId20"/>
    <p:sldId id="348" r:id="rId21"/>
    <p:sldId id="365" r:id="rId22"/>
    <p:sldId id="357" r:id="rId23"/>
    <p:sldId id="350" r:id="rId24"/>
    <p:sldId id="353" r:id="rId25"/>
    <p:sldId id="351" r:id="rId26"/>
    <p:sldId id="352" r:id="rId27"/>
    <p:sldId id="358" r:id="rId28"/>
    <p:sldId id="359" r:id="rId29"/>
    <p:sldId id="354" r:id="rId30"/>
    <p:sldId id="305" r:id="rId31"/>
  </p:sldIdLst>
  <p:sldSz cx="12192000" cy="6858000"/>
  <p:notesSz cx="7023100" cy="9309100"/>
  <p:defaultTextStyle>
    <a:defPPr>
      <a:defRPr lang="en-US"/>
    </a:defPPr>
    <a:lvl1pPr marL="0" algn="l" defTabSz="1219064" rtl="0" eaLnBrk="1" latinLnBrk="0" hangingPunct="1">
      <a:defRPr sz="2400" kern="1200">
        <a:solidFill>
          <a:schemeClr val="tx1"/>
        </a:solidFill>
        <a:latin typeface="+mn-lt"/>
        <a:ea typeface="+mn-ea"/>
        <a:cs typeface="+mn-cs"/>
      </a:defRPr>
    </a:lvl1pPr>
    <a:lvl2pPr marL="609533" algn="l" defTabSz="1219064" rtl="0" eaLnBrk="1" latinLnBrk="0" hangingPunct="1">
      <a:defRPr sz="2400" kern="1200">
        <a:solidFill>
          <a:schemeClr val="tx1"/>
        </a:solidFill>
        <a:latin typeface="+mn-lt"/>
        <a:ea typeface="+mn-ea"/>
        <a:cs typeface="+mn-cs"/>
      </a:defRPr>
    </a:lvl2pPr>
    <a:lvl3pPr marL="1219064" algn="l" defTabSz="1219064" rtl="0" eaLnBrk="1" latinLnBrk="0" hangingPunct="1">
      <a:defRPr sz="2400" kern="1200">
        <a:solidFill>
          <a:schemeClr val="tx1"/>
        </a:solidFill>
        <a:latin typeface="+mn-lt"/>
        <a:ea typeface="+mn-ea"/>
        <a:cs typeface="+mn-cs"/>
      </a:defRPr>
    </a:lvl3pPr>
    <a:lvl4pPr marL="1828596" algn="l" defTabSz="1219064" rtl="0" eaLnBrk="1" latinLnBrk="0" hangingPunct="1">
      <a:defRPr sz="2400" kern="1200">
        <a:solidFill>
          <a:schemeClr val="tx1"/>
        </a:solidFill>
        <a:latin typeface="+mn-lt"/>
        <a:ea typeface="+mn-ea"/>
        <a:cs typeface="+mn-cs"/>
      </a:defRPr>
    </a:lvl4pPr>
    <a:lvl5pPr marL="2438128" algn="l" defTabSz="1219064" rtl="0" eaLnBrk="1" latinLnBrk="0" hangingPunct="1">
      <a:defRPr sz="2400" kern="1200">
        <a:solidFill>
          <a:schemeClr val="tx1"/>
        </a:solidFill>
        <a:latin typeface="+mn-lt"/>
        <a:ea typeface="+mn-ea"/>
        <a:cs typeface="+mn-cs"/>
      </a:defRPr>
    </a:lvl5pPr>
    <a:lvl6pPr marL="3047661" algn="l" defTabSz="1219064" rtl="0" eaLnBrk="1" latinLnBrk="0" hangingPunct="1">
      <a:defRPr sz="2400" kern="1200">
        <a:solidFill>
          <a:schemeClr val="tx1"/>
        </a:solidFill>
        <a:latin typeface="+mn-lt"/>
        <a:ea typeface="+mn-ea"/>
        <a:cs typeface="+mn-cs"/>
      </a:defRPr>
    </a:lvl6pPr>
    <a:lvl7pPr marL="3657194" algn="l" defTabSz="1219064" rtl="0" eaLnBrk="1" latinLnBrk="0" hangingPunct="1">
      <a:defRPr sz="2400" kern="1200">
        <a:solidFill>
          <a:schemeClr val="tx1"/>
        </a:solidFill>
        <a:latin typeface="+mn-lt"/>
        <a:ea typeface="+mn-ea"/>
        <a:cs typeface="+mn-cs"/>
      </a:defRPr>
    </a:lvl7pPr>
    <a:lvl8pPr marL="4266725" algn="l" defTabSz="1219064" rtl="0" eaLnBrk="1" latinLnBrk="0" hangingPunct="1">
      <a:defRPr sz="2400" kern="1200">
        <a:solidFill>
          <a:schemeClr val="tx1"/>
        </a:solidFill>
        <a:latin typeface="+mn-lt"/>
        <a:ea typeface="+mn-ea"/>
        <a:cs typeface="+mn-cs"/>
      </a:defRPr>
    </a:lvl8pPr>
    <a:lvl9pPr marL="4876257" algn="l" defTabSz="1219064"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A8C802-0864-492E-925D-F537F6FD2CFB}">
          <p14:sldIdLst>
            <p14:sldId id="307"/>
            <p14:sldId id="345"/>
            <p14:sldId id="355"/>
            <p14:sldId id="347"/>
            <p14:sldId id="319"/>
            <p14:sldId id="363"/>
            <p14:sldId id="362"/>
            <p14:sldId id="361"/>
            <p14:sldId id="364"/>
            <p14:sldId id="360"/>
            <p14:sldId id="323"/>
            <p14:sldId id="356"/>
            <p14:sldId id="348"/>
            <p14:sldId id="365"/>
            <p14:sldId id="357"/>
            <p14:sldId id="350"/>
            <p14:sldId id="353"/>
            <p14:sldId id="351"/>
            <p14:sldId id="352"/>
            <p14:sldId id="358"/>
            <p14:sldId id="359"/>
            <p14:sldId id="354"/>
            <p14:sldId id="305"/>
          </p14:sldIdLst>
        </p14:section>
      </p14:sectionLst>
    </p:ext>
    <p:ext uri="{EFAFB233-063F-42B5-8137-9DF3F51BA10A}">
      <p15:sldGuideLst xmlns:p15="http://schemas.microsoft.com/office/powerpoint/2012/main">
        <p15:guide id="1" orient="horz" pos="2160" userDrawn="1">
          <p15:clr>
            <a:srgbClr val="A4A3A4"/>
          </p15:clr>
        </p15:guide>
        <p15:guide id="2" orient="horz" pos="3732" userDrawn="1">
          <p15:clr>
            <a:srgbClr val="A4A3A4"/>
          </p15:clr>
        </p15:guide>
        <p15:guide id="3"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kerson, Monica/CLT" initials="FM" lastIdx="24" clrIdx="0">
    <p:extLst>
      <p:ext uri="{19B8F6BF-5375-455C-9EA6-DF929625EA0E}">
        <p15:presenceInfo xmlns:p15="http://schemas.microsoft.com/office/powerpoint/2012/main" userId="S-1-5-21-1996970544-876638566-416048646-160011" providerId="AD"/>
      </p:ext>
    </p:extLst>
  </p:cmAuthor>
  <p:cmAuthor id="2" name="Collins, Betsy/RAL" initials="CB" lastIdx="1" clrIdx="1">
    <p:extLst>
      <p:ext uri="{19B8F6BF-5375-455C-9EA6-DF929625EA0E}">
        <p15:presenceInfo xmlns:p15="http://schemas.microsoft.com/office/powerpoint/2012/main" userId="S-1-5-21-1996970544-876638566-416048646-417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D0D2DF"/>
    <a:srgbClr val="961334"/>
    <a:srgbClr val="EE7B00"/>
    <a:srgbClr val="8BAB2F"/>
    <a:srgbClr val="97BC33"/>
    <a:srgbClr val="B3B3B3"/>
    <a:srgbClr val="999999"/>
    <a:srgbClr val="CCCCCC"/>
    <a:srgbClr val="6C6F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70069" autoAdjust="0"/>
  </p:normalViewPr>
  <p:slideViewPr>
    <p:cSldViewPr snapToGrid="0">
      <p:cViewPr varScale="1">
        <p:scale>
          <a:sx n="80" d="100"/>
          <a:sy n="80" d="100"/>
        </p:scale>
        <p:origin x="1710" y="84"/>
      </p:cViewPr>
      <p:guideLst>
        <p:guide orient="horz" pos="2160"/>
        <p:guide orient="horz" pos="373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1614"/>
    </p:cViewPr>
  </p:sorterViewPr>
  <p:notesViewPr>
    <p:cSldViewPr snapToGrid="0">
      <p:cViewPr varScale="1">
        <p:scale>
          <a:sx n="60" d="100"/>
          <a:sy n="60" d="100"/>
        </p:scale>
        <p:origin x="-2626" y="-96"/>
      </p:cViewPr>
      <p:guideLst>
        <p:guide orient="horz" pos="2932"/>
        <p:guide pos="2212"/>
      </p:guideLst>
    </p:cSldViewPr>
  </p:notesViewPr>
  <p:gridSpacing cx="109728" cy="10972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00338D"/>
        </a:solidFill>
      </dgm:spPr>
      <dgm:t>
        <a:bodyPr/>
        <a:lstStyle/>
        <a:p>
          <a:r>
            <a:rPr lang="en-US" sz="1600" dirty="0">
              <a:solidFill>
                <a:schemeClr val="bg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D0D2DF"/>
        </a:solidFill>
      </dgm:spPr>
      <dgm:t>
        <a:bodyPr/>
        <a:lstStyle/>
        <a:p>
          <a:r>
            <a:rPr lang="en-US" sz="1600" dirty="0">
              <a:solidFill>
                <a:schemeClr val="tx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dgm:t>
        <a:bodyPr/>
        <a:lstStyle/>
        <a:p>
          <a:r>
            <a:rPr lang="en-US" sz="1600" dirty="0"/>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D0D2DF"/>
        </a:solidFill>
      </dgm:spPr>
      <dgm:t>
        <a:bodyPr/>
        <a:lstStyle/>
        <a:p>
          <a:r>
            <a:rPr lang="en-US" sz="1600" dirty="0">
              <a:solidFill>
                <a:schemeClr val="tx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a:solidFill>
          <a:srgbClr val="00338D"/>
        </a:solidFill>
      </dgm:spPr>
      <dgm:t>
        <a:bodyPr/>
        <a:lstStyle/>
        <a:p>
          <a:r>
            <a:rPr lang="en-US" sz="1600" dirty="0">
              <a:solidFill>
                <a:schemeClr val="bg1"/>
              </a:solidFill>
            </a:rPr>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D0D2DF"/>
        </a:solidFill>
      </dgm:spPr>
      <dgm:t>
        <a:bodyPr/>
        <a:lstStyle/>
        <a:p>
          <a:r>
            <a:rPr lang="en-US" sz="1600" dirty="0">
              <a:solidFill>
                <a:schemeClr val="tx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a:solidFill>
          <a:srgbClr val="00338D"/>
        </a:solidFill>
      </dgm:spPr>
      <dgm:t>
        <a:bodyPr/>
        <a:lstStyle/>
        <a:p>
          <a:r>
            <a:rPr lang="en-US" sz="1600" dirty="0">
              <a:solidFill>
                <a:schemeClr val="bg1"/>
              </a:solidFill>
            </a:rPr>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D0D2DF"/>
        </a:solidFill>
      </dgm:spPr>
      <dgm:t>
        <a:bodyPr/>
        <a:lstStyle/>
        <a:p>
          <a:r>
            <a:rPr lang="en-US" sz="1600" dirty="0">
              <a:solidFill>
                <a:schemeClr val="tx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a:solidFill>
          <a:srgbClr val="00338D"/>
        </a:solidFill>
      </dgm:spPr>
      <dgm:t>
        <a:bodyPr/>
        <a:lstStyle/>
        <a:p>
          <a:r>
            <a:rPr lang="en-US" sz="1600" dirty="0">
              <a:solidFill>
                <a:schemeClr val="bg1"/>
              </a:solidFill>
            </a:rPr>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D0D2DF"/>
        </a:solidFill>
      </dgm:spPr>
      <dgm:t>
        <a:bodyPr/>
        <a:lstStyle/>
        <a:p>
          <a:r>
            <a:rPr lang="en-US" sz="1600" dirty="0">
              <a:solidFill>
                <a:schemeClr val="tx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a:solidFill>
          <a:srgbClr val="00338D"/>
        </a:solidFill>
      </dgm:spPr>
      <dgm:t>
        <a:bodyPr/>
        <a:lstStyle/>
        <a:p>
          <a:r>
            <a:rPr lang="en-US" sz="1600" dirty="0">
              <a:solidFill>
                <a:schemeClr val="bg1"/>
              </a:solidFill>
            </a:rPr>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D0D2DF"/>
        </a:solidFill>
      </dgm:spPr>
      <dgm:t>
        <a:bodyPr/>
        <a:lstStyle/>
        <a:p>
          <a:r>
            <a:rPr lang="en-US" sz="1600" dirty="0">
              <a:solidFill>
                <a:schemeClr val="tx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a:solidFill>
          <a:srgbClr val="00338D"/>
        </a:solidFill>
      </dgm:spPr>
      <dgm:t>
        <a:bodyPr/>
        <a:lstStyle/>
        <a:p>
          <a:r>
            <a:rPr lang="en-US" sz="1600" dirty="0">
              <a:solidFill>
                <a:schemeClr val="bg1"/>
              </a:solidFill>
            </a:rPr>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D0D2DF"/>
        </a:solidFill>
      </dgm:spPr>
      <dgm:t>
        <a:bodyPr/>
        <a:lstStyle/>
        <a:p>
          <a:r>
            <a:rPr lang="en-US" sz="1600" dirty="0">
              <a:solidFill>
                <a:schemeClr val="tx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a:solidFill>
          <a:srgbClr val="D0D2DF"/>
        </a:solidFill>
      </dgm:spPr>
      <dgm:t>
        <a:bodyPr/>
        <a:lstStyle/>
        <a:p>
          <a:r>
            <a:rPr lang="en-US" sz="1600" dirty="0">
              <a:solidFill>
                <a:schemeClr val="tx1"/>
              </a:solidFill>
            </a:rPr>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a:solidFill>
          <a:srgbClr val="00338D"/>
        </a:solidFill>
      </dgm:spPr>
      <dgm:t>
        <a:bodyPr/>
        <a:lstStyle/>
        <a:p>
          <a:r>
            <a:rPr lang="en-US" sz="1600" dirty="0">
              <a:solidFill>
                <a:schemeClr val="bg1"/>
              </a:solidFill>
            </a:rPr>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D0D2DF"/>
        </a:solidFill>
      </dgm:spPr>
      <dgm:t>
        <a:bodyPr/>
        <a:lstStyle/>
        <a:p>
          <a:r>
            <a:rPr lang="en-US" sz="1600" dirty="0">
              <a:solidFill>
                <a:schemeClr val="tx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a:solidFill>
          <a:srgbClr val="D0D2DF"/>
        </a:solidFill>
      </dgm:spPr>
      <dgm:t>
        <a:bodyPr/>
        <a:lstStyle/>
        <a:p>
          <a:r>
            <a:rPr lang="en-US" sz="1600" dirty="0">
              <a:solidFill>
                <a:schemeClr val="tx1"/>
              </a:solidFill>
            </a:rPr>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a:solidFill>
          <a:srgbClr val="00338D"/>
        </a:solidFill>
      </dgm:spPr>
      <dgm:t>
        <a:bodyPr/>
        <a:lstStyle/>
        <a:p>
          <a:r>
            <a:rPr lang="en-US" sz="1600" dirty="0">
              <a:solidFill>
                <a:schemeClr val="bg1"/>
              </a:solidFill>
            </a:rPr>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00338D"/>
        </a:solidFill>
      </dgm:spPr>
      <dgm:t>
        <a:bodyPr/>
        <a:lstStyle/>
        <a:p>
          <a:r>
            <a:rPr lang="en-US" sz="1600" dirty="0">
              <a:solidFill>
                <a:schemeClr val="bg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dgm:t>
        <a:bodyPr/>
        <a:lstStyle/>
        <a:p>
          <a:r>
            <a:rPr lang="en-US" sz="1600" dirty="0"/>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00338D"/>
        </a:solidFill>
      </dgm:spPr>
      <dgm:t>
        <a:bodyPr/>
        <a:lstStyle/>
        <a:p>
          <a:r>
            <a:rPr lang="en-US" sz="1600" dirty="0">
              <a:solidFill>
                <a:schemeClr val="bg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dgm:t>
        <a:bodyPr/>
        <a:lstStyle/>
        <a:p>
          <a:r>
            <a:rPr lang="en-US" sz="1600" dirty="0"/>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00338D"/>
        </a:solidFill>
      </dgm:spPr>
      <dgm:t>
        <a:bodyPr/>
        <a:lstStyle/>
        <a:p>
          <a:r>
            <a:rPr lang="en-US" sz="1600" dirty="0">
              <a:solidFill>
                <a:schemeClr val="bg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dgm:t>
        <a:bodyPr/>
        <a:lstStyle/>
        <a:p>
          <a:r>
            <a:rPr lang="en-US" sz="1600" dirty="0"/>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00338D"/>
        </a:solidFill>
      </dgm:spPr>
      <dgm:t>
        <a:bodyPr/>
        <a:lstStyle/>
        <a:p>
          <a:r>
            <a:rPr lang="en-US" sz="1600" dirty="0">
              <a:solidFill>
                <a:schemeClr val="bg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dgm:t>
        <a:bodyPr/>
        <a:lstStyle/>
        <a:p>
          <a:r>
            <a:rPr lang="en-US" sz="1600" dirty="0"/>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00338D"/>
        </a:solidFill>
      </dgm:spPr>
      <dgm:t>
        <a:bodyPr/>
        <a:lstStyle/>
        <a:p>
          <a:r>
            <a:rPr lang="en-US" sz="1600" dirty="0">
              <a:solidFill>
                <a:schemeClr val="bg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dgm:t>
        <a:bodyPr/>
        <a:lstStyle/>
        <a:p>
          <a:r>
            <a:rPr lang="en-US" sz="1600" dirty="0"/>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00338D"/>
        </a:solidFill>
      </dgm:spPr>
      <dgm:t>
        <a:bodyPr/>
        <a:lstStyle/>
        <a:p>
          <a:r>
            <a:rPr lang="en-US" sz="1600" dirty="0">
              <a:solidFill>
                <a:schemeClr val="bg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dgm:t>
        <a:bodyPr/>
        <a:lstStyle/>
        <a:p>
          <a:r>
            <a:rPr lang="en-US" sz="1600" dirty="0"/>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00338D"/>
        </a:solidFill>
      </dgm:spPr>
      <dgm:t>
        <a:bodyPr/>
        <a:lstStyle/>
        <a:p>
          <a:r>
            <a:rPr lang="en-US" sz="1600" dirty="0">
              <a:solidFill>
                <a:schemeClr val="bg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dgm:t>
        <a:bodyPr/>
        <a:lstStyle/>
        <a:p>
          <a:r>
            <a:rPr lang="en-US" sz="1600" dirty="0"/>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A20672-F818-4126-90F8-39E9BC48F8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79BF58B-0740-4F23-80C3-58C86FB9F465}">
      <dgm:prSet phldrT="[Text]" custT="1"/>
      <dgm:spPr>
        <a:solidFill>
          <a:srgbClr val="D0D2DF"/>
        </a:solidFill>
      </dgm:spPr>
      <dgm:t>
        <a:bodyPr/>
        <a:lstStyle/>
        <a:p>
          <a:r>
            <a:rPr lang="en-US" sz="1600" dirty="0">
              <a:solidFill>
                <a:schemeClr val="tx1"/>
              </a:solidFill>
            </a:rPr>
            <a:t>Agenda</a:t>
          </a:r>
        </a:p>
      </dgm:t>
    </dgm:pt>
    <dgm:pt modelId="{B6437E26-F483-418B-A32A-15D50DB8918D}" type="parTrans" cxnId="{8A04E0AF-EB1A-42DA-881A-DAA3B95AEEBB}">
      <dgm:prSet/>
      <dgm:spPr/>
      <dgm:t>
        <a:bodyPr/>
        <a:lstStyle/>
        <a:p>
          <a:endParaRPr lang="en-US"/>
        </a:p>
      </dgm:t>
    </dgm:pt>
    <dgm:pt modelId="{648CEB2D-A383-44A8-B512-6D74D38DC689}" type="sibTrans" cxnId="{8A04E0AF-EB1A-42DA-881A-DAA3B95AEEBB}">
      <dgm:prSet/>
      <dgm:spPr/>
      <dgm:t>
        <a:bodyPr/>
        <a:lstStyle/>
        <a:p>
          <a:endParaRPr lang="en-US"/>
        </a:p>
      </dgm:t>
    </dgm:pt>
    <dgm:pt modelId="{A694D8AD-31BC-4B2F-85B4-80E2B0BBF220}">
      <dgm:prSet phldrT="[Text]" custT="1"/>
      <dgm:spPr>
        <a:solidFill>
          <a:srgbClr val="00338D"/>
        </a:solidFill>
      </dgm:spPr>
      <dgm:t>
        <a:bodyPr/>
        <a:lstStyle/>
        <a:p>
          <a:r>
            <a:rPr lang="en-US" sz="1600" dirty="0">
              <a:solidFill>
                <a:schemeClr val="bg1"/>
              </a:solidFill>
            </a:rPr>
            <a:t>Process</a:t>
          </a:r>
        </a:p>
      </dgm:t>
    </dgm:pt>
    <dgm:pt modelId="{E73BBCAB-455E-4E61-B802-BE7C0C245C6B}" type="parTrans" cxnId="{F65E4ABC-6956-4390-9B84-CE801B8A1AF7}">
      <dgm:prSet/>
      <dgm:spPr/>
      <dgm:t>
        <a:bodyPr/>
        <a:lstStyle/>
        <a:p>
          <a:endParaRPr lang="en-US"/>
        </a:p>
      </dgm:t>
    </dgm:pt>
    <dgm:pt modelId="{13EEAAB3-B8CC-4CEB-BE4B-14FBFB9D1D4E}" type="sibTrans" cxnId="{F65E4ABC-6956-4390-9B84-CE801B8A1AF7}">
      <dgm:prSet/>
      <dgm:spPr/>
      <dgm:t>
        <a:bodyPr/>
        <a:lstStyle/>
        <a:p>
          <a:endParaRPr lang="en-US"/>
        </a:p>
      </dgm:t>
    </dgm:pt>
    <dgm:pt modelId="{6B2FA6D7-E144-4788-8AB3-79E18F46B51D}">
      <dgm:prSet phldrT="[Text]" custT="1"/>
      <dgm:spPr/>
      <dgm:t>
        <a:bodyPr/>
        <a:lstStyle/>
        <a:p>
          <a:r>
            <a:rPr lang="en-US" sz="1600" dirty="0"/>
            <a:t>Implementation</a:t>
          </a:r>
        </a:p>
      </dgm:t>
    </dgm:pt>
    <dgm:pt modelId="{CC5B9854-3E9B-469C-B7FE-AA747D3BB1DE}" type="parTrans" cxnId="{3E282031-6241-438D-987A-81652C5D7B24}">
      <dgm:prSet/>
      <dgm:spPr/>
      <dgm:t>
        <a:bodyPr/>
        <a:lstStyle/>
        <a:p>
          <a:endParaRPr lang="en-US"/>
        </a:p>
      </dgm:t>
    </dgm:pt>
    <dgm:pt modelId="{A11B017C-F8CB-40D1-89E1-25E06F127D03}" type="sibTrans" cxnId="{3E282031-6241-438D-987A-81652C5D7B24}">
      <dgm:prSet/>
      <dgm:spPr/>
      <dgm:t>
        <a:bodyPr/>
        <a:lstStyle/>
        <a:p>
          <a:endParaRPr lang="en-US"/>
        </a:p>
      </dgm:t>
    </dgm:pt>
    <dgm:pt modelId="{FF66BBF1-A9FB-4759-98D6-691DE977EA77}">
      <dgm:prSet phldrT="[Text]" custT="1"/>
      <dgm:spPr/>
      <dgm:t>
        <a:bodyPr/>
        <a:lstStyle/>
        <a:p>
          <a:r>
            <a:rPr lang="en-US" sz="1600" dirty="0"/>
            <a:t>Key Take-Aways</a:t>
          </a:r>
        </a:p>
      </dgm:t>
    </dgm:pt>
    <dgm:pt modelId="{46AB03FC-4D4F-44C3-B7B2-A7DACD3E087B}" type="parTrans" cxnId="{B597D9B5-0840-4562-A70C-11B9E0AD78CA}">
      <dgm:prSet/>
      <dgm:spPr/>
      <dgm:t>
        <a:bodyPr/>
        <a:lstStyle/>
        <a:p>
          <a:endParaRPr lang="en-US"/>
        </a:p>
      </dgm:t>
    </dgm:pt>
    <dgm:pt modelId="{5502C76F-4503-402A-A593-203BE6D3751C}" type="sibTrans" cxnId="{B597D9B5-0840-4562-A70C-11B9E0AD78CA}">
      <dgm:prSet/>
      <dgm:spPr/>
      <dgm:t>
        <a:bodyPr/>
        <a:lstStyle/>
        <a:p>
          <a:endParaRPr lang="en-US"/>
        </a:p>
      </dgm:t>
    </dgm:pt>
    <dgm:pt modelId="{DE5382AA-3B90-450D-8637-2BD1916A9D68}" type="pres">
      <dgm:prSet presAssocID="{A4A20672-F818-4126-90F8-39E9BC48F8FF}" presName="Name0" presStyleCnt="0">
        <dgm:presLayoutVars>
          <dgm:chPref val="3"/>
          <dgm:dir/>
          <dgm:animLvl val="lvl"/>
          <dgm:resizeHandles/>
        </dgm:presLayoutVars>
      </dgm:prSet>
      <dgm:spPr/>
    </dgm:pt>
    <dgm:pt modelId="{178E1F12-2DA8-4F08-B539-EB271AAE3067}" type="pres">
      <dgm:prSet presAssocID="{479BF58B-0740-4F23-80C3-58C86FB9F465}" presName="horFlow" presStyleCnt="0"/>
      <dgm:spPr/>
    </dgm:pt>
    <dgm:pt modelId="{EFC3531E-32FC-45AB-8E64-96D6C94671D9}" type="pres">
      <dgm:prSet presAssocID="{479BF58B-0740-4F23-80C3-58C86FB9F465}" presName="bigChev" presStyleLbl="node1" presStyleIdx="0" presStyleCnt="1" custScaleX="167208" custScaleY="83590"/>
      <dgm:spPr/>
    </dgm:pt>
    <dgm:pt modelId="{CBD9E1BD-2EBA-4CED-B7C2-21B1262B4A87}" type="pres">
      <dgm:prSet presAssocID="{E73BBCAB-455E-4E61-B802-BE7C0C245C6B}" presName="parTrans" presStyleCnt="0"/>
      <dgm:spPr/>
    </dgm:pt>
    <dgm:pt modelId="{49564FE3-C727-4FAE-A5E6-A91B3A6A1BD6}" type="pres">
      <dgm:prSet presAssocID="{A694D8AD-31BC-4B2F-85B4-80E2B0BBF220}" presName="node" presStyleLbl="alignAccFollowNode1" presStyleIdx="0" presStyleCnt="3" custScaleX="201456">
        <dgm:presLayoutVars>
          <dgm:bulletEnabled val="1"/>
        </dgm:presLayoutVars>
      </dgm:prSet>
      <dgm:spPr/>
    </dgm:pt>
    <dgm:pt modelId="{D96B2DEF-3DE7-43F6-8CBD-231825AF9AE6}" type="pres">
      <dgm:prSet presAssocID="{13EEAAB3-B8CC-4CEB-BE4B-14FBFB9D1D4E}" presName="sibTrans" presStyleCnt="0"/>
      <dgm:spPr/>
    </dgm:pt>
    <dgm:pt modelId="{B3014C56-2301-4645-9919-82F684BE5800}" type="pres">
      <dgm:prSet presAssocID="{6B2FA6D7-E144-4788-8AB3-79E18F46B51D}" presName="node" presStyleLbl="alignAccFollowNode1" presStyleIdx="1" presStyleCnt="3" custScaleX="201456">
        <dgm:presLayoutVars>
          <dgm:bulletEnabled val="1"/>
        </dgm:presLayoutVars>
      </dgm:prSet>
      <dgm:spPr/>
    </dgm:pt>
    <dgm:pt modelId="{C985F6E6-CD35-47ED-A9D9-A9ED708D4F5A}" type="pres">
      <dgm:prSet presAssocID="{A11B017C-F8CB-40D1-89E1-25E06F127D03}" presName="sibTrans" presStyleCnt="0"/>
      <dgm:spPr/>
    </dgm:pt>
    <dgm:pt modelId="{27F5FE45-515D-4F77-A2A8-25A8B6AFE9F2}" type="pres">
      <dgm:prSet presAssocID="{FF66BBF1-A9FB-4759-98D6-691DE977EA77}" presName="node" presStyleLbl="alignAccFollowNode1" presStyleIdx="2" presStyleCnt="3" custScaleX="201456">
        <dgm:presLayoutVars>
          <dgm:bulletEnabled val="1"/>
        </dgm:presLayoutVars>
      </dgm:prSet>
      <dgm:spPr/>
    </dgm:pt>
  </dgm:ptLst>
  <dgm:cxnLst>
    <dgm:cxn modelId="{3E282031-6241-438D-987A-81652C5D7B24}" srcId="{479BF58B-0740-4F23-80C3-58C86FB9F465}" destId="{6B2FA6D7-E144-4788-8AB3-79E18F46B51D}" srcOrd="1" destOrd="0" parTransId="{CC5B9854-3E9B-469C-B7FE-AA747D3BB1DE}" sibTransId="{A11B017C-F8CB-40D1-89E1-25E06F127D03}"/>
    <dgm:cxn modelId="{0316CB3E-4477-49CE-A439-A6819E743FDE}" type="presOf" srcId="{FF66BBF1-A9FB-4759-98D6-691DE977EA77}" destId="{27F5FE45-515D-4F77-A2A8-25A8B6AFE9F2}" srcOrd="0" destOrd="0" presId="urn:microsoft.com/office/officeart/2005/8/layout/lProcess3"/>
    <dgm:cxn modelId="{D8941545-1DF8-4059-9B25-E1E7442F30AC}" type="presOf" srcId="{A4A20672-F818-4126-90F8-39E9BC48F8FF}" destId="{DE5382AA-3B90-450D-8637-2BD1916A9D68}" srcOrd="0" destOrd="0" presId="urn:microsoft.com/office/officeart/2005/8/layout/lProcess3"/>
    <dgm:cxn modelId="{03DCAF52-40D7-4E4F-9C25-76E697D60FDA}" type="presOf" srcId="{479BF58B-0740-4F23-80C3-58C86FB9F465}" destId="{EFC3531E-32FC-45AB-8E64-96D6C94671D9}" srcOrd="0" destOrd="0" presId="urn:microsoft.com/office/officeart/2005/8/layout/lProcess3"/>
    <dgm:cxn modelId="{2BA2E772-6325-4886-881F-72C873B3C074}" type="presOf" srcId="{A694D8AD-31BC-4B2F-85B4-80E2B0BBF220}" destId="{49564FE3-C727-4FAE-A5E6-A91B3A6A1BD6}" srcOrd="0" destOrd="0" presId="urn:microsoft.com/office/officeart/2005/8/layout/lProcess3"/>
    <dgm:cxn modelId="{4B368C81-7E23-441E-A44F-AE50D76777EA}" type="presOf" srcId="{6B2FA6D7-E144-4788-8AB3-79E18F46B51D}" destId="{B3014C56-2301-4645-9919-82F684BE5800}" srcOrd="0" destOrd="0" presId="urn:microsoft.com/office/officeart/2005/8/layout/lProcess3"/>
    <dgm:cxn modelId="{8A04E0AF-EB1A-42DA-881A-DAA3B95AEEBB}" srcId="{A4A20672-F818-4126-90F8-39E9BC48F8FF}" destId="{479BF58B-0740-4F23-80C3-58C86FB9F465}" srcOrd="0" destOrd="0" parTransId="{B6437E26-F483-418B-A32A-15D50DB8918D}" sibTransId="{648CEB2D-A383-44A8-B512-6D74D38DC689}"/>
    <dgm:cxn modelId="{B597D9B5-0840-4562-A70C-11B9E0AD78CA}" srcId="{479BF58B-0740-4F23-80C3-58C86FB9F465}" destId="{FF66BBF1-A9FB-4759-98D6-691DE977EA77}" srcOrd="2" destOrd="0" parTransId="{46AB03FC-4D4F-44C3-B7B2-A7DACD3E087B}" sibTransId="{5502C76F-4503-402A-A593-203BE6D3751C}"/>
    <dgm:cxn modelId="{F65E4ABC-6956-4390-9B84-CE801B8A1AF7}" srcId="{479BF58B-0740-4F23-80C3-58C86FB9F465}" destId="{A694D8AD-31BC-4B2F-85B4-80E2B0BBF220}" srcOrd="0" destOrd="0" parTransId="{E73BBCAB-455E-4E61-B802-BE7C0C245C6B}" sibTransId="{13EEAAB3-B8CC-4CEB-BE4B-14FBFB9D1D4E}"/>
    <dgm:cxn modelId="{7CBEB528-3524-46CE-905C-41E8061694B6}" type="presParOf" srcId="{DE5382AA-3B90-450D-8637-2BD1916A9D68}" destId="{178E1F12-2DA8-4F08-B539-EB271AAE3067}" srcOrd="0" destOrd="0" presId="urn:microsoft.com/office/officeart/2005/8/layout/lProcess3"/>
    <dgm:cxn modelId="{14A1599B-2D20-481D-B180-76A32625B318}" type="presParOf" srcId="{178E1F12-2DA8-4F08-B539-EB271AAE3067}" destId="{EFC3531E-32FC-45AB-8E64-96D6C94671D9}" srcOrd="0" destOrd="0" presId="urn:microsoft.com/office/officeart/2005/8/layout/lProcess3"/>
    <dgm:cxn modelId="{575DA1B0-D49F-4353-91F0-8D7F37C82510}" type="presParOf" srcId="{178E1F12-2DA8-4F08-B539-EB271AAE3067}" destId="{CBD9E1BD-2EBA-4CED-B7C2-21B1262B4A87}" srcOrd="1" destOrd="0" presId="urn:microsoft.com/office/officeart/2005/8/layout/lProcess3"/>
    <dgm:cxn modelId="{8331E2F1-1D38-4683-9097-58AC47F6D07D}" type="presParOf" srcId="{178E1F12-2DA8-4F08-B539-EB271AAE3067}" destId="{49564FE3-C727-4FAE-A5E6-A91B3A6A1BD6}" srcOrd="2" destOrd="0" presId="urn:microsoft.com/office/officeart/2005/8/layout/lProcess3"/>
    <dgm:cxn modelId="{491B8BEA-031E-4122-A419-171834BC12E9}" type="presParOf" srcId="{178E1F12-2DA8-4F08-B539-EB271AAE3067}" destId="{D96B2DEF-3DE7-43F6-8CBD-231825AF9AE6}" srcOrd="3" destOrd="0" presId="urn:microsoft.com/office/officeart/2005/8/layout/lProcess3"/>
    <dgm:cxn modelId="{2CA4906A-18B5-4E6A-8987-2EBBAF1BF75F}" type="presParOf" srcId="{178E1F12-2DA8-4F08-B539-EB271AAE3067}" destId="{B3014C56-2301-4645-9919-82F684BE5800}" srcOrd="4" destOrd="0" presId="urn:microsoft.com/office/officeart/2005/8/layout/lProcess3"/>
    <dgm:cxn modelId="{3449FD26-01FD-4328-B3B5-CCCEB1711CF1}" type="presParOf" srcId="{178E1F12-2DA8-4F08-B539-EB271AAE3067}" destId="{C985F6E6-CD35-47ED-A9D9-A9ED708D4F5A}" srcOrd="5" destOrd="0" presId="urn:microsoft.com/office/officeart/2005/8/layout/lProcess3"/>
    <dgm:cxn modelId="{139CC2DF-4510-4FFC-86CE-69265160F1F9}" type="presParOf" srcId="{178E1F12-2DA8-4F08-B539-EB271AAE3067}" destId="{27F5FE45-515D-4F77-A2A8-25A8B6AFE9F2}" srcOrd="6"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0033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Key Take-Aways</a:t>
          </a:r>
        </a:p>
      </dsp:txBody>
      <dsp:txXfrm>
        <a:off x="7730135" y="1321"/>
        <a:ext cx="1465684" cy="3631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rgbClr val="D0D2DF"/>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Key Take-Aways</a:t>
          </a:r>
        </a:p>
      </dsp:txBody>
      <dsp:txXfrm>
        <a:off x="7730135" y="1321"/>
        <a:ext cx="1465684" cy="363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3531E-32FC-45AB-8E64-96D6C94671D9}">
      <dsp:nvSpPr>
        <dsp:cNvPr id="0" name=""/>
        <dsp:cNvSpPr/>
      </dsp:nvSpPr>
      <dsp:spPr>
        <a:xfrm>
          <a:off x="2458546" y="31"/>
          <a:ext cx="1828795" cy="365697"/>
        </a:xfrm>
        <a:prstGeom prst="chevron">
          <a:avLst/>
        </a:prstGeom>
        <a:solidFill>
          <a:srgbClr val="D0D2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Agenda</a:t>
          </a:r>
        </a:p>
      </dsp:txBody>
      <dsp:txXfrm>
        <a:off x="2641395" y="31"/>
        <a:ext cx="1463098" cy="365697"/>
      </dsp:txXfrm>
    </dsp:sp>
    <dsp:sp modelId="{49564FE3-C727-4FAE-A5E6-A91B3A6A1BD6}">
      <dsp:nvSpPr>
        <dsp:cNvPr id="0" name=""/>
        <dsp:cNvSpPr/>
      </dsp:nvSpPr>
      <dsp:spPr>
        <a:xfrm>
          <a:off x="4145157" y="1321"/>
          <a:ext cx="1828800" cy="363116"/>
        </a:xfrm>
        <a:prstGeom prst="chevron">
          <a:avLst/>
        </a:prstGeom>
        <a:solidFill>
          <a:srgbClr val="00338D"/>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Process</a:t>
          </a:r>
        </a:p>
      </dsp:txBody>
      <dsp:txXfrm>
        <a:off x="4326715" y="1321"/>
        <a:ext cx="1465684" cy="363116"/>
      </dsp:txXfrm>
    </dsp:sp>
    <dsp:sp modelId="{B3014C56-2301-4645-9919-82F684BE5800}">
      <dsp:nvSpPr>
        <dsp:cNvPr id="0" name=""/>
        <dsp:cNvSpPr/>
      </dsp:nvSpPr>
      <dsp:spPr>
        <a:xfrm>
          <a:off x="584686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a:t>
          </a:r>
        </a:p>
      </dsp:txBody>
      <dsp:txXfrm>
        <a:off x="6028425" y="1321"/>
        <a:ext cx="1465684" cy="363116"/>
      </dsp:txXfrm>
    </dsp:sp>
    <dsp:sp modelId="{27F5FE45-515D-4F77-A2A8-25A8B6AFE9F2}">
      <dsp:nvSpPr>
        <dsp:cNvPr id="0" name=""/>
        <dsp:cNvSpPr/>
      </dsp:nvSpPr>
      <dsp:spPr>
        <a:xfrm>
          <a:off x="7548577" y="1321"/>
          <a:ext cx="1828800" cy="36311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Key Take-Aways</a:t>
          </a:r>
        </a:p>
      </dsp:txBody>
      <dsp:txXfrm>
        <a:off x="7730135" y="1321"/>
        <a:ext cx="1465684" cy="36311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109" cy="465977"/>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977352" y="0"/>
            <a:ext cx="3044109" cy="465977"/>
          </a:xfrm>
          <a:prstGeom prst="rect">
            <a:avLst/>
          </a:prstGeom>
        </p:spPr>
        <p:txBody>
          <a:bodyPr vert="horz" lIns="91440" tIns="45720" rIns="91440" bIns="45720" rtlCol="0"/>
          <a:lstStyle>
            <a:lvl1pPr algn="r">
              <a:defRPr sz="1200"/>
            </a:lvl1pPr>
          </a:lstStyle>
          <a:p>
            <a:fld id="{0129DFB0-39C6-46CB-9010-D1344F0671B7}" type="datetimeFigureOut">
              <a:rPr lang="en-AU" smtClean="0"/>
              <a:t>15/06/2018</a:t>
            </a:fld>
            <a:endParaRPr lang="en-AU" dirty="0"/>
          </a:p>
        </p:txBody>
      </p:sp>
      <p:sp>
        <p:nvSpPr>
          <p:cNvPr id="4" name="Footer Placeholder 3"/>
          <p:cNvSpPr>
            <a:spLocks noGrp="1"/>
          </p:cNvSpPr>
          <p:nvPr>
            <p:ph type="ftr" sz="quarter" idx="2"/>
          </p:nvPr>
        </p:nvSpPr>
        <p:spPr>
          <a:xfrm>
            <a:off x="0" y="8841635"/>
            <a:ext cx="3044109" cy="465976"/>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977352" y="8841635"/>
            <a:ext cx="3044109" cy="465976"/>
          </a:xfrm>
          <a:prstGeom prst="rect">
            <a:avLst/>
          </a:prstGeom>
        </p:spPr>
        <p:txBody>
          <a:bodyPr vert="horz" lIns="91440" tIns="45720" rIns="91440" bIns="45720" rtlCol="0" anchor="b"/>
          <a:lstStyle>
            <a:lvl1pPr algn="r">
              <a:defRPr sz="1200"/>
            </a:lvl1pPr>
          </a:lstStyle>
          <a:p>
            <a:fld id="{E9FB7B34-2489-470D-9977-AB970587CF6F}" type="slidenum">
              <a:rPr lang="en-AU" smtClean="0"/>
              <a:t>‹#›</a:t>
            </a:fld>
            <a:endParaRPr lang="en-AU"/>
          </a:p>
        </p:txBody>
      </p:sp>
    </p:spTree>
    <p:extLst>
      <p:ext uri="{BB962C8B-B14F-4D97-AF65-F5344CB8AC3E}">
        <p14:creationId xmlns:p14="http://schemas.microsoft.com/office/powerpoint/2010/main" val="30251147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978132" y="0"/>
            <a:ext cx="3043343" cy="465455"/>
          </a:xfrm>
          <a:prstGeom prst="rect">
            <a:avLst/>
          </a:prstGeom>
        </p:spPr>
        <p:txBody>
          <a:bodyPr vert="horz" lIns="91440" tIns="45720" rIns="91440" bIns="45720" rtlCol="0"/>
          <a:lstStyle>
            <a:lvl1pPr algn="r">
              <a:defRPr sz="1200"/>
            </a:lvl1pPr>
          </a:lstStyle>
          <a:p>
            <a:fld id="{0A2E0E3A-835C-4E89-B822-40FBD8892F99}" type="datetimeFigureOut">
              <a:rPr lang="en-AU" smtClean="0"/>
              <a:t>15/06/2018</a:t>
            </a:fld>
            <a:endParaRPr lang="en-AU"/>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2029"/>
            <a:ext cx="3043343" cy="4654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1440" tIns="45720" rIns="91440" bIns="45720" rtlCol="0" anchor="b"/>
          <a:lstStyle>
            <a:lvl1pPr algn="r">
              <a:defRPr sz="1200"/>
            </a:lvl1pPr>
          </a:lstStyle>
          <a:p>
            <a:fld id="{59C4D8CE-9714-47DA-9CA1-FFF496958A6C}" type="slidenum">
              <a:rPr lang="en-AU" smtClean="0"/>
              <a:t>‹#›</a:t>
            </a:fld>
            <a:endParaRPr lang="en-AU"/>
          </a:p>
        </p:txBody>
      </p:sp>
    </p:spTree>
    <p:extLst>
      <p:ext uri="{BB962C8B-B14F-4D97-AF65-F5344CB8AC3E}">
        <p14:creationId xmlns:p14="http://schemas.microsoft.com/office/powerpoint/2010/main" val="1217611455"/>
      </p:ext>
    </p:extLst>
  </p:cSld>
  <p:clrMap bg1="lt1" tx1="dk1" bg2="lt2" tx2="dk2" accent1="accent1" accent2="accent2" accent3="accent3" accent4="accent4" accent5="accent5" accent6="accent6" hlink="hlink" folHlink="folHlink"/>
  <p:hf sldNum="0" hdr="0" ftr="0" dt="0"/>
  <p:notesStyle>
    <a:lvl1pPr marL="0" algn="l" defTabSz="1219064" rtl="0" eaLnBrk="1" latinLnBrk="0" hangingPunct="1">
      <a:defRPr sz="1600" kern="1200">
        <a:solidFill>
          <a:schemeClr val="tx1"/>
        </a:solidFill>
        <a:latin typeface="+mn-lt"/>
        <a:ea typeface="+mn-ea"/>
        <a:cs typeface="+mn-cs"/>
      </a:defRPr>
    </a:lvl1pPr>
    <a:lvl2pPr marL="609533" algn="l" defTabSz="1219064" rtl="0" eaLnBrk="1" latinLnBrk="0" hangingPunct="1">
      <a:defRPr sz="1600" kern="1200">
        <a:solidFill>
          <a:schemeClr val="tx1"/>
        </a:solidFill>
        <a:latin typeface="+mn-lt"/>
        <a:ea typeface="+mn-ea"/>
        <a:cs typeface="+mn-cs"/>
      </a:defRPr>
    </a:lvl2pPr>
    <a:lvl3pPr marL="1219064" algn="l" defTabSz="1219064" rtl="0" eaLnBrk="1" latinLnBrk="0" hangingPunct="1">
      <a:defRPr sz="1600" kern="1200">
        <a:solidFill>
          <a:schemeClr val="tx1"/>
        </a:solidFill>
        <a:latin typeface="+mn-lt"/>
        <a:ea typeface="+mn-ea"/>
        <a:cs typeface="+mn-cs"/>
      </a:defRPr>
    </a:lvl3pPr>
    <a:lvl4pPr marL="1828596" algn="l" defTabSz="1219064" rtl="0" eaLnBrk="1" latinLnBrk="0" hangingPunct="1">
      <a:defRPr sz="1600" kern="1200">
        <a:solidFill>
          <a:schemeClr val="tx1"/>
        </a:solidFill>
        <a:latin typeface="+mn-lt"/>
        <a:ea typeface="+mn-ea"/>
        <a:cs typeface="+mn-cs"/>
      </a:defRPr>
    </a:lvl4pPr>
    <a:lvl5pPr marL="2438128" algn="l" defTabSz="1219064" rtl="0" eaLnBrk="1" latinLnBrk="0" hangingPunct="1">
      <a:defRPr sz="1600" kern="1200">
        <a:solidFill>
          <a:schemeClr val="tx1"/>
        </a:solidFill>
        <a:latin typeface="+mn-lt"/>
        <a:ea typeface="+mn-ea"/>
        <a:cs typeface="+mn-cs"/>
      </a:defRPr>
    </a:lvl5pPr>
    <a:lvl6pPr marL="3047661" algn="l" defTabSz="1219064" rtl="0" eaLnBrk="1" latinLnBrk="0" hangingPunct="1">
      <a:defRPr sz="1600" kern="1200">
        <a:solidFill>
          <a:schemeClr val="tx1"/>
        </a:solidFill>
        <a:latin typeface="+mn-lt"/>
        <a:ea typeface="+mn-ea"/>
        <a:cs typeface="+mn-cs"/>
      </a:defRPr>
    </a:lvl6pPr>
    <a:lvl7pPr marL="3657194" algn="l" defTabSz="1219064" rtl="0" eaLnBrk="1" latinLnBrk="0" hangingPunct="1">
      <a:defRPr sz="1600" kern="1200">
        <a:solidFill>
          <a:schemeClr val="tx1"/>
        </a:solidFill>
        <a:latin typeface="+mn-lt"/>
        <a:ea typeface="+mn-ea"/>
        <a:cs typeface="+mn-cs"/>
      </a:defRPr>
    </a:lvl7pPr>
    <a:lvl8pPr marL="4266725" algn="l" defTabSz="1219064" rtl="0" eaLnBrk="1" latinLnBrk="0" hangingPunct="1">
      <a:defRPr sz="1600" kern="1200">
        <a:solidFill>
          <a:schemeClr val="tx1"/>
        </a:solidFill>
        <a:latin typeface="+mn-lt"/>
        <a:ea typeface="+mn-ea"/>
        <a:cs typeface="+mn-cs"/>
      </a:defRPr>
    </a:lvl8pPr>
    <a:lvl9pPr marL="4876257" algn="l" defTabSz="121906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0506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4097299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3888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167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1233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064"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7418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633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dirty="0"/>
          </a:p>
        </p:txBody>
      </p:sp>
    </p:spTree>
    <p:extLst>
      <p:ext uri="{BB962C8B-B14F-4D97-AF65-F5344CB8AC3E}">
        <p14:creationId xmlns:p14="http://schemas.microsoft.com/office/powerpoint/2010/main" val="271004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8589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3018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48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746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4895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7289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643747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 thank you for your time and attention and welcome any questions. </a:t>
            </a:r>
          </a:p>
        </p:txBody>
      </p:sp>
    </p:spTree>
    <p:extLst>
      <p:ext uri="{BB962C8B-B14F-4D97-AF65-F5344CB8AC3E}">
        <p14:creationId xmlns:p14="http://schemas.microsoft.com/office/powerpoint/2010/main" val="4038625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5918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064"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70030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289066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dirty="0"/>
          </a:p>
        </p:txBody>
      </p:sp>
    </p:spTree>
    <p:extLst>
      <p:ext uri="{BB962C8B-B14F-4D97-AF65-F5344CB8AC3E}">
        <p14:creationId xmlns:p14="http://schemas.microsoft.com/office/powerpoint/2010/main" val="2949848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33" lvl="1" indent="-342900">
              <a:buAutoNum type="arabicPeriod"/>
            </a:pPr>
            <a:endParaRPr lang="en-US" dirty="0"/>
          </a:p>
          <a:p>
            <a:pPr marL="0" indent="0">
              <a:buNone/>
            </a:pPr>
            <a:endParaRPr lang="en-US" dirty="0"/>
          </a:p>
        </p:txBody>
      </p:sp>
    </p:spTree>
    <p:extLst>
      <p:ext uri="{BB962C8B-B14F-4D97-AF65-F5344CB8AC3E}">
        <p14:creationId xmlns:p14="http://schemas.microsoft.com/office/powerpoint/2010/main" val="312437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4072310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2607202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3.gif"/><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4" name="TextBox 3"/>
          <p:cNvSpPr txBox="1"/>
          <p:nvPr userDrawn="1"/>
        </p:nvSpPr>
        <p:spPr bwMode="black">
          <a:xfrm>
            <a:off x="7778159" y="6156677"/>
            <a:ext cx="380424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1300" dirty="0">
                <a:solidFill>
                  <a:srgbClr val="00338D"/>
                </a:solidFill>
                <a:cs typeface="Arial" pitchFamily="34" charset="0"/>
              </a:rPr>
              <a:t> www.jacobs.com | worldwide</a:t>
            </a:r>
          </a:p>
        </p:txBody>
      </p:sp>
      <p:sp>
        <p:nvSpPr>
          <p:cNvPr id="6" name="Rectangle 5"/>
          <p:cNvSpPr/>
          <p:nvPr userDrawn="1"/>
        </p:nvSpPr>
        <p:spPr bwMode="black">
          <a:xfrm>
            <a:off x="0" y="2705100"/>
            <a:ext cx="12192000" cy="14478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prstClr val="white"/>
              </a:solidFill>
            </a:endParaRPr>
          </a:p>
        </p:txBody>
      </p:sp>
      <p:sp>
        <p:nvSpPr>
          <p:cNvPr id="9" name="Title 1"/>
          <p:cNvSpPr>
            <a:spLocks noGrp="1"/>
          </p:cNvSpPr>
          <p:nvPr>
            <p:ph type="ctrTitle"/>
          </p:nvPr>
        </p:nvSpPr>
        <p:spPr bwMode="black">
          <a:xfrm>
            <a:off x="533400" y="2933699"/>
            <a:ext cx="7138369" cy="1069889"/>
          </a:xfrm>
          <a:prstGeom prst="rect">
            <a:avLst/>
          </a:prstGeom>
          <a:solidFill>
            <a:srgbClr val="00338D"/>
          </a:solidFill>
        </p:spPr>
        <p:txBody>
          <a:bodyPr lIns="0" tIns="0" rIns="0" bIns="0" anchor="b">
            <a:normAutofit/>
          </a:bodyPr>
          <a:lstStyle>
            <a:lvl1pPr algn="l">
              <a:defRPr sz="2800" b="1">
                <a:solidFill>
                  <a:schemeClr val="bg1"/>
                </a:solidFill>
                <a:latin typeface="Arial" pitchFamily="34" charset="0"/>
                <a:cs typeface="Arial" pitchFamily="34" charset="0"/>
              </a:defRPr>
            </a:lvl1pPr>
          </a:lstStyle>
          <a:p>
            <a:r>
              <a:rPr lang="en-US" dirty="0"/>
              <a:t>Click to edit Master title style</a:t>
            </a:r>
            <a:endParaRPr lang="en-AU" dirty="0"/>
          </a:p>
        </p:txBody>
      </p:sp>
      <p:sp>
        <p:nvSpPr>
          <p:cNvPr id="11" name="Text Placeholder 10"/>
          <p:cNvSpPr>
            <a:spLocks noGrp="1"/>
          </p:cNvSpPr>
          <p:nvPr>
            <p:ph type="body" sz="quarter" idx="12" hasCustomPrompt="1"/>
          </p:nvPr>
        </p:nvSpPr>
        <p:spPr>
          <a:xfrm>
            <a:off x="533400" y="4335780"/>
            <a:ext cx="7137272" cy="433387"/>
          </a:xfrm>
          <a:prstGeom prst="rect">
            <a:avLst/>
          </a:prstGeom>
        </p:spPr>
        <p:txBody>
          <a:bodyPr lIns="18000" tIns="0" rIns="0" bIns="0" anchor="t" anchorCtr="0"/>
          <a:lstStyle>
            <a:lvl1pPr marL="0" indent="0">
              <a:buNone/>
              <a:defRPr sz="1400" baseline="0">
                <a:solidFill>
                  <a:srgbClr val="00338D"/>
                </a:solidFill>
              </a:defRPr>
            </a:lvl1pPr>
          </a:lstStyle>
          <a:p>
            <a:pPr lvl="0"/>
            <a:r>
              <a:rPr lang="en-US" dirty="0"/>
              <a:t>Insert date</a:t>
            </a:r>
            <a:endParaRPr lang="en-AU" dirty="0"/>
          </a:p>
        </p:txBody>
      </p:sp>
      <p:pic>
        <p:nvPicPr>
          <p:cNvPr id="12" name="SKMJACOBS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0413" y="5589242"/>
            <a:ext cx="3572184" cy="432047"/>
          </a:xfrm>
          <a:prstGeom prst="rect">
            <a:avLst/>
          </a:prstGeom>
        </p:spPr>
      </p:pic>
      <p:pic>
        <p:nvPicPr>
          <p:cNvPr id="1026" name="Picture 2" descr="T:\Chris\SKMJACOBS\24 Oct 2014\PowerPoint 16 by 9 Default Image.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2666"/>
          <a:stretch/>
        </p:blipFill>
        <p:spPr bwMode="auto">
          <a:xfrm>
            <a:off x="-1" y="0"/>
            <a:ext cx="12192001"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0943" y="5563583"/>
            <a:ext cx="4003040" cy="361696"/>
          </a:xfrm>
          <a:prstGeom prst="rect">
            <a:avLst/>
          </a:prstGeom>
        </p:spPr>
      </p:pic>
      <p:pic>
        <p:nvPicPr>
          <p:cNvPr id="14" name="Picture 13"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61215" y="5639272"/>
            <a:ext cx="4112768" cy="382016"/>
          </a:xfrm>
          <a:prstGeom prst="rect">
            <a:avLst/>
          </a:prstGeom>
        </p:spPr>
      </p:pic>
      <p:pic>
        <p:nvPicPr>
          <p:cNvPr id="15" name="Picture 14"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69772" y="5609249"/>
            <a:ext cx="4421632" cy="390144"/>
          </a:xfrm>
          <a:prstGeom prst="rect">
            <a:avLst/>
          </a:prstGeom>
        </p:spPr>
      </p:pic>
      <p:pic>
        <p:nvPicPr>
          <p:cNvPr id="16" name="Picture 15"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56511" y="5624844"/>
            <a:ext cx="1617472" cy="377952"/>
          </a:xfrm>
          <a:prstGeom prst="rect">
            <a:avLst/>
          </a:prstGeom>
        </p:spPr>
      </p:pic>
      <p:pic>
        <p:nvPicPr>
          <p:cNvPr id="19" name="Picture 18">
            <a:extLst>
              <a:ext uri="{FF2B5EF4-FFF2-40B4-BE49-F238E27FC236}">
                <a16:creationId xmlns:a16="http://schemas.microsoft.com/office/drawing/2014/main" id="{A608E772-6C3A-4029-80A4-812047FFFCE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91600" y="5493835"/>
            <a:ext cx="2590800" cy="387533"/>
          </a:xfrm>
          <a:prstGeom prst="rect">
            <a:avLst/>
          </a:prstGeom>
        </p:spPr>
      </p:pic>
      <p:sp>
        <p:nvSpPr>
          <p:cNvPr id="17" name="TextBox 16">
            <a:extLst>
              <a:ext uri="{FF2B5EF4-FFF2-40B4-BE49-F238E27FC236}">
                <a16:creationId xmlns:a16="http://schemas.microsoft.com/office/drawing/2014/main" id="{5F605399-8D01-410D-8854-63E2AAB4F894}"/>
              </a:ext>
            </a:extLst>
          </p:cNvPr>
          <p:cNvSpPr txBox="1"/>
          <p:nvPr userDrawn="1"/>
        </p:nvSpPr>
        <p:spPr>
          <a:xfrm>
            <a:off x="8991600" y="1972869"/>
            <a:ext cx="3200400" cy="646331"/>
          </a:xfrm>
          <a:prstGeom prst="rect">
            <a:avLst/>
          </a:prstGeom>
          <a:noFill/>
        </p:spPr>
        <p:txBody>
          <a:bodyPr wrap="square" lIns="0" tIns="0" rIns="0" bIns="0" rtlCol="0">
            <a:spAutoFit/>
          </a:bodyPr>
          <a:lstStyle/>
          <a:p>
            <a:pPr algn="ctr"/>
            <a:r>
              <a:rPr lang="en-US" sz="1400" b="1" dirty="0">
                <a:solidFill>
                  <a:srgbClr val="00338D"/>
                </a:solidFill>
              </a:rPr>
              <a:t>Innovation that provides </a:t>
            </a:r>
            <a:br>
              <a:rPr lang="en-US" sz="1400" b="1" dirty="0">
                <a:solidFill>
                  <a:srgbClr val="00338D"/>
                </a:solidFill>
              </a:rPr>
            </a:br>
            <a:r>
              <a:rPr lang="en-US" sz="1400" b="1" dirty="0">
                <a:solidFill>
                  <a:srgbClr val="00338D"/>
                </a:solidFill>
              </a:rPr>
              <a:t>sustainable solutions to </a:t>
            </a:r>
            <a:br>
              <a:rPr lang="en-US" sz="1400" b="1" dirty="0">
                <a:solidFill>
                  <a:srgbClr val="00338D"/>
                </a:solidFill>
              </a:rPr>
            </a:br>
            <a:r>
              <a:rPr lang="en-US" sz="1400" b="1" dirty="0">
                <a:solidFill>
                  <a:srgbClr val="00338D"/>
                </a:solidFill>
              </a:rPr>
              <a:t>complex challenges worldwide</a:t>
            </a:r>
          </a:p>
        </p:txBody>
      </p:sp>
      <p:pic>
        <p:nvPicPr>
          <p:cNvPr id="18" name="Picture 17">
            <a:extLst>
              <a:ext uri="{FF2B5EF4-FFF2-40B4-BE49-F238E27FC236}">
                <a16:creationId xmlns:a16="http://schemas.microsoft.com/office/drawing/2014/main" id="{C7D924BC-50EA-44B8-BB53-2143336AF9B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2049043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C612-36D6-4641-9B59-6906FE3DC129}"/>
              </a:ext>
            </a:extLst>
          </p:cNvPr>
          <p:cNvSpPr>
            <a:spLocks noGrp="1"/>
          </p:cNvSpPr>
          <p:nvPr>
            <p:ph type="title"/>
          </p:nvPr>
        </p:nvSpPr>
        <p:spPr>
          <a:xfrm>
            <a:off x="533400" y="457200"/>
            <a:ext cx="8229600" cy="990600"/>
          </a:xfrm>
        </p:spPr>
        <p:txBody>
          <a:bodyPr rIns="0" bIns="0" anchor="t" anchorCtr="0"/>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7DCA152A-D11E-41FB-BF61-41732D07FEC2}"/>
              </a:ext>
            </a:extLst>
          </p:cNvPr>
          <p:cNvSpPr>
            <a:spLocks noGrp="1"/>
          </p:cNvSpPr>
          <p:nvPr>
            <p:ph type="pic" idx="1"/>
          </p:nvPr>
        </p:nvSpPr>
        <p:spPr>
          <a:xfrm>
            <a:off x="4762500" y="1676401"/>
            <a:ext cx="6781800" cy="40758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CAED74-CFAE-4841-8CE9-F0059B7CEE45}"/>
              </a:ext>
            </a:extLst>
          </p:cNvPr>
          <p:cNvSpPr>
            <a:spLocks noGrp="1"/>
          </p:cNvSpPr>
          <p:nvPr>
            <p:ph type="body" sz="half" idx="2"/>
          </p:nvPr>
        </p:nvSpPr>
        <p:spPr>
          <a:xfrm>
            <a:off x="533400" y="1676400"/>
            <a:ext cx="4000500" cy="40758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883CA7C-C592-4DF4-970E-A05FD86E4704}"/>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1999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E07D-A015-4C9F-B179-AC13DBACE2C6}"/>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BC8B0A6-51F4-4AE5-BE60-9731444D83AB}"/>
              </a:ext>
            </a:extLst>
          </p:cNvPr>
          <p:cNvSpPr>
            <a:spLocks noGrp="1"/>
          </p:cNvSpPr>
          <p:nvPr>
            <p:ph type="sldNum" sz="quarter" idx="11"/>
          </p:nvPr>
        </p:nvSpPr>
        <p:spPr/>
        <p:txBody>
          <a:bodyPr/>
          <a:lstStyle/>
          <a:p>
            <a:fld id="{BA508391-D276-49F0-A78A-ED1079115CE5}" type="slidenum">
              <a:rPr lang="en-US" smtClean="0"/>
              <a:pPr/>
              <a:t>‹#›</a:t>
            </a:fld>
            <a:endParaRPr lang="en-US" dirty="0"/>
          </a:p>
        </p:txBody>
      </p:sp>
      <p:sp>
        <p:nvSpPr>
          <p:cNvPr id="5" name="Picture Placeholder 2">
            <a:extLst>
              <a:ext uri="{FF2B5EF4-FFF2-40B4-BE49-F238E27FC236}">
                <a16:creationId xmlns:a16="http://schemas.microsoft.com/office/drawing/2014/main" id="{51CFEA11-0ED2-4282-BF4C-35C5E951B68E}"/>
              </a:ext>
            </a:extLst>
          </p:cNvPr>
          <p:cNvSpPr>
            <a:spLocks noGrp="1"/>
          </p:cNvSpPr>
          <p:nvPr>
            <p:ph type="pic" idx="1"/>
          </p:nvPr>
        </p:nvSpPr>
        <p:spPr>
          <a:xfrm>
            <a:off x="6096000" y="1692052"/>
            <a:ext cx="6096000" cy="1828800"/>
          </a:xfrm>
          <a:prstGeom prst="rect">
            <a:avLst/>
          </a:prstGeom>
        </p:spPr>
        <p:txBody>
          <a:bodyPr/>
          <a:lstStyle>
            <a:lvl1pPr marL="0" indent="0" algn="ctr">
              <a:buNone/>
              <a:defRPr sz="2400">
                <a:latin typeface="Arial" pitchFamily="34" charset="0"/>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AU" dirty="0"/>
          </a:p>
        </p:txBody>
      </p:sp>
      <p:sp>
        <p:nvSpPr>
          <p:cNvPr id="6" name="Picture Placeholder 2">
            <a:extLst>
              <a:ext uri="{FF2B5EF4-FFF2-40B4-BE49-F238E27FC236}">
                <a16:creationId xmlns:a16="http://schemas.microsoft.com/office/drawing/2014/main" id="{DD1ACE35-5034-4E95-A4BF-967014BD835D}"/>
              </a:ext>
            </a:extLst>
          </p:cNvPr>
          <p:cNvSpPr>
            <a:spLocks noGrp="1"/>
          </p:cNvSpPr>
          <p:nvPr>
            <p:ph type="pic" idx="12"/>
          </p:nvPr>
        </p:nvSpPr>
        <p:spPr>
          <a:xfrm>
            <a:off x="0" y="1691051"/>
            <a:ext cx="6096000" cy="1828800"/>
          </a:xfrm>
          <a:prstGeom prst="rect">
            <a:avLst/>
          </a:prstGeom>
        </p:spPr>
        <p:txBody>
          <a:bodyPr/>
          <a:lstStyle>
            <a:lvl1pPr marL="0" indent="0" algn="ctr">
              <a:buNone/>
              <a:defRPr sz="2400">
                <a:latin typeface="Arial" pitchFamily="34" charset="0"/>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AU" dirty="0"/>
          </a:p>
        </p:txBody>
      </p:sp>
      <p:sp>
        <p:nvSpPr>
          <p:cNvPr id="7" name="Picture Placeholder 2">
            <a:extLst>
              <a:ext uri="{FF2B5EF4-FFF2-40B4-BE49-F238E27FC236}">
                <a16:creationId xmlns:a16="http://schemas.microsoft.com/office/drawing/2014/main" id="{637DC9C2-A22D-43C5-9F20-2F0FC0EE20B5}"/>
              </a:ext>
            </a:extLst>
          </p:cNvPr>
          <p:cNvSpPr>
            <a:spLocks noGrp="1"/>
          </p:cNvSpPr>
          <p:nvPr>
            <p:ph type="pic" idx="13"/>
          </p:nvPr>
        </p:nvSpPr>
        <p:spPr>
          <a:xfrm>
            <a:off x="6096000" y="3763102"/>
            <a:ext cx="6096000" cy="1828800"/>
          </a:xfrm>
          <a:prstGeom prst="rect">
            <a:avLst/>
          </a:prstGeom>
        </p:spPr>
        <p:txBody>
          <a:bodyPr/>
          <a:lstStyle>
            <a:lvl1pPr marL="0" indent="0" algn="ctr">
              <a:buNone/>
              <a:defRPr sz="2400">
                <a:latin typeface="Arial" pitchFamily="34" charset="0"/>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AU" dirty="0"/>
          </a:p>
        </p:txBody>
      </p:sp>
      <p:sp>
        <p:nvSpPr>
          <p:cNvPr id="8" name="Picture Placeholder 2">
            <a:extLst>
              <a:ext uri="{FF2B5EF4-FFF2-40B4-BE49-F238E27FC236}">
                <a16:creationId xmlns:a16="http://schemas.microsoft.com/office/drawing/2014/main" id="{D03FA4F3-398B-463A-A1FA-76507BEA31C5}"/>
              </a:ext>
            </a:extLst>
          </p:cNvPr>
          <p:cNvSpPr>
            <a:spLocks noGrp="1"/>
          </p:cNvSpPr>
          <p:nvPr>
            <p:ph type="pic" idx="14"/>
          </p:nvPr>
        </p:nvSpPr>
        <p:spPr>
          <a:xfrm>
            <a:off x="0" y="3763102"/>
            <a:ext cx="6096000" cy="1828800"/>
          </a:xfrm>
          <a:prstGeom prst="rect">
            <a:avLst/>
          </a:prstGeom>
        </p:spPr>
        <p:txBody>
          <a:bodyPr/>
          <a:lstStyle>
            <a:lvl1pPr marL="0" indent="0" algn="ctr">
              <a:buNone/>
              <a:defRPr sz="2400">
                <a:latin typeface="Arial" pitchFamily="34" charset="0"/>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AU" dirty="0"/>
          </a:p>
        </p:txBody>
      </p:sp>
      <p:sp>
        <p:nvSpPr>
          <p:cNvPr id="9" name="Rectangle 8">
            <a:extLst>
              <a:ext uri="{FF2B5EF4-FFF2-40B4-BE49-F238E27FC236}">
                <a16:creationId xmlns:a16="http://schemas.microsoft.com/office/drawing/2014/main" id="{DC2B8085-2462-46B0-990F-B5B76591BD87}"/>
              </a:ext>
            </a:extLst>
          </p:cNvPr>
          <p:cNvSpPr/>
          <p:nvPr userDrawn="1"/>
        </p:nvSpPr>
        <p:spPr bwMode="black">
          <a:xfrm>
            <a:off x="0" y="3301210"/>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0" name="Rectangle 9">
            <a:extLst>
              <a:ext uri="{FF2B5EF4-FFF2-40B4-BE49-F238E27FC236}">
                <a16:creationId xmlns:a16="http://schemas.microsoft.com/office/drawing/2014/main" id="{63F61C53-5598-458B-B53F-4330B6788C47}"/>
              </a:ext>
            </a:extLst>
          </p:cNvPr>
          <p:cNvSpPr/>
          <p:nvPr userDrawn="1"/>
        </p:nvSpPr>
        <p:spPr bwMode="black">
          <a:xfrm>
            <a:off x="0" y="5410200"/>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1" name="Text Placeholder 11">
            <a:extLst>
              <a:ext uri="{FF2B5EF4-FFF2-40B4-BE49-F238E27FC236}">
                <a16:creationId xmlns:a16="http://schemas.microsoft.com/office/drawing/2014/main" id="{D41ED2AA-777F-4F1E-B1F2-C947C52E23BE}"/>
              </a:ext>
            </a:extLst>
          </p:cNvPr>
          <p:cNvSpPr>
            <a:spLocks noGrp="1"/>
          </p:cNvSpPr>
          <p:nvPr>
            <p:ph type="body" sz="quarter" idx="15"/>
          </p:nvPr>
        </p:nvSpPr>
        <p:spPr bwMode="white">
          <a:xfrm>
            <a:off x="635004" y="3295975"/>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178" indent="0">
              <a:buFontTx/>
              <a:buNone/>
              <a:defRPr sz="900" baseline="0">
                <a:solidFill>
                  <a:schemeClr val="bg1"/>
                </a:solidFill>
                <a:latin typeface="Arial" pitchFamily="34" charset="0"/>
                <a:cs typeface="Arial" pitchFamily="34" charset="0"/>
              </a:defRPr>
            </a:lvl2pPr>
            <a:lvl3pPr marL="914354" indent="0">
              <a:buFontTx/>
              <a:buNone/>
              <a:defRPr sz="900" baseline="0">
                <a:solidFill>
                  <a:schemeClr val="bg1"/>
                </a:solidFill>
                <a:latin typeface="Arial" pitchFamily="34" charset="0"/>
                <a:cs typeface="Arial" pitchFamily="34" charset="0"/>
              </a:defRPr>
            </a:lvl3pPr>
            <a:lvl4pPr marL="1371532" indent="0">
              <a:buFontTx/>
              <a:buNone/>
              <a:defRPr sz="900" baseline="0">
                <a:solidFill>
                  <a:schemeClr val="bg1"/>
                </a:solidFill>
                <a:latin typeface="Arial" pitchFamily="34" charset="0"/>
                <a:cs typeface="Arial" pitchFamily="34" charset="0"/>
              </a:defRPr>
            </a:lvl4pPr>
            <a:lvl5pPr marL="1828709"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2" name="Text Placeholder 11">
            <a:extLst>
              <a:ext uri="{FF2B5EF4-FFF2-40B4-BE49-F238E27FC236}">
                <a16:creationId xmlns:a16="http://schemas.microsoft.com/office/drawing/2014/main" id="{DC47C887-896D-4090-A16E-05B6CBB7E1F7}"/>
              </a:ext>
            </a:extLst>
          </p:cNvPr>
          <p:cNvSpPr>
            <a:spLocks noGrp="1"/>
          </p:cNvSpPr>
          <p:nvPr>
            <p:ph type="body" sz="quarter" idx="16"/>
          </p:nvPr>
        </p:nvSpPr>
        <p:spPr bwMode="white">
          <a:xfrm>
            <a:off x="6576196" y="3301212"/>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178" indent="0">
              <a:buFontTx/>
              <a:buNone/>
              <a:defRPr sz="900" baseline="0">
                <a:solidFill>
                  <a:schemeClr val="bg1"/>
                </a:solidFill>
                <a:latin typeface="Arial" pitchFamily="34" charset="0"/>
                <a:cs typeface="Arial" pitchFamily="34" charset="0"/>
              </a:defRPr>
            </a:lvl2pPr>
            <a:lvl3pPr marL="914354" indent="0">
              <a:buFontTx/>
              <a:buNone/>
              <a:defRPr sz="900" baseline="0">
                <a:solidFill>
                  <a:schemeClr val="bg1"/>
                </a:solidFill>
                <a:latin typeface="Arial" pitchFamily="34" charset="0"/>
                <a:cs typeface="Arial" pitchFamily="34" charset="0"/>
              </a:defRPr>
            </a:lvl3pPr>
            <a:lvl4pPr marL="1371532" indent="0">
              <a:buFontTx/>
              <a:buNone/>
              <a:defRPr sz="900" baseline="0">
                <a:solidFill>
                  <a:schemeClr val="bg1"/>
                </a:solidFill>
                <a:latin typeface="Arial" pitchFamily="34" charset="0"/>
                <a:cs typeface="Arial" pitchFamily="34" charset="0"/>
              </a:defRPr>
            </a:lvl4pPr>
            <a:lvl5pPr marL="1828709"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3" name="Text Placeholder 11">
            <a:extLst>
              <a:ext uri="{FF2B5EF4-FFF2-40B4-BE49-F238E27FC236}">
                <a16:creationId xmlns:a16="http://schemas.microsoft.com/office/drawing/2014/main" id="{C2D56D89-6B41-4915-98F4-971945DBC5E0}"/>
              </a:ext>
            </a:extLst>
          </p:cNvPr>
          <p:cNvSpPr>
            <a:spLocks noGrp="1"/>
          </p:cNvSpPr>
          <p:nvPr>
            <p:ph type="body" sz="quarter" idx="17"/>
          </p:nvPr>
        </p:nvSpPr>
        <p:spPr bwMode="white">
          <a:xfrm>
            <a:off x="635004" y="5404965"/>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178" indent="0">
              <a:buFontTx/>
              <a:buNone/>
              <a:defRPr sz="900" baseline="0">
                <a:solidFill>
                  <a:schemeClr val="bg1"/>
                </a:solidFill>
                <a:latin typeface="Arial" pitchFamily="34" charset="0"/>
                <a:cs typeface="Arial" pitchFamily="34" charset="0"/>
              </a:defRPr>
            </a:lvl2pPr>
            <a:lvl3pPr marL="914354" indent="0">
              <a:buFontTx/>
              <a:buNone/>
              <a:defRPr sz="900" baseline="0">
                <a:solidFill>
                  <a:schemeClr val="bg1"/>
                </a:solidFill>
                <a:latin typeface="Arial" pitchFamily="34" charset="0"/>
                <a:cs typeface="Arial" pitchFamily="34" charset="0"/>
              </a:defRPr>
            </a:lvl3pPr>
            <a:lvl4pPr marL="1371532" indent="0">
              <a:buFontTx/>
              <a:buNone/>
              <a:defRPr sz="900" baseline="0">
                <a:solidFill>
                  <a:schemeClr val="bg1"/>
                </a:solidFill>
                <a:latin typeface="Arial" pitchFamily="34" charset="0"/>
                <a:cs typeface="Arial" pitchFamily="34" charset="0"/>
              </a:defRPr>
            </a:lvl4pPr>
            <a:lvl5pPr marL="1828709"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4" name="Text Placeholder 11">
            <a:extLst>
              <a:ext uri="{FF2B5EF4-FFF2-40B4-BE49-F238E27FC236}">
                <a16:creationId xmlns:a16="http://schemas.microsoft.com/office/drawing/2014/main" id="{563FB135-C632-462A-95C1-24A077D10F18}"/>
              </a:ext>
            </a:extLst>
          </p:cNvPr>
          <p:cNvSpPr>
            <a:spLocks noGrp="1"/>
          </p:cNvSpPr>
          <p:nvPr>
            <p:ph type="body" sz="quarter" idx="18"/>
          </p:nvPr>
        </p:nvSpPr>
        <p:spPr bwMode="white">
          <a:xfrm>
            <a:off x="6576196" y="5410202"/>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178" indent="0">
              <a:buFontTx/>
              <a:buNone/>
              <a:defRPr sz="900" baseline="0">
                <a:solidFill>
                  <a:schemeClr val="bg1"/>
                </a:solidFill>
                <a:latin typeface="Arial" pitchFamily="34" charset="0"/>
                <a:cs typeface="Arial" pitchFamily="34" charset="0"/>
              </a:defRPr>
            </a:lvl2pPr>
            <a:lvl3pPr marL="914354" indent="0">
              <a:buFontTx/>
              <a:buNone/>
              <a:defRPr sz="900" baseline="0">
                <a:solidFill>
                  <a:schemeClr val="bg1"/>
                </a:solidFill>
                <a:latin typeface="Arial" pitchFamily="34" charset="0"/>
                <a:cs typeface="Arial" pitchFamily="34" charset="0"/>
              </a:defRPr>
            </a:lvl3pPr>
            <a:lvl4pPr marL="1371532" indent="0">
              <a:buFontTx/>
              <a:buNone/>
              <a:defRPr sz="900" baseline="0">
                <a:solidFill>
                  <a:schemeClr val="bg1"/>
                </a:solidFill>
                <a:latin typeface="Arial" pitchFamily="34" charset="0"/>
                <a:cs typeface="Arial" pitchFamily="34" charset="0"/>
              </a:defRPr>
            </a:lvl4pPr>
            <a:lvl5pPr marL="1828709"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Tree>
    <p:extLst>
      <p:ext uri="{BB962C8B-B14F-4D97-AF65-F5344CB8AC3E}">
        <p14:creationId xmlns:p14="http://schemas.microsoft.com/office/powerpoint/2010/main" val="1673397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D64097-9100-4595-9428-314252845AE0}"/>
              </a:ext>
            </a:extLst>
          </p:cNvPr>
          <p:cNvSpPr>
            <a:spLocks noGrp="1"/>
          </p:cNvSpPr>
          <p:nvPr>
            <p:ph type="sldNum" sz="quarter" idx="11"/>
          </p:nvPr>
        </p:nvSpPr>
        <p:spPr/>
        <p:txBody>
          <a:bodyPr/>
          <a:lstStyle/>
          <a:p>
            <a:fld id="{BA508391-D276-49F0-A78A-ED1079115CE5}" type="slidenum">
              <a:rPr lang="en-US" smtClean="0"/>
              <a:pPr/>
              <a:t>‹#›</a:t>
            </a:fld>
            <a:endParaRPr lang="en-US" dirty="0"/>
          </a:p>
        </p:txBody>
      </p:sp>
      <p:sp>
        <p:nvSpPr>
          <p:cNvPr id="5" name="TextBox 4">
            <a:extLst>
              <a:ext uri="{FF2B5EF4-FFF2-40B4-BE49-F238E27FC236}">
                <a16:creationId xmlns:a16="http://schemas.microsoft.com/office/drawing/2014/main" id="{5F4D3574-6558-4099-BA2A-167CBC6FC719}"/>
              </a:ext>
            </a:extLst>
          </p:cNvPr>
          <p:cNvSpPr txBox="1"/>
          <p:nvPr userDrawn="1"/>
        </p:nvSpPr>
        <p:spPr>
          <a:xfrm>
            <a:off x="561950" y="1676400"/>
            <a:ext cx="10982350" cy="4602969"/>
          </a:xfrm>
          <a:prstGeom prst="rect">
            <a:avLst/>
          </a:prstGeom>
          <a:noFill/>
        </p:spPr>
        <p:txBody>
          <a:bodyPr wrap="square" lIns="0" tIns="0" rIns="0" bIns="0" rtlCol="0">
            <a:noAutofit/>
          </a:bodyPr>
          <a:lstStyle/>
          <a:p>
            <a:pPr lvl="0">
              <a:spcBef>
                <a:spcPts val="300"/>
              </a:spcBef>
              <a:spcAft>
                <a:spcPts val="600"/>
              </a:spcAft>
            </a:pPr>
            <a:r>
              <a:rPr lang="en-AU" sz="2133" b="1" dirty="0">
                <a:solidFill>
                  <a:schemeClr val="tx1"/>
                </a:solidFill>
                <a:latin typeface="Arial" panose="020B0604020202020204" pitchFamily="34" charset="0"/>
                <a:cs typeface="Arial" panose="020B0604020202020204" pitchFamily="34" charset="0"/>
              </a:rPr>
              <a:t>Important</a:t>
            </a: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The material in this presentation has been prepared by Jacobs</a:t>
            </a:r>
            <a:r>
              <a:rPr lang="en-AU" sz="2133" baseline="30000" dirty="0">
                <a:solidFill>
                  <a:schemeClr val="tx1"/>
                </a:solidFill>
                <a:latin typeface="Arial" panose="020B0604020202020204" pitchFamily="34" charset="0"/>
                <a:cs typeface="Arial" panose="020B0604020202020204" pitchFamily="34" charset="0"/>
              </a:rPr>
              <a:t>®</a:t>
            </a:r>
            <a:r>
              <a:rPr lang="en-AU" sz="2133" dirty="0">
                <a:solidFill>
                  <a:schemeClr val="tx1"/>
                </a:solidFill>
                <a:latin typeface="Arial" panose="020B0604020202020204" pitchFamily="34" charset="0"/>
                <a:cs typeface="Arial" panose="020B0604020202020204" pitchFamily="34" charset="0"/>
              </a:rPr>
              <a:t>.</a:t>
            </a: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Copyright and other intellectual property rights in this presentation vest exclusively with</a:t>
            </a:r>
            <a:r>
              <a:rPr lang="en-AU" sz="2133" baseline="0" dirty="0">
                <a:solidFill>
                  <a:schemeClr val="tx1"/>
                </a:solidFill>
                <a:latin typeface="Arial" panose="020B0604020202020204" pitchFamily="34" charset="0"/>
                <a:cs typeface="Arial" panose="020B0604020202020204" pitchFamily="34" charset="0"/>
              </a:rPr>
              <a:t> </a:t>
            </a:r>
            <a:r>
              <a:rPr lang="en-AU" sz="2133" dirty="0">
                <a:solidFill>
                  <a:schemeClr val="tx1"/>
                </a:solidFill>
                <a:latin typeface="Arial" panose="020B0604020202020204" pitchFamily="34" charset="0"/>
                <a:cs typeface="Arial" panose="020B0604020202020204" pitchFamily="34" charset="0"/>
              </a:rPr>
              <a:t>Jacobs. Apart from any use permitted under applicable copyright legislation, no part of this work may in any form or by any means (electronic, graphic, mechanical, photocopying, recording or otherwise) be reproduced, copied, stored in a retrieval system or transmitted without prior written permission.</a:t>
            </a: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Jacobs is a trademark of Jacobs Engineering Group Inc.</a:t>
            </a: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 Copyright </a:t>
            </a:r>
          </a:p>
          <a:p>
            <a:pPr lvl="0">
              <a:spcBef>
                <a:spcPts val="300"/>
              </a:spcBef>
              <a:spcAft>
                <a:spcPts val="600"/>
              </a:spcAft>
            </a:pPr>
            <a:fld id="{F6BA3311-23EB-4AA9-8443-088421AED02B}" type="datetime4">
              <a:rPr lang="en-US" sz="2133" smtClean="0">
                <a:solidFill>
                  <a:schemeClr val="tx1"/>
                </a:solidFill>
                <a:latin typeface="Arial" panose="020B0604020202020204" pitchFamily="34" charset="0"/>
                <a:cs typeface="Arial" panose="020B0604020202020204" pitchFamily="34" charset="0"/>
              </a:rPr>
              <a:pPr lvl="0">
                <a:spcBef>
                  <a:spcPts val="300"/>
                </a:spcBef>
                <a:spcAft>
                  <a:spcPts val="600"/>
                </a:spcAft>
              </a:pPr>
              <a:t>June 15, 2018</a:t>
            </a:fld>
            <a:endParaRPr lang="en-US" sz="2133" dirty="0">
              <a:solidFill>
                <a:schemeClr val="tx1"/>
              </a:solidFill>
              <a:latin typeface="Arial" panose="020B0604020202020204" pitchFamily="34" charset="0"/>
              <a:cs typeface="Arial" panose="020B0604020202020204" pitchFamily="34" charset="0"/>
            </a:endParaRP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Jacobs Engineering Group Inc. All rights reserved.</a:t>
            </a:r>
          </a:p>
        </p:txBody>
      </p:sp>
      <p:sp>
        <p:nvSpPr>
          <p:cNvPr id="8" name="Title 1">
            <a:extLst>
              <a:ext uri="{FF2B5EF4-FFF2-40B4-BE49-F238E27FC236}">
                <a16:creationId xmlns:a16="http://schemas.microsoft.com/office/drawing/2014/main" id="{32CF3197-F3B6-4A81-B26C-21F3E78A0A4E}"/>
              </a:ext>
            </a:extLst>
          </p:cNvPr>
          <p:cNvSpPr txBox="1">
            <a:spLocks/>
          </p:cNvSpPr>
          <p:nvPr userDrawn="1"/>
        </p:nvSpPr>
        <p:spPr>
          <a:xfrm>
            <a:off x="533400" y="457200"/>
            <a:ext cx="5931195" cy="99060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kern="1200">
                <a:solidFill>
                  <a:srgbClr val="00338D"/>
                </a:solidFill>
                <a:latin typeface="Arial" panose="020B0604020202020204" pitchFamily="34" charset="0"/>
                <a:ea typeface="+mj-ea"/>
                <a:cs typeface="Arial" panose="020B0604020202020204" pitchFamily="34" charset="0"/>
              </a:defRPr>
            </a:lvl1pPr>
          </a:lstStyle>
          <a:p>
            <a:r>
              <a:rPr lang="en-US" dirty="0"/>
              <a:t>Disclaimer</a:t>
            </a:r>
          </a:p>
        </p:txBody>
      </p:sp>
    </p:spTree>
    <p:extLst>
      <p:ext uri="{BB962C8B-B14F-4D97-AF65-F5344CB8AC3E}">
        <p14:creationId xmlns:p14="http://schemas.microsoft.com/office/powerpoint/2010/main" val="2143454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ward Looking 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1804E4-5BDC-4CD7-AE74-C82BA4F67124}"/>
              </a:ext>
            </a:extLst>
          </p:cNvPr>
          <p:cNvSpPr>
            <a:spLocks noGrp="1"/>
          </p:cNvSpPr>
          <p:nvPr>
            <p:ph type="sldNum" sz="quarter" idx="11"/>
          </p:nvPr>
        </p:nvSpPr>
        <p:spPr/>
        <p:txBody>
          <a:bodyPr/>
          <a:lstStyle/>
          <a:p>
            <a:fld id="{BA508391-D276-49F0-A78A-ED1079115CE5}" type="slidenum">
              <a:rPr lang="en-US" smtClean="0"/>
              <a:pPr/>
              <a:t>‹#›</a:t>
            </a:fld>
            <a:endParaRPr lang="en-US" dirty="0"/>
          </a:p>
        </p:txBody>
      </p:sp>
      <p:sp>
        <p:nvSpPr>
          <p:cNvPr id="5" name="TextBox 4">
            <a:extLst>
              <a:ext uri="{FF2B5EF4-FFF2-40B4-BE49-F238E27FC236}">
                <a16:creationId xmlns:a16="http://schemas.microsoft.com/office/drawing/2014/main" id="{8B815DAD-5DC2-4A38-86BE-942A94FBD5FA}"/>
              </a:ext>
            </a:extLst>
          </p:cNvPr>
          <p:cNvSpPr txBox="1"/>
          <p:nvPr userDrawn="1"/>
        </p:nvSpPr>
        <p:spPr>
          <a:xfrm>
            <a:off x="536058" y="1676399"/>
            <a:ext cx="10921213" cy="4384159"/>
          </a:xfrm>
          <a:prstGeom prst="rect">
            <a:avLst/>
          </a:prstGeom>
          <a:noFill/>
        </p:spPr>
        <p:txBody>
          <a:bodyPr wrap="square" lIns="0" tIns="0" rIns="0" bIns="0" rtlCol="0">
            <a:noAutofit/>
          </a:bodyPr>
          <a:lstStyle/>
          <a:p>
            <a:pPr lvl="0">
              <a:spcAft>
                <a:spcPts val="0"/>
              </a:spcAft>
            </a:pPr>
            <a:r>
              <a:rPr lang="en-AU" sz="2000" dirty="0">
                <a:solidFill>
                  <a:schemeClr val="tx1"/>
                </a:solidFill>
                <a:latin typeface="Arial" panose="020B0604020202020204" pitchFamily="34" charset="0"/>
                <a:cs typeface="Arial" panose="020B0604020202020204" pitchFamily="34" charset="0"/>
              </a:rPr>
              <a:t>Statements included in this presentation that are not based on historical facts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of the risks, uncertainties and other factors that may occur that could cause actual results to differ from our forward-looking statements see our Annual Report on Form 10-K for the period ended September 26, 2014, and in particular the discussions contained in Item 1 – Business, Item 1A - Risk Factors, Item 3 – Legal Proceedings, and Item 7 – Management’s Discussion and Analysis of Financial Condition and Results of Operations, as well as the Company’s other filings with the Securities and Exchange Commission. We also caution the readers of this presentation that we do not undertake to update any forward-looking statements made herein.</a:t>
            </a:r>
            <a:endParaRPr lang="en-AU" sz="2000" kern="1200" dirty="0">
              <a:solidFill>
                <a:schemeClr val="tx1"/>
              </a:solidFill>
              <a:effectLst/>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14139392-08D4-4186-BC69-111DAD4F63BE}"/>
              </a:ext>
            </a:extLst>
          </p:cNvPr>
          <p:cNvSpPr txBox="1">
            <a:spLocks/>
          </p:cNvSpPr>
          <p:nvPr userDrawn="1"/>
        </p:nvSpPr>
        <p:spPr>
          <a:xfrm>
            <a:off x="533400" y="457200"/>
            <a:ext cx="5931195" cy="99060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kern="1200">
                <a:solidFill>
                  <a:srgbClr val="00338D"/>
                </a:solidFill>
                <a:latin typeface="Arial" panose="020B0604020202020204" pitchFamily="34" charset="0"/>
                <a:ea typeface="+mj-ea"/>
                <a:cs typeface="Arial" panose="020B0604020202020204" pitchFamily="34" charset="0"/>
              </a:defRPr>
            </a:lvl1pPr>
          </a:lstStyle>
          <a:p>
            <a:r>
              <a:rPr lang="en-US" dirty="0"/>
              <a:t>Forward-Looking Disclaimer</a:t>
            </a:r>
          </a:p>
        </p:txBody>
      </p:sp>
    </p:spTree>
    <p:extLst>
      <p:ext uri="{BB962C8B-B14F-4D97-AF65-F5344CB8AC3E}">
        <p14:creationId xmlns:p14="http://schemas.microsoft.com/office/powerpoint/2010/main" val="3406649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1"/>
            <a:ext cx="8991600" cy="1447800"/>
          </a:xfrm>
          <a:prstGeom prst="rect">
            <a:avLst/>
          </a:prstGeom>
          <a:solidFill>
            <a:schemeClr val="accent1"/>
          </a:solidFill>
        </p:spPr>
        <p:txBody>
          <a:bodyPr lIns="365760" anchor="ctr"/>
          <a:lstStyle>
            <a:lvl1pPr algn="l">
              <a:defRPr sz="2800" b="0">
                <a:solidFill>
                  <a:schemeClr val="bg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E5FE24EB-ACFB-439C-A3C2-8D8BF94F3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8" name="TextBox 7">
            <a:extLst>
              <a:ext uri="{FF2B5EF4-FFF2-40B4-BE49-F238E27FC236}">
                <a16:creationId xmlns:a16="http://schemas.microsoft.com/office/drawing/2014/main" id="{99042B8B-5266-4ADD-8056-B5F0DADDF175}"/>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rgbClr val="00338D"/>
                </a:solidFill>
              </a:rPr>
              <a:t>Innovation that provides </a:t>
            </a:r>
            <a:br>
              <a:rPr lang="en-US" sz="1400" b="1" dirty="0">
                <a:solidFill>
                  <a:srgbClr val="00338D"/>
                </a:solidFill>
              </a:rPr>
            </a:br>
            <a:r>
              <a:rPr lang="en-US" sz="1400" b="1" dirty="0">
                <a:solidFill>
                  <a:srgbClr val="00338D"/>
                </a:solidFill>
              </a:rPr>
              <a:t>sustainable solutions to </a:t>
            </a:r>
            <a:br>
              <a:rPr lang="en-US" sz="1400" b="1" dirty="0">
                <a:solidFill>
                  <a:srgbClr val="00338D"/>
                </a:solidFill>
              </a:rPr>
            </a:br>
            <a:r>
              <a:rPr lang="en-US" sz="1400" b="1" dirty="0">
                <a:solidFill>
                  <a:srgbClr val="00338D"/>
                </a:solidFill>
              </a:rPr>
              <a:t>complex challenges worldwide</a:t>
            </a:r>
          </a:p>
        </p:txBody>
      </p:sp>
      <p:pic>
        <p:nvPicPr>
          <p:cNvPr id="9" name="Picture 8">
            <a:extLst>
              <a:ext uri="{FF2B5EF4-FFF2-40B4-BE49-F238E27FC236}">
                <a16:creationId xmlns:a16="http://schemas.microsoft.com/office/drawing/2014/main" id="{B7D42D25-7E2F-4748-98EC-949A01CE74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444678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chemeClr val="accent2"/>
          </a:solidFill>
        </p:spPr>
        <p:txBody>
          <a:bodyPr lIns="365760" anchor="ctr"/>
          <a:lstStyle>
            <a:lvl1pPr algn="l">
              <a:defRPr sz="2800" b="0">
                <a:solidFill>
                  <a:schemeClr val="bg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811035DA-15E3-47CB-9706-B706FE8A5A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3B84CE05-61EC-4035-8316-5804142EB45F}"/>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rgbClr val="8BAB2F"/>
                </a:solidFill>
              </a:rPr>
              <a:t>Innovation that provides </a:t>
            </a:r>
            <a:br>
              <a:rPr lang="en-US" sz="1400" b="1" dirty="0">
                <a:solidFill>
                  <a:srgbClr val="8BAB2F"/>
                </a:solidFill>
              </a:rPr>
            </a:br>
            <a:r>
              <a:rPr lang="en-US" sz="1400" b="1" dirty="0">
                <a:solidFill>
                  <a:srgbClr val="8BAB2F"/>
                </a:solidFill>
              </a:rPr>
              <a:t>sustainable solutions to </a:t>
            </a:r>
            <a:br>
              <a:rPr lang="en-US" sz="1400" b="1" dirty="0">
                <a:solidFill>
                  <a:srgbClr val="8BAB2F"/>
                </a:solidFill>
              </a:rPr>
            </a:br>
            <a:r>
              <a:rPr lang="en-US" sz="1400" b="1" dirty="0">
                <a:solidFill>
                  <a:srgbClr val="8BAB2F"/>
                </a:solidFill>
              </a:rPr>
              <a:t>complex challenges worldwide</a:t>
            </a:r>
          </a:p>
        </p:txBody>
      </p:sp>
      <p:pic>
        <p:nvPicPr>
          <p:cNvPr id="8" name="Picture 7">
            <a:extLst>
              <a:ext uri="{FF2B5EF4-FFF2-40B4-BE49-F238E27FC236}">
                <a16:creationId xmlns:a16="http://schemas.microsoft.com/office/drawing/2014/main" id="{525574E5-FE8A-45CE-857C-A24D5894C8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4147032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rgbClr val="EE7B00"/>
          </a:solidFill>
        </p:spPr>
        <p:txBody>
          <a:bodyPr lIns="365760" anchor="ctr"/>
          <a:lstStyle>
            <a:lvl1pPr algn="l">
              <a:defRPr sz="2800" b="0">
                <a:solidFill>
                  <a:schemeClr val="tx1">
                    <a:lumMod val="85000"/>
                    <a:lumOff val="15000"/>
                  </a:schemeClr>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D8D649B1-4670-4296-AC43-583E0978A1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9AEB1A9C-94CB-45D5-B59B-C8AC3A1BB149}"/>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rgbClr val="EE7B00"/>
                </a:solidFill>
              </a:rPr>
              <a:t>Innovation that provides </a:t>
            </a:r>
            <a:br>
              <a:rPr lang="en-US" sz="1400" b="1" dirty="0">
                <a:solidFill>
                  <a:srgbClr val="EE7B00"/>
                </a:solidFill>
              </a:rPr>
            </a:br>
            <a:r>
              <a:rPr lang="en-US" sz="1400" b="1" dirty="0">
                <a:solidFill>
                  <a:srgbClr val="EE7B00"/>
                </a:solidFill>
              </a:rPr>
              <a:t>sustainable solutions to </a:t>
            </a:r>
            <a:br>
              <a:rPr lang="en-US" sz="1400" b="1" dirty="0">
                <a:solidFill>
                  <a:srgbClr val="EE7B00"/>
                </a:solidFill>
              </a:rPr>
            </a:br>
            <a:r>
              <a:rPr lang="en-US" sz="1400" b="1" dirty="0">
                <a:solidFill>
                  <a:srgbClr val="EE7B00"/>
                </a:solidFill>
              </a:rPr>
              <a:t>complex challenges worldwide</a:t>
            </a:r>
          </a:p>
        </p:txBody>
      </p:sp>
      <p:pic>
        <p:nvPicPr>
          <p:cNvPr id="8" name="Picture 7">
            <a:extLst>
              <a:ext uri="{FF2B5EF4-FFF2-40B4-BE49-F238E27FC236}">
                <a16:creationId xmlns:a16="http://schemas.microsoft.com/office/drawing/2014/main" id="{530CDD6C-B97E-4047-BAAF-217814D4CA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232846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chemeClr val="accent4"/>
          </a:solidFill>
        </p:spPr>
        <p:txBody>
          <a:bodyPr lIns="365760" anchor="ctr"/>
          <a:lstStyle>
            <a:lvl1pPr algn="l">
              <a:defRPr sz="2800" b="0">
                <a:solidFill>
                  <a:schemeClr val="bg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EB6532EA-0B82-4C6E-9F6E-D01BFC692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0DE34384-927C-4257-BDCF-410F23472171}"/>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chemeClr val="accent4"/>
                </a:solidFill>
              </a:rPr>
              <a:t>Innovation that provides </a:t>
            </a:r>
            <a:br>
              <a:rPr lang="en-US" sz="1400" b="1" dirty="0">
                <a:solidFill>
                  <a:schemeClr val="accent4"/>
                </a:solidFill>
              </a:rPr>
            </a:br>
            <a:r>
              <a:rPr lang="en-US" sz="1400" b="1" dirty="0">
                <a:solidFill>
                  <a:schemeClr val="accent4"/>
                </a:solidFill>
              </a:rPr>
              <a:t>sustainable solutions to </a:t>
            </a:r>
            <a:br>
              <a:rPr lang="en-US" sz="1400" b="1" dirty="0">
                <a:solidFill>
                  <a:schemeClr val="accent4"/>
                </a:solidFill>
              </a:rPr>
            </a:br>
            <a:r>
              <a:rPr lang="en-US" sz="1400" b="1" dirty="0">
                <a:solidFill>
                  <a:schemeClr val="accent4"/>
                </a:solidFill>
              </a:rPr>
              <a:t>complex challenges worldwide</a:t>
            </a:r>
          </a:p>
        </p:txBody>
      </p:sp>
      <p:pic>
        <p:nvPicPr>
          <p:cNvPr id="8" name="Picture 7">
            <a:extLst>
              <a:ext uri="{FF2B5EF4-FFF2-40B4-BE49-F238E27FC236}">
                <a16:creationId xmlns:a16="http://schemas.microsoft.com/office/drawing/2014/main" id="{C9EDF7BD-DF52-476A-950E-59B4075F066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1220439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chemeClr val="accent5"/>
          </a:solidFill>
        </p:spPr>
        <p:txBody>
          <a:bodyPr lIns="365760" anchor="ctr"/>
          <a:lstStyle>
            <a:lvl1pPr algn="l">
              <a:defRPr sz="2800" b="0">
                <a:solidFill>
                  <a:schemeClr val="bg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45CD5B26-EC4E-4A3C-9300-60091FDFD7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0425D192-59A6-45D7-886E-34170E95E669}"/>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rgbClr val="961334"/>
                </a:solidFill>
              </a:rPr>
              <a:t>Innovation that provides </a:t>
            </a:r>
            <a:br>
              <a:rPr lang="en-US" sz="1400" b="1" dirty="0">
                <a:solidFill>
                  <a:srgbClr val="961334"/>
                </a:solidFill>
              </a:rPr>
            </a:br>
            <a:r>
              <a:rPr lang="en-US" sz="1400" b="1" dirty="0">
                <a:solidFill>
                  <a:srgbClr val="961334"/>
                </a:solidFill>
              </a:rPr>
              <a:t>sustainable solutions to </a:t>
            </a:r>
            <a:br>
              <a:rPr lang="en-US" sz="1400" b="1" dirty="0">
                <a:solidFill>
                  <a:srgbClr val="961334"/>
                </a:solidFill>
              </a:rPr>
            </a:br>
            <a:r>
              <a:rPr lang="en-US" sz="1400" b="1" dirty="0">
                <a:solidFill>
                  <a:srgbClr val="961334"/>
                </a:solidFill>
              </a:rPr>
              <a:t>complex challenges worldwide</a:t>
            </a:r>
          </a:p>
        </p:txBody>
      </p:sp>
      <p:pic>
        <p:nvPicPr>
          <p:cNvPr id="8" name="Picture 7">
            <a:extLst>
              <a:ext uri="{FF2B5EF4-FFF2-40B4-BE49-F238E27FC236}">
                <a16:creationId xmlns:a16="http://schemas.microsoft.com/office/drawing/2014/main" id="{2BF3A93C-D8F0-4641-A2E5-25E58A31A70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3138480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chemeClr val="accent6"/>
          </a:solidFill>
        </p:spPr>
        <p:txBody>
          <a:bodyPr lIns="365760" anchor="ctr"/>
          <a:lstStyle>
            <a:lvl1pPr algn="l">
              <a:defRPr sz="2800" b="0">
                <a:solidFill>
                  <a:schemeClr val="tx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DB0E65EA-C896-403E-8395-2D918C030B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6BB9D36C-907C-4AAF-B728-037450160FF2}"/>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chemeClr val="tx1"/>
                </a:solidFill>
              </a:rPr>
              <a:t>Innovation that provides </a:t>
            </a:r>
            <a:br>
              <a:rPr lang="en-US" sz="1400" b="1" dirty="0">
                <a:solidFill>
                  <a:schemeClr val="tx1"/>
                </a:solidFill>
              </a:rPr>
            </a:br>
            <a:r>
              <a:rPr lang="en-US" sz="1400" b="1" dirty="0">
                <a:solidFill>
                  <a:schemeClr val="tx1"/>
                </a:solidFill>
              </a:rPr>
              <a:t>sustainable solutions to </a:t>
            </a:r>
            <a:br>
              <a:rPr lang="en-US" sz="1400" b="1" dirty="0">
                <a:solidFill>
                  <a:schemeClr val="tx1"/>
                </a:solidFill>
              </a:rPr>
            </a:br>
            <a:r>
              <a:rPr lang="en-US" sz="1400" b="1" dirty="0">
                <a:solidFill>
                  <a:schemeClr val="tx1"/>
                </a:solidFill>
              </a:rPr>
              <a:t>complex challenges worldwide</a:t>
            </a:r>
          </a:p>
        </p:txBody>
      </p:sp>
      <p:pic>
        <p:nvPicPr>
          <p:cNvPr id="8" name="Picture 7">
            <a:extLst>
              <a:ext uri="{FF2B5EF4-FFF2-40B4-BE49-F238E27FC236}">
                <a16:creationId xmlns:a16="http://schemas.microsoft.com/office/drawing/2014/main" id="{ED9B23D3-E7A6-4A6C-9116-D8FD2029FAD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3135745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1">
    <p:bg>
      <p:bgPr>
        <a:solidFill>
          <a:srgbClr val="00338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873B0D-4F7F-4A2C-863B-DF5A6433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1600" y="5493834"/>
            <a:ext cx="2590800" cy="387534"/>
          </a:xfrm>
          <a:prstGeom prst="rect">
            <a:avLst/>
          </a:prstGeom>
        </p:spPr>
      </p:pic>
      <p:sp>
        <p:nvSpPr>
          <p:cNvPr id="6" name="TextBox 5"/>
          <p:cNvSpPr txBox="1"/>
          <p:nvPr userDrawn="1"/>
        </p:nvSpPr>
        <p:spPr bwMode="white">
          <a:xfrm>
            <a:off x="7778159" y="6156677"/>
            <a:ext cx="380424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1300" dirty="0">
                <a:solidFill>
                  <a:prstClr val="white"/>
                </a:solidFill>
                <a:cs typeface="Arial" pitchFamily="34" charset="0"/>
              </a:rPr>
              <a:t> www.jacobs.com | worldwide</a:t>
            </a:r>
          </a:p>
        </p:txBody>
      </p:sp>
      <p:sp>
        <p:nvSpPr>
          <p:cNvPr id="8" name="Title 1"/>
          <p:cNvSpPr>
            <a:spLocks noGrp="1"/>
          </p:cNvSpPr>
          <p:nvPr>
            <p:ph type="ctrTitle"/>
          </p:nvPr>
        </p:nvSpPr>
        <p:spPr bwMode="white">
          <a:xfrm>
            <a:off x="533400" y="457200"/>
            <a:ext cx="9600000" cy="2247900"/>
          </a:xfrm>
          <a:prstGeom prst="rect">
            <a:avLst/>
          </a:prstGeom>
        </p:spPr>
        <p:txBody>
          <a:bodyPr lIns="0" tIns="0" rIns="0" bIns="0" anchor="b"/>
          <a:lstStyle>
            <a:lvl1pPr algn="l">
              <a:defRPr sz="3200" b="1">
                <a:solidFill>
                  <a:schemeClr val="bg1"/>
                </a:solidFill>
                <a:latin typeface="Arial" pitchFamily="34" charset="0"/>
                <a:cs typeface="Arial" pitchFamily="34" charset="0"/>
              </a:defRPr>
            </a:lvl1pPr>
          </a:lstStyle>
          <a:p>
            <a:r>
              <a:rPr lang="en-US" dirty="0"/>
              <a:t>Click to edit Master title style</a:t>
            </a:r>
            <a:endParaRPr lang="en-AU" dirty="0"/>
          </a:p>
        </p:txBody>
      </p:sp>
      <p:sp>
        <p:nvSpPr>
          <p:cNvPr id="11" name="Subtitle 2"/>
          <p:cNvSpPr>
            <a:spLocks noGrp="1"/>
          </p:cNvSpPr>
          <p:nvPr>
            <p:ph type="subTitle" idx="1"/>
          </p:nvPr>
        </p:nvSpPr>
        <p:spPr bwMode="gray">
          <a:xfrm>
            <a:off x="533400" y="2933700"/>
            <a:ext cx="9600000" cy="1124494"/>
          </a:xfrm>
          <a:prstGeom prst="rect">
            <a:avLst/>
          </a:prstGeom>
        </p:spPr>
        <p:txBody>
          <a:bodyPr lIns="18000" tIns="0" rIns="0" bIns="0" anchor="t"/>
          <a:lstStyle>
            <a:lvl1pPr marL="0" indent="0" algn="l">
              <a:buNone/>
              <a:defRPr sz="1600" b="1" cap="none" baseline="0">
                <a:solidFill>
                  <a:schemeClr val="bg1"/>
                </a:solidFill>
                <a:latin typeface="Arial" pitchFamily="34" charset="0"/>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lang="en-AU" dirty="0"/>
          </a:p>
        </p:txBody>
      </p:sp>
      <p:pic>
        <p:nvPicPr>
          <p:cNvPr id="7"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883927" y="5543122"/>
            <a:ext cx="4526744" cy="4781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343" y="5624417"/>
            <a:ext cx="4003048" cy="361697"/>
          </a:xfrm>
          <a:prstGeom prst="rect">
            <a:avLst/>
          </a:prstGeom>
        </p:spPr>
      </p:pic>
      <p:pic>
        <p:nvPicPr>
          <p:cNvPr id="14" name="Picture 13"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63615" y="5639273"/>
            <a:ext cx="4112776" cy="382017"/>
          </a:xfrm>
          <a:prstGeom prst="rect">
            <a:avLst/>
          </a:prstGeom>
        </p:spPr>
      </p:pic>
      <p:pic>
        <p:nvPicPr>
          <p:cNvPr id="15" name="Picture 14"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5125" y="5610209"/>
            <a:ext cx="4421267" cy="390112"/>
          </a:xfrm>
          <a:prstGeom prst="rect">
            <a:avLst/>
          </a:prstGeom>
        </p:spPr>
      </p:pic>
      <p:pic>
        <p:nvPicPr>
          <p:cNvPr id="16" name="Picture 15"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54853" y="5614257"/>
            <a:ext cx="1621539" cy="382017"/>
          </a:xfrm>
          <a:prstGeom prst="rect">
            <a:avLst/>
          </a:prstGeom>
        </p:spPr>
      </p:pic>
      <p:sp>
        <p:nvSpPr>
          <p:cNvPr id="17" name="Rectangle 16"/>
          <p:cNvSpPr/>
          <p:nvPr userDrawn="1"/>
        </p:nvSpPr>
        <p:spPr>
          <a:xfrm>
            <a:off x="533400" y="6246912"/>
            <a:ext cx="912109" cy="153888"/>
          </a:xfrm>
          <a:prstGeom prst="rect">
            <a:avLst/>
          </a:prstGeom>
        </p:spPr>
        <p:txBody>
          <a:bodyPr wrap="none" lIns="0" tIns="0" rIns="0" bIns="0" anchor="b">
            <a:spAutoFit/>
          </a:bodyPr>
          <a:lstStyle/>
          <a:p>
            <a:pPr algn="l"/>
            <a:fld id="{C3A37E12-0F4F-497E-9683-4E31336C494A}" type="datetime4">
              <a:rPr lang="en-US" sz="1000" smtClean="0">
                <a:solidFill>
                  <a:schemeClr val="bg1"/>
                </a:solidFill>
                <a:latin typeface="Arial" panose="020B0604020202020204" pitchFamily="34" charset="0"/>
                <a:cs typeface="Arial" panose="020B0604020202020204" pitchFamily="34" charset="0"/>
              </a:rPr>
              <a:t>June 15, 2018</a:t>
            </a:fld>
            <a:endParaRPr lang="en-AU" sz="1000" dirty="0">
              <a:solidFill>
                <a:schemeClr val="bg1"/>
              </a:solidFill>
              <a:latin typeface="Arial" panose="020B0604020202020204" pitchFamily="34" charset="0"/>
              <a:cs typeface="Arial" panose="020B0604020202020204" pitchFamily="34" charset="0"/>
            </a:endParaRPr>
          </a:p>
        </p:txBody>
      </p:sp>
      <p:sp>
        <p:nvSpPr>
          <p:cNvPr id="18" name="Rectangle 17"/>
          <p:cNvSpPr/>
          <p:nvPr userDrawn="1"/>
        </p:nvSpPr>
        <p:spPr>
          <a:xfrm>
            <a:off x="543596" y="6033582"/>
            <a:ext cx="1216635" cy="153888"/>
          </a:xfrm>
          <a:prstGeom prst="rect">
            <a:avLst/>
          </a:prstGeom>
          <a:solidFill>
            <a:srgbClr val="00338D"/>
          </a:solidFill>
        </p:spPr>
        <p:txBody>
          <a:bodyPr wrap="square" lIns="0" tIns="0" rIns="0" bIns="0" anchor="b">
            <a:spAutoFit/>
          </a:bodyPr>
          <a:lstStyle/>
          <a:p>
            <a:pPr algn="l"/>
            <a:r>
              <a:rPr lang="en-AU" sz="1000" dirty="0">
                <a:solidFill>
                  <a:schemeClr val="bg1"/>
                </a:solidFill>
                <a:latin typeface="Arial" panose="020B0604020202020204" pitchFamily="34" charset="0"/>
                <a:cs typeface="Arial" panose="020B0604020202020204" pitchFamily="34" charset="0"/>
              </a:rPr>
              <a:t>© Copyright</a:t>
            </a:r>
            <a:r>
              <a:rPr lang="en-AU" sz="1000" baseline="0" dirty="0">
                <a:solidFill>
                  <a:schemeClr val="bg1"/>
                </a:solidFill>
                <a:latin typeface="Arial" panose="020B0604020202020204" pitchFamily="34" charset="0"/>
                <a:cs typeface="Arial" panose="020B0604020202020204" pitchFamily="34" charset="0"/>
              </a:rPr>
              <a:t> Jacobs</a:t>
            </a:r>
            <a:r>
              <a:rPr lang="en-AU" sz="10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75261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21" name="Rectangle 20"/>
          <p:cNvSpPr/>
          <p:nvPr userDrawn="1"/>
        </p:nvSpPr>
        <p:spPr bwMode="black">
          <a:xfrm>
            <a:off x="0" y="0"/>
            <a:ext cx="12192000" cy="908720"/>
          </a:xfrm>
          <a:prstGeom prst="rect">
            <a:avLst/>
          </a:prstGeom>
          <a:solidFill>
            <a:srgbClr val="597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584"/>
          </a:p>
        </p:txBody>
      </p:sp>
      <p:sp>
        <p:nvSpPr>
          <p:cNvPr id="2" name="Title 1"/>
          <p:cNvSpPr>
            <a:spLocks noGrp="1"/>
          </p:cNvSpPr>
          <p:nvPr>
            <p:ph type="title" hasCustomPrompt="1"/>
          </p:nvPr>
        </p:nvSpPr>
        <p:spPr>
          <a:xfrm>
            <a:off x="1103832" y="0"/>
            <a:ext cx="10972800" cy="908720"/>
          </a:xfrm>
          <a:prstGeom prst="rect">
            <a:avLst/>
          </a:prstGeom>
        </p:spPr>
        <p:txBody>
          <a:bodyPr anchor="ctr"/>
          <a:lstStyle>
            <a:lvl1pPr>
              <a:defRPr baseline="0"/>
            </a:lvl1pPr>
          </a:lstStyle>
          <a:p>
            <a:r>
              <a:rPr lang="en-US" dirty="0"/>
              <a:t>Instructions for using this template</a:t>
            </a:r>
            <a:endParaRPr lang="en-AU" dirty="0"/>
          </a:p>
        </p:txBody>
      </p:sp>
      <p:sp>
        <p:nvSpPr>
          <p:cNvPr id="3" name="Rectangle 2"/>
          <p:cNvSpPr/>
          <p:nvPr userDrawn="1"/>
        </p:nvSpPr>
        <p:spPr>
          <a:xfrm>
            <a:off x="1107023" y="1501012"/>
            <a:ext cx="8064896" cy="292388"/>
          </a:xfrm>
          <a:prstGeom prst="rect">
            <a:avLst/>
          </a:prstGeom>
        </p:spPr>
        <p:txBody>
          <a:bodyPr wrap="square" lIns="0" tIns="0" rIns="0">
            <a:spAutoFit/>
          </a:bodyPr>
          <a:lstStyle/>
          <a:p>
            <a:pPr lvl="0"/>
            <a:r>
              <a:rPr lang="en-AU" sz="1600" b="1" dirty="0">
                <a:solidFill>
                  <a:srgbClr val="961334"/>
                </a:solidFill>
                <a:latin typeface="Arial" pitchFamily="34" charset="0"/>
                <a:cs typeface="Arial" pitchFamily="34" charset="0"/>
              </a:rPr>
              <a:t>** Delete this slide before finalising your presentation **</a:t>
            </a:r>
          </a:p>
        </p:txBody>
      </p:sp>
      <p:sp>
        <p:nvSpPr>
          <p:cNvPr id="4" name="TextBox 3"/>
          <p:cNvSpPr txBox="1"/>
          <p:nvPr userDrawn="1"/>
        </p:nvSpPr>
        <p:spPr>
          <a:xfrm>
            <a:off x="1597677" y="1988842"/>
            <a:ext cx="4498323" cy="1589731"/>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LAYOUT</a:t>
            </a:r>
            <a:r>
              <a:rPr lang="en-AU" sz="1333" b="1" cap="all" baseline="0" dirty="0">
                <a:solidFill>
                  <a:srgbClr val="597AB5"/>
                </a:solidFill>
                <a:latin typeface="Arial" pitchFamily="34" charset="0"/>
                <a:cs typeface="Arial" pitchFamily="34" charset="0"/>
              </a:rPr>
              <a:t> OPTIONS</a:t>
            </a:r>
          </a:p>
          <a:p>
            <a:pPr lvl="0">
              <a:spcAft>
                <a:spcPts val="400"/>
              </a:spcAft>
            </a:pPr>
            <a:r>
              <a:rPr lang="en-AU" sz="1333" b="0" baseline="0" dirty="0">
                <a:solidFill>
                  <a:srgbClr val="6C6F70"/>
                </a:solidFill>
                <a:latin typeface="Arial" pitchFamily="34" charset="0"/>
                <a:cs typeface="Arial" pitchFamily="34" charset="0"/>
              </a:rPr>
              <a:t>Right click an existing slide in the side bar menu.</a:t>
            </a:r>
          </a:p>
          <a:p>
            <a:pPr lvl="0">
              <a:spcAft>
                <a:spcPts val="400"/>
              </a:spcAft>
            </a:pPr>
            <a:r>
              <a:rPr lang="en-AU" sz="1333" b="0" baseline="0" dirty="0">
                <a:solidFill>
                  <a:srgbClr val="6C6F70"/>
                </a:solidFill>
                <a:latin typeface="Arial" pitchFamily="34" charset="0"/>
                <a:cs typeface="Arial" pitchFamily="34" charset="0"/>
              </a:rPr>
              <a:t>Choose </a:t>
            </a:r>
            <a:r>
              <a:rPr lang="en-AU" sz="1333" b="0" i="1" baseline="0" dirty="0">
                <a:solidFill>
                  <a:srgbClr val="6C6F70"/>
                </a:solidFill>
                <a:latin typeface="Arial" pitchFamily="34" charset="0"/>
                <a:cs typeface="Arial" pitchFamily="34" charset="0"/>
              </a:rPr>
              <a:t>Layout &gt;</a:t>
            </a:r>
            <a:r>
              <a:rPr lang="en-AU" sz="1333" b="0" baseline="0" dirty="0">
                <a:solidFill>
                  <a:srgbClr val="6C6F70"/>
                </a:solidFill>
                <a:latin typeface="Arial" pitchFamily="34" charset="0"/>
                <a:cs typeface="Arial" pitchFamily="34" charset="0"/>
              </a:rPr>
              <a:t> then select one of the various </a:t>
            </a:r>
            <a:br>
              <a:rPr lang="en-AU" sz="1333" b="0" baseline="0" dirty="0">
                <a:solidFill>
                  <a:srgbClr val="6C6F70"/>
                </a:solidFill>
                <a:latin typeface="Arial" pitchFamily="34" charset="0"/>
                <a:cs typeface="Arial" pitchFamily="34" charset="0"/>
              </a:rPr>
            </a:br>
            <a:r>
              <a:rPr lang="en-AU" sz="1333" b="0" baseline="0" dirty="0">
                <a:solidFill>
                  <a:srgbClr val="6C6F70"/>
                </a:solidFill>
                <a:latin typeface="Arial" pitchFamily="34" charset="0"/>
                <a:cs typeface="Arial" pitchFamily="34" charset="0"/>
              </a:rPr>
              <a:t>slide options that appear.</a:t>
            </a:r>
          </a:p>
          <a:p>
            <a:r>
              <a:rPr lang="en-AU" sz="1333" b="0" kern="1200" baseline="0" dirty="0">
                <a:solidFill>
                  <a:srgbClr val="6C6F70"/>
                </a:solidFill>
                <a:latin typeface="Arial" pitchFamily="34" charset="0"/>
                <a:ea typeface="+mn-ea"/>
                <a:cs typeface="Arial" pitchFamily="34" charset="0"/>
              </a:rPr>
              <a:t>To view the Guidelines which define the layout designs go to </a:t>
            </a:r>
            <a:r>
              <a:rPr lang="en-AU" sz="1333" b="0" kern="1200" baseline="0" dirty="0" err="1">
                <a:solidFill>
                  <a:srgbClr val="6C6F70"/>
                </a:solidFill>
                <a:latin typeface="Arial" pitchFamily="34" charset="0"/>
                <a:ea typeface="+mn-ea"/>
                <a:cs typeface="Arial" pitchFamily="34" charset="0"/>
              </a:rPr>
              <a:t>JacobsConnect</a:t>
            </a:r>
            <a:r>
              <a:rPr lang="en-AU" sz="1333" b="0" kern="1200" baseline="0" dirty="0">
                <a:solidFill>
                  <a:srgbClr val="6C6F70"/>
                </a:solidFill>
                <a:latin typeface="Arial" pitchFamily="34" charset="0"/>
                <a:ea typeface="+mn-ea"/>
                <a:cs typeface="Arial" pitchFamily="34" charset="0"/>
              </a:rPr>
              <a:t>, then search </a:t>
            </a:r>
            <a:r>
              <a:rPr lang="en-AU" sz="1333" b="0" i="1" kern="1200" baseline="0" dirty="0">
                <a:solidFill>
                  <a:srgbClr val="6C6F70"/>
                </a:solidFill>
                <a:latin typeface="Arial" pitchFamily="34" charset="0"/>
                <a:ea typeface="+mn-ea"/>
                <a:cs typeface="Arial" pitchFamily="34" charset="0"/>
              </a:rPr>
              <a:t>Document Template Guidelines</a:t>
            </a:r>
          </a:p>
        </p:txBody>
      </p:sp>
      <p:sp>
        <p:nvSpPr>
          <p:cNvPr id="5" name="TextBox 4"/>
          <p:cNvSpPr txBox="1"/>
          <p:nvPr userDrawn="1"/>
        </p:nvSpPr>
        <p:spPr>
          <a:xfrm>
            <a:off x="1117624" y="1892832"/>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1</a:t>
            </a:r>
          </a:p>
        </p:txBody>
      </p:sp>
      <p:sp>
        <p:nvSpPr>
          <p:cNvPr id="6" name="TextBox 5"/>
          <p:cNvSpPr txBox="1"/>
          <p:nvPr userDrawn="1"/>
        </p:nvSpPr>
        <p:spPr>
          <a:xfrm>
            <a:off x="1597679" y="3909053"/>
            <a:ext cx="4306301" cy="923073"/>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Pasting content</a:t>
            </a:r>
            <a:endParaRPr lang="en-AU" sz="1333" b="0" kern="1200" baseline="0" dirty="0">
              <a:solidFill>
                <a:srgbClr val="6C6F70"/>
              </a:solidFill>
              <a:latin typeface="Arial" pitchFamily="34" charset="0"/>
              <a:ea typeface="+mn-ea"/>
              <a:cs typeface="Arial" pitchFamily="34" charset="0"/>
            </a:endParaRPr>
          </a:p>
          <a:p>
            <a:pPr lvl="0">
              <a:spcAft>
                <a:spcPts val="400"/>
              </a:spcAft>
            </a:pPr>
            <a:r>
              <a:rPr lang="en-AU" sz="1333" b="0" baseline="0" dirty="0">
                <a:solidFill>
                  <a:srgbClr val="6C6F70"/>
                </a:solidFill>
                <a:latin typeface="Arial" pitchFamily="34" charset="0"/>
                <a:cs typeface="Arial" pitchFamily="34" charset="0"/>
              </a:rPr>
              <a:t>When pasting content from other presentations, </a:t>
            </a:r>
            <a:br>
              <a:rPr lang="en-AU" sz="1333" b="0" baseline="0" dirty="0">
                <a:solidFill>
                  <a:srgbClr val="6C6F70"/>
                </a:solidFill>
                <a:latin typeface="Arial" pitchFamily="34" charset="0"/>
                <a:cs typeface="Arial" pitchFamily="34" charset="0"/>
              </a:rPr>
            </a:br>
            <a:r>
              <a:rPr lang="en-AU" sz="1333" b="0" baseline="0" dirty="0">
                <a:solidFill>
                  <a:srgbClr val="6C6F70"/>
                </a:solidFill>
                <a:latin typeface="Arial" pitchFamily="34" charset="0"/>
                <a:cs typeface="Arial" pitchFamily="34" charset="0"/>
              </a:rPr>
              <a:t>always use: </a:t>
            </a:r>
          </a:p>
          <a:p>
            <a:pPr lvl="0">
              <a:spcAft>
                <a:spcPts val="400"/>
              </a:spcAft>
            </a:pPr>
            <a:r>
              <a:rPr lang="en-AU" sz="1333" b="0" i="1" baseline="0" dirty="0">
                <a:solidFill>
                  <a:srgbClr val="6C6F70"/>
                </a:solidFill>
                <a:latin typeface="Arial" pitchFamily="34" charset="0"/>
                <a:cs typeface="Arial" pitchFamily="34" charset="0"/>
              </a:rPr>
              <a:t>Paste Options: Use destination theme, </a:t>
            </a:r>
            <a:r>
              <a:rPr lang="en-AU" sz="1333" b="0" baseline="0" dirty="0">
                <a:solidFill>
                  <a:srgbClr val="6C6F70"/>
                </a:solidFill>
                <a:latin typeface="Arial" pitchFamily="34" charset="0"/>
                <a:cs typeface="Arial" pitchFamily="34" charset="0"/>
              </a:rPr>
              <a:t>or </a:t>
            </a:r>
            <a:r>
              <a:rPr lang="en-AU" sz="1333" b="0" i="1" baseline="0" dirty="0">
                <a:solidFill>
                  <a:srgbClr val="6C6F70"/>
                </a:solidFill>
                <a:latin typeface="Arial" pitchFamily="34" charset="0"/>
                <a:cs typeface="Arial" pitchFamily="34" charset="0"/>
              </a:rPr>
              <a:t>Keep text only</a:t>
            </a:r>
            <a:endParaRPr lang="en-AU" sz="1333" b="0" i="1" dirty="0">
              <a:solidFill>
                <a:srgbClr val="6C6F70"/>
              </a:solidFill>
              <a:latin typeface="Arial" pitchFamily="34" charset="0"/>
              <a:cs typeface="Arial" pitchFamily="34" charset="0"/>
            </a:endParaRPr>
          </a:p>
        </p:txBody>
      </p:sp>
      <p:sp>
        <p:nvSpPr>
          <p:cNvPr id="7" name="TextBox 6"/>
          <p:cNvSpPr txBox="1"/>
          <p:nvPr userDrawn="1"/>
        </p:nvSpPr>
        <p:spPr>
          <a:xfrm>
            <a:off x="1117624" y="3813045"/>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2</a:t>
            </a:r>
          </a:p>
        </p:txBody>
      </p:sp>
      <p:pic>
        <p:nvPicPr>
          <p:cNvPr id="8" name="Picture 2" descr="I:\GMKT\Admin\Graphics\POWERPOINT\Corporate template\Guidelines\paste options_edit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078" y="5029377"/>
            <a:ext cx="2070031" cy="9122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7056107" y="1988841"/>
            <a:ext cx="4608512" cy="205121"/>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Inserting content</a:t>
            </a:r>
          </a:p>
        </p:txBody>
      </p:sp>
      <p:sp>
        <p:nvSpPr>
          <p:cNvPr id="10" name="TextBox 9"/>
          <p:cNvSpPr txBox="1"/>
          <p:nvPr userDrawn="1"/>
        </p:nvSpPr>
        <p:spPr>
          <a:xfrm>
            <a:off x="6576055" y="1892832"/>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3</a:t>
            </a:r>
          </a:p>
        </p:txBody>
      </p:sp>
      <p:sp>
        <p:nvSpPr>
          <p:cNvPr id="14" name="TextBox 13"/>
          <p:cNvSpPr txBox="1"/>
          <p:nvPr userDrawn="1"/>
        </p:nvSpPr>
        <p:spPr>
          <a:xfrm>
            <a:off x="7056107" y="3510029"/>
            <a:ext cx="4608512" cy="1179490"/>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GLOBAL Image Library</a:t>
            </a:r>
          </a:p>
          <a:p>
            <a:pPr lvl="0">
              <a:spcAft>
                <a:spcPts val="400"/>
              </a:spcAft>
            </a:pPr>
            <a:r>
              <a:rPr lang="en-AU" sz="1333" b="0" i="0" baseline="0" dirty="0">
                <a:solidFill>
                  <a:srgbClr val="6C6F70"/>
                </a:solidFill>
                <a:latin typeface="Arial" pitchFamily="34" charset="0"/>
                <a:cs typeface="Arial" pitchFamily="34" charset="0"/>
              </a:rPr>
              <a:t>To access the Global Image Library, go to </a:t>
            </a:r>
            <a:r>
              <a:rPr lang="en-AU" sz="1333" b="0" i="0" kern="1200" baseline="0" dirty="0" err="1">
                <a:solidFill>
                  <a:srgbClr val="6C6F70"/>
                </a:solidFill>
                <a:latin typeface="Arial" pitchFamily="34" charset="0"/>
                <a:ea typeface="+mn-ea"/>
                <a:cs typeface="Arial" pitchFamily="34" charset="0"/>
              </a:rPr>
              <a:t>JacobsConnect</a:t>
            </a:r>
            <a:r>
              <a:rPr lang="en-AU" sz="1333" b="0" i="0" kern="1200" baseline="0" dirty="0">
                <a:solidFill>
                  <a:srgbClr val="6C6F70"/>
                </a:solidFill>
                <a:latin typeface="Arial" pitchFamily="34" charset="0"/>
                <a:ea typeface="+mn-ea"/>
                <a:cs typeface="Arial" pitchFamily="34" charset="0"/>
              </a:rPr>
              <a:t> then search </a:t>
            </a:r>
            <a:r>
              <a:rPr lang="en-AU" sz="1333" b="0" i="1" kern="1200" baseline="0" dirty="0">
                <a:solidFill>
                  <a:srgbClr val="6C6F70"/>
                </a:solidFill>
                <a:latin typeface="Arial" pitchFamily="34" charset="0"/>
                <a:ea typeface="+mn-ea"/>
                <a:cs typeface="Arial" pitchFamily="34" charset="0"/>
              </a:rPr>
              <a:t>Global Image Library</a:t>
            </a:r>
          </a:p>
          <a:p>
            <a:pPr lvl="0">
              <a:spcAft>
                <a:spcPts val="400"/>
              </a:spcAft>
            </a:pPr>
            <a:r>
              <a:rPr lang="en-AU" sz="1333" b="0" baseline="0" dirty="0">
                <a:solidFill>
                  <a:srgbClr val="6C6F70"/>
                </a:solidFill>
                <a:latin typeface="Arial" pitchFamily="34" charset="0"/>
                <a:cs typeface="Arial" pitchFamily="34" charset="0"/>
              </a:rPr>
              <a:t>Or access it locally from the templates:</a:t>
            </a:r>
          </a:p>
          <a:p>
            <a:pPr lvl="0">
              <a:spcAft>
                <a:spcPts val="400"/>
              </a:spcAft>
            </a:pPr>
            <a:r>
              <a:rPr lang="en-AU" sz="1333" b="0" i="1" baseline="0" dirty="0">
                <a:solidFill>
                  <a:srgbClr val="6C6F70"/>
                </a:solidFill>
                <a:latin typeface="Arial" pitchFamily="34" charset="0"/>
                <a:cs typeface="Arial" pitchFamily="34" charset="0"/>
              </a:rPr>
              <a:t>C:\Users\Public\Pictures\Brand approved imagery</a:t>
            </a:r>
            <a:endParaRPr lang="en-AU" sz="1333" b="0" i="1" dirty="0">
              <a:solidFill>
                <a:srgbClr val="6C6F70"/>
              </a:solidFill>
              <a:latin typeface="Arial" pitchFamily="34" charset="0"/>
              <a:cs typeface="Arial" pitchFamily="34" charset="0"/>
            </a:endParaRPr>
          </a:p>
        </p:txBody>
      </p:sp>
      <p:sp>
        <p:nvSpPr>
          <p:cNvPr id="15" name="TextBox 14"/>
          <p:cNvSpPr txBox="1"/>
          <p:nvPr userDrawn="1"/>
        </p:nvSpPr>
        <p:spPr>
          <a:xfrm>
            <a:off x="6576055" y="3414020"/>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4</a:t>
            </a:r>
          </a:p>
        </p:txBody>
      </p:sp>
      <p:sp>
        <p:nvSpPr>
          <p:cNvPr id="16" name="TextBox 15"/>
          <p:cNvSpPr txBox="1"/>
          <p:nvPr userDrawn="1"/>
        </p:nvSpPr>
        <p:spPr>
          <a:xfrm>
            <a:off x="7056107" y="5028309"/>
            <a:ext cx="4608512" cy="666657"/>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PowerPoint Guidelines</a:t>
            </a:r>
          </a:p>
          <a:p>
            <a:pPr lvl="0">
              <a:spcAft>
                <a:spcPts val="400"/>
              </a:spcAft>
            </a:pPr>
            <a:r>
              <a:rPr lang="en-AU" sz="1333" b="0" i="0" kern="1200" baseline="0" dirty="0">
                <a:solidFill>
                  <a:srgbClr val="6C6F70"/>
                </a:solidFill>
                <a:latin typeface="Arial" pitchFamily="34" charset="0"/>
                <a:ea typeface="+mn-ea"/>
                <a:cs typeface="Arial" pitchFamily="34" charset="0"/>
              </a:rPr>
              <a:t>To view the Guidelines on </a:t>
            </a:r>
            <a:r>
              <a:rPr lang="en-AU" sz="1333" b="0" i="0" kern="1200" baseline="0" dirty="0" err="1">
                <a:solidFill>
                  <a:srgbClr val="6C6F70"/>
                </a:solidFill>
                <a:latin typeface="Arial" pitchFamily="34" charset="0"/>
                <a:ea typeface="+mn-ea"/>
                <a:cs typeface="Arial" pitchFamily="34" charset="0"/>
              </a:rPr>
              <a:t>JacobsConnect</a:t>
            </a:r>
            <a:r>
              <a:rPr lang="en-AU" sz="1333" b="0" i="0" kern="1200" baseline="0" dirty="0">
                <a:solidFill>
                  <a:srgbClr val="6C6F70"/>
                </a:solidFill>
                <a:latin typeface="Arial" pitchFamily="34" charset="0"/>
                <a:ea typeface="+mn-ea"/>
                <a:cs typeface="Arial" pitchFamily="34" charset="0"/>
              </a:rPr>
              <a:t>, search </a:t>
            </a:r>
            <a:r>
              <a:rPr lang="en-AU" sz="1333" b="0" i="1" kern="1200" baseline="0" dirty="0">
                <a:solidFill>
                  <a:srgbClr val="6C6F70"/>
                </a:solidFill>
                <a:latin typeface="Arial" pitchFamily="34" charset="0"/>
                <a:ea typeface="+mn-ea"/>
                <a:cs typeface="Arial" pitchFamily="34" charset="0"/>
              </a:rPr>
              <a:t>Document Template Guidelines</a:t>
            </a:r>
          </a:p>
        </p:txBody>
      </p:sp>
      <p:sp>
        <p:nvSpPr>
          <p:cNvPr id="17" name="TextBox 16"/>
          <p:cNvSpPr txBox="1"/>
          <p:nvPr userDrawn="1"/>
        </p:nvSpPr>
        <p:spPr>
          <a:xfrm>
            <a:off x="6576055" y="4932298"/>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5</a:t>
            </a:r>
          </a:p>
        </p:txBody>
      </p:sp>
      <p:sp>
        <p:nvSpPr>
          <p:cNvPr id="18" name="Rectangle 17"/>
          <p:cNvSpPr/>
          <p:nvPr userDrawn="1"/>
        </p:nvSpPr>
        <p:spPr>
          <a:xfrm>
            <a:off x="7791791" y="2295844"/>
            <a:ext cx="3872829" cy="871777"/>
          </a:xfrm>
          <a:prstGeom prst="rect">
            <a:avLst/>
          </a:prstGeom>
        </p:spPr>
        <p:txBody>
          <a:bodyPr wrap="square" lIns="0" tIns="0" rIns="0" bIns="0">
            <a:spAutoFit/>
          </a:bodyPr>
          <a:lstStyle/>
          <a:p>
            <a:pPr lvl="0">
              <a:spcAft>
                <a:spcPts val="400"/>
              </a:spcAft>
            </a:pPr>
            <a:r>
              <a:rPr lang="en-AU" sz="1333" b="0" baseline="0" dirty="0">
                <a:solidFill>
                  <a:srgbClr val="6C6F70"/>
                </a:solidFill>
                <a:latin typeface="Arial" pitchFamily="34" charset="0"/>
                <a:cs typeface="Arial" pitchFamily="34" charset="0"/>
              </a:rPr>
              <a:t>Go to the </a:t>
            </a:r>
            <a:r>
              <a:rPr lang="en-AU" sz="1333" b="0" i="1" baseline="0" dirty="0">
                <a:solidFill>
                  <a:srgbClr val="6C6F70"/>
                </a:solidFill>
                <a:latin typeface="Arial" pitchFamily="34" charset="0"/>
                <a:cs typeface="Arial" pitchFamily="34" charset="0"/>
              </a:rPr>
              <a:t>Insert</a:t>
            </a:r>
            <a:r>
              <a:rPr lang="en-AU" sz="1333" b="0" baseline="0" dirty="0">
                <a:solidFill>
                  <a:srgbClr val="6C6F70"/>
                </a:solidFill>
                <a:latin typeface="Arial" pitchFamily="34" charset="0"/>
                <a:cs typeface="Arial" pitchFamily="34" charset="0"/>
              </a:rPr>
              <a:t> tab, and select the blue </a:t>
            </a:r>
            <a:br>
              <a:rPr lang="en-AU" sz="1333" b="0" baseline="0" dirty="0">
                <a:solidFill>
                  <a:srgbClr val="6C6F70"/>
                </a:solidFill>
                <a:latin typeface="Arial" pitchFamily="34" charset="0"/>
                <a:cs typeface="Arial" pitchFamily="34" charset="0"/>
              </a:rPr>
            </a:br>
            <a:r>
              <a:rPr lang="en-AU" sz="1333" b="0" i="1" baseline="0" dirty="0">
                <a:solidFill>
                  <a:srgbClr val="6C6F70"/>
                </a:solidFill>
                <a:latin typeface="Arial" pitchFamily="34" charset="0"/>
                <a:cs typeface="Arial" pitchFamily="34" charset="0"/>
              </a:rPr>
              <a:t>Jacobs Content </a:t>
            </a:r>
            <a:r>
              <a:rPr lang="en-AU" sz="1333" b="0" i="0" baseline="0" dirty="0">
                <a:solidFill>
                  <a:srgbClr val="6C6F70"/>
                </a:solidFill>
                <a:latin typeface="Arial" pitchFamily="34" charset="0"/>
                <a:cs typeface="Arial" pitchFamily="34" charset="0"/>
              </a:rPr>
              <a:t>box</a:t>
            </a:r>
            <a:r>
              <a:rPr lang="en-AU" sz="1333" b="0" i="1" baseline="0" dirty="0">
                <a:solidFill>
                  <a:srgbClr val="6C6F70"/>
                </a:solidFill>
                <a:latin typeface="Arial" pitchFamily="34" charset="0"/>
                <a:cs typeface="Arial" pitchFamily="34" charset="0"/>
              </a:rPr>
              <a:t>.</a:t>
            </a:r>
          </a:p>
          <a:p>
            <a:pPr lvl="0">
              <a:spcAft>
                <a:spcPts val="1600"/>
              </a:spcAft>
            </a:pPr>
            <a:r>
              <a:rPr lang="en-AU" sz="1333" b="0" baseline="0" dirty="0">
                <a:solidFill>
                  <a:srgbClr val="6C6F70"/>
                </a:solidFill>
                <a:latin typeface="Arial" pitchFamily="34" charset="0"/>
                <a:cs typeface="Arial" pitchFamily="34" charset="0"/>
              </a:rPr>
              <a:t>You will be given a choice of designed </a:t>
            </a:r>
            <a:br>
              <a:rPr lang="en-AU" sz="1333" b="0" baseline="0" dirty="0">
                <a:solidFill>
                  <a:srgbClr val="6C6F70"/>
                </a:solidFill>
                <a:latin typeface="Arial" pitchFamily="34" charset="0"/>
                <a:cs typeface="Arial" pitchFamily="34" charset="0"/>
              </a:rPr>
            </a:br>
            <a:r>
              <a:rPr lang="en-AU" sz="1333" b="0" baseline="0" dirty="0">
                <a:solidFill>
                  <a:srgbClr val="6C6F70"/>
                </a:solidFill>
                <a:latin typeface="Arial" pitchFamily="34" charset="0"/>
                <a:cs typeface="Arial" pitchFamily="34" charset="0"/>
              </a:rPr>
              <a:t>content (such as tables and charts) to use.</a:t>
            </a:r>
            <a:endParaRPr lang="en-AU" sz="1333" b="0" dirty="0">
              <a:solidFill>
                <a:srgbClr val="6C6F70"/>
              </a:solidFill>
              <a:latin typeface="Arial" pitchFamily="34" charset="0"/>
              <a:cs typeface="Arial" pitchFamily="34" charset="0"/>
            </a:endParaRPr>
          </a:p>
        </p:txBody>
      </p:sp>
      <p:sp>
        <p:nvSpPr>
          <p:cNvPr id="20" name="Rectangle 19"/>
          <p:cNvSpPr/>
          <p:nvPr userDrawn="1"/>
        </p:nvSpPr>
        <p:spPr>
          <a:xfrm>
            <a:off x="7070296" y="2344354"/>
            <a:ext cx="547696" cy="55636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584"/>
          </a:p>
        </p:txBody>
      </p:sp>
      <p:sp>
        <p:nvSpPr>
          <p:cNvPr id="19" name="TextBox 18"/>
          <p:cNvSpPr txBox="1"/>
          <p:nvPr userDrawn="1"/>
        </p:nvSpPr>
        <p:spPr>
          <a:xfrm>
            <a:off x="1597679" y="6204917"/>
            <a:ext cx="10066941" cy="205121"/>
          </a:xfrm>
          <a:prstGeom prst="rect">
            <a:avLst/>
          </a:prstGeom>
          <a:noFill/>
        </p:spPr>
        <p:txBody>
          <a:bodyPr wrap="square" lIns="0" tIns="0" rIns="0" bIns="0" rtlCol="0">
            <a:spAutoFit/>
          </a:bodyPr>
          <a:lstStyle/>
          <a:p>
            <a:pPr lvl="0">
              <a:spcAft>
                <a:spcPts val="400"/>
              </a:spcAft>
            </a:pPr>
            <a:r>
              <a:rPr lang="en-AU" sz="1333" b="0" kern="1200" baseline="0" dirty="0">
                <a:solidFill>
                  <a:srgbClr val="6C6F70"/>
                </a:solidFill>
                <a:latin typeface="Arial" pitchFamily="34" charset="0"/>
                <a:ea typeface="+mn-ea"/>
                <a:cs typeface="Arial" pitchFamily="34" charset="0"/>
              </a:rPr>
              <a:t>For further information around Jacobs styles and brand, go to </a:t>
            </a:r>
            <a:r>
              <a:rPr lang="en-AU" sz="1333" b="0" kern="1200" baseline="0" dirty="0" err="1">
                <a:solidFill>
                  <a:srgbClr val="6C6F70"/>
                </a:solidFill>
                <a:latin typeface="Arial" pitchFamily="34" charset="0"/>
                <a:ea typeface="+mn-ea"/>
                <a:cs typeface="Arial" pitchFamily="34" charset="0"/>
              </a:rPr>
              <a:t>JacobsConnect</a:t>
            </a:r>
            <a:r>
              <a:rPr lang="en-AU" sz="1333" b="0" kern="1200" baseline="0" dirty="0">
                <a:solidFill>
                  <a:srgbClr val="6C6F70"/>
                </a:solidFill>
                <a:latin typeface="Arial" pitchFamily="34" charset="0"/>
                <a:ea typeface="+mn-ea"/>
                <a:cs typeface="Arial" pitchFamily="34" charset="0"/>
              </a:rPr>
              <a:t> and search </a:t>
            </a:r>
            <a:r>
              <a:rPr lang="en-AU" sz="1333" b="0" i="1" kern="1200" baseline="0" dirty="0">
                <a:solidFill>
                  <a:srgbClr val="6C6F70"/>
                </a:solidFill>
                <a:latin typeface="Arial" pitchFamily="34" charset="0"/>
                <a:ea typeface="+mn-ea"/>
                <a:cs typeface="Arial" pitchFamily="34" charset="0"/>
              </a:rPr>
              <a:t>Brand Central</a:t>
            </a:r>
          </a:p>
        </p:txBody>
      </p:sp>
    </p:spTree>
    <p:extLst>
      <p:ext uri="{BB962C8B-B14F-4D97-AF65-F5344CB8AC3E}">
        <p14:creationId xmlns:p14="http://schemas.microsoft.com/office/powerpoint/2010/main" val="46868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3" name="Rectangle 2"/>
          <p:cNvSpPr/>
          <p:nvPr userDrawn="1"/>
        </p:nvSpPr>
        <p:spPr bwMode="black">
          <a:xfrm>
            <a:off x="0" y="3924300"/>
            <a:ext cx="12192000" cy="29337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sp>
        <p:nvSpPr>
          <p:cNvPr id="4" name="Picture Placeholder 4"/>
          <p:cNvSpPr>
            <a:spLocks noGrp="1"/>
          </p:cNvSpPr>
          <p:nvPr>
            <p:ph type="pic" sz="quarter" idx="10" hasCustomPrompt="1"/>
          </p:nvPr>
        </p:nvSpPr>
        <p:spPr>
          <a:xfrm>
            <a:off x="0" y="-273"/>
            <a:ext cx="12192000" cy="4797425"/>
          </a:xfrm>
          <a:prstGeom prst="rect">
            <a:avLst/>
          </a:prstGeom>
        </p:spPr>
        <p:txBody>
          <a:bodyPr anchor="t" anchorCtr="1"/>
          <a:lstStyle>
            <a:lvl1pPr marL="0" indent="0" algn="ctr">
              <a:buFontTx/>
              <a:buNone/>
              <a:defRPr/>
            </a:lvl1pPr>
          </a:lstStyle>
          <a:p>
            <a:r>
              <a:rPr lang="en-AU" dirty="0"/>
              <a:t>Click icon to add picture. For image options refer to the PowerPoint guidelines on JacobsConnect.</a:t>
            </a:r>
          </a:p>
        </p:txBody>
      </p:sp>
      <p:sp>
        <p:nvSpPr>
          <p:cNvPr id="5" name="Title 1"/>
          <p:cNvSpPr>
            <a:spLocks noGrp="1"/>
          </p:cNvSpPr>
          <p:nvPr>
            <p:ph type="ctrTitle"/>
          </p:nvPr>
        </p:nvSpPr>
        <p:spPr bwMode="white">
          <a:xfrm>
            <a:off x="533400" y="4152900"/>
            <a:ext cx="10363200" cy="654231"/>
          </a:xfrm>
          <a:prstGeom prst="rect">
            <a:avLst/>
          </a:prstGeom>
        </p:spPr>
        <p:txBody>
          <a:bodyPr lIns="0" tIns="0" rIns="0" bIns="0"/>
          <a:lstStyle>
            <a:lvl1pPr algn="l">
              <a:defRPr sz="2400" b="1">
                <a:solidFill>
                  <a:schemeClr val="bg1"/>
                </a:solidFill>
                <a:latin typeface="Arial" pitchFamily="34" charset="0"/>
                <a:cs typeface="Arial" pitchFamily="34" charset="0"/>
              </a:defRPr>
            </a:lvl1pPr>
          </a:lstStyle>
          <a:p>
            <a:r>
              <a:rPr lang="en-US" dirty="0"/>
              <a:t>Click to edit Master title style</a:t>
            </a:r>
            <a:endParaRPr lang="en-AU" dirty="0"/>
          </a:p>
        </p:txBody>
      </p:sp>
      <p:sp>
        <p:nvSpPr>
          <p:cNvPr id="6" name="Subtitle 2"/>
          <p:cNvSpPr>
            <a:spLocks noGrp="1"/>
          </p:cNvSpPr>
          <p:nvPr>
            <p:ph type="subTitle" idx="1"/>
          </p:nvPr>
        </p:nvSpPr>
        <p:spPr bwMode="gray">
          <a:xfrm>
            <a:off x="533400" y="4798423"/>
            <a:ext cx="10358603" cy="288032"/>
          </a:xfrm>
          <a:prstGeom prst="rect">
            <a:avLst/>
          </a:prstGeom>
        </p:spPr>
        <p:txBody>
          <a:bodyPr lIns="0" tIns="0" rIns="0" bIns="0"/>
          <a:lstStyle>
            <a:lvl1pPr marL="0" indent="0" algn="l">
              <a:buNone/>
              <a:defRPr sz="1600" b="1" cap="none" baseline="0">
                <a:solidFill>
                  <a:schemeClr val="bg1"/>
                </a:solidFill>
                <a:latin typeface="Arial" pitchFamily="34" charset="0"/>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lang="en-AU" dirty="0"/>
          </a:p>
        </p:txBody>
      </p:sp>
      <p:pic>
        <p:nvPicPr>
          <p:cNvPr id="9" name="SKMJACOBSLOGO"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54104" y="6127011"/>
            <a:ext cx="3062981" cy="352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ACOBSGUIMAR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5927" y="6220925"/>
            <a:ext cx="3121159" cy="280416"/>
          </a:xfrm>
          <a:prstGeom prst="rect">
            <a:avLst/>
          </a:prstGeom>
        </p:spPr>
      </p:pic>
      <p:pic>
        <p:nvPicPr>
          <p:cNvPr id="11" name="Picture 10" descr="JACOBSMATASIS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6865" y="6212797"/>
            <a:ext cx="3080519" cy="288544"/>
          </a:xfrm>
          <a:prstGeom prst="rect">
            <a:avLst/>
          </a:prstGeom>
        </p:spPr>
      </p:pic>
      <p:pic>
        <p:nvPicPr>
          <p:cNvPr id="12" name="Picture 11" descr="JACOBSZATELOGO"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18100" y="6145256"/>
            <a:ext cx="2998984" cy="260075"/>
          </a:xfrm>
          <a:prstGeom prst="rect">
            <a:avLst/>
          </a:prstGeom>
        </p:spPr>
      </p:pic>
      <p:pic>
        <p:nvPicPr>
          <p:cNvPr id="13" name="Picture 12" descr="JFSLLOGO"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38521" y="6163548"/>
            <a:ext cx="1178563" cy="276352"/>
          </a:xfrm>
          <a:prstGeom prst="rect">
            <a:avLst/>
          </a:prstGeom>
        </p:spPr>
      </p:pic>
      <p:sp>
        <p:nvSpPr>
          <p:cNvPr id="14" name="Text Placeholder 10"/>
          <p:cNvSpPr>
            <a:spLocks noGrp="1"/>
          </p:cNvSpPr>
          <p:nvPr>
            <p:ph type="body" sz="quarter" idx="12" hasCustomPrompt="1"/>
          </p:nvPr>
        </p:nvSpPr>
        <p:spPr>
          <a:xfrm>
            <a:off x="533400" y="5410200"/>
            <a:ext cx="7137272" cy="288032"/>
          </a:xfrm>
          <a:prstGeom prst="rect">
            <a:avLst/>
          </a:prstGeom>
        </p:spPr>
        <p:txBody>
          <a:bodyPr lIns="18000" tIns="0" rIns="0" bIns="0" anchor="ctr"/>
          <a:lstStyle>
            <a:lvl1pPr marL="0" indent="0" algn="l">
              <a:buNone/>
              <a:defRPr sz="1400" baseline="0">
                <a:solidFill>
                  <a:schemeClr val="bg1"/>
                </a:solidFill>
              </a:defRPr>
            </a:lvl1pPr>
          </a:lstStyle>
          <a:p>
            <a:pPr lvl="0"/>
            <a:r>
              <a:rPr lang="en-US" dirty="0"/>
              <a:t>Insert date</a:t>
            </a:r>
            <a:endParaRPr lang="en-AU" dirty="0"/>
          </a:p>
        </p:txBody>
      </p:sp>
      <p:pic>
        <p:nvPicPr>
          <p:cNvPr id="16" name="Picture 15">
            <a:extLst>
              <a:ext uri="{FF2B5EF4-FFF2-40B4-BE49-F238E27FC236}">
                <a16:creationId xmlns:a16="http://schemas.microsoft.com/office/drawing/2014/main" id="{EC47456F-E24A-4313-824E-1A808541B2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91600" y="5493834"/>
            <a:ext cx="2590800" cy="387534"/>
          </a:xfrm>
          <a:prstGeom prst="rect">
            <a:avLst/>
          </a:prstGeom>
        </p:spPr>
      </p:pic>
      <p:sp>
        <p:nvSpPr>
          <p:cNvPr id="17" name="TextBox 16">
            <a:extLst>
              <a:ext uri="{FF2B5EF4-FFF2-40B4-BE49-F238E27FC236}">
                <a16:creationId xmlns:a16="http://schemas.microsoft.com/office/drawing/2014/main" id="{4141EAB5-BADA-4606-8667-74EC9BE336FF}"/>
              </a:ext>
            </a:extLst>
          </p:cNvPr>
          <p:cNvSpPr txBox="1"/>
          <p:nvPr userDrawn="1"/>
        </p:nvSpPr>
        <p:spPr bwMode="white">
          <a:xfrm>
            <a:off x="7778159" y="6156677"/>
            <a:ext cx="380424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1300" dirty="0">
                <a:solidFill>
                  <a:prstClr val="white"/>
                </a:solidFill>
                <a:cs typeface="Arial" pitchFamily="34" charset="0"/>
              </a:rPr>
              <a:t> www.jacobs.com | worldwide</a:t>
            </a:r>
          </a:p>
        </p:txBody>
      </p:sp>
    </p:spTree>
    <p:extLst>
      <p:ext uri="{BB962C8B-B14F-4D97-AF65-F5344CB8AC3E}">
        <p14:creationId xmlns:p14="http://schemas.microsoft.com/office/powerpoint/2010/main" val="107646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E5856-4CE2-401F-943E-FF843F158424}"/>
              </a:ext>
            </a:extLst>
          </p:cNvPr>
          <p:cNvSpPr>
            <a:spLocks noGrp="1"/>
          </p:cNvSpPr>
          <p:nvPr>
            <p:ph idx="1"/>
          </p:nvPr>
        </p:nvSpPr>
        <p:spPr/>
        <p:txBody>
          <a:bodyPr/>
          <a:lstStyle>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stStyle>
          <a:p>
            <a:pPr lvl="0"/>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p:txBody>
      </p:sp>
      <p:sp>
        <p:nvSpPr>
          <p:cNvPr id="6" name="Slide Number Placeholder 5">
            <a:extLst>
              <a:ext uri="{FF2B5EF4-FFF2-40B4-BE49-F238E27FC236}">
                <a16:creationId xmlns:a16="http://schemas.microsoft.com/office/drawing/2014/main" id="{D7BD0CD4-0089-428B-9FA4-777975659B62}"/>
              </a:ext>
            </a:extLst>
          </p:cNvPr>
          <p:cNvSpPr>
            <a:spLocks noGrp="1"/>
          </p:cNvSpPr>
          <p:nvPr>
            <p:ph type="sldNum" sz="quarter" idx="12"/>
          </p:nvPr>
        </p:nvSpPr>
        <p:spPr/>
        <p:txBody>
          <a:bodyPr/>
          <a:lstStyle/>
          <a:p>
            <a:fld id="{BA508391-D276-49F0-A78A-ED1079115CE5}" type="slidenum">
              <a:rPr lang="en-US" smtClean="0"/>
              <a:t>‹#›</a:t>
            </a:fld>
            <a:endParaRPr lang="en-US"/>
          </a:p>
        </p:txBody>
      </p:sp>
      <p:sp>
        <p:nvSpPr>
          <p:cNvPr id="7" name="Title 1">
            <a:extLst>
              <a:ext uri="{FF2B5EF4-FFF2-40B4-BE49-F238E27FC236}">
                <a16:creationId xmlns:a16="http://schemas.microsoft.com/office/drawing/2014/main" id="{1981D4AA-C7D3-4A66-BF58-1378412D0138}"/>
              </a:ext>
            </a:extLst>
          </p:cNvPr>
          <p:cNvSpPr txBox="1">
            <a:spLocks/>
          </p:cNvSpPr>
          <p:nvPr userDrawn="1"/>
        </p:nvSpPr>
        <p:spPr>
          <a:xfrm>
            <a:off x="533400" y="457200"/>
            <a:ext cx="8355419" cy="99060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kern="1200">
                <a:solidFill>
                  <a:srgbClr val="00338D"/>
                </a:solidFill>
                <a:latin typeface="Arial" panose="020B0604020202020204" pitchFamily="34" charset="0"/>
                <a:ea typeface="+mj-ea"/>
                <a:cs typeface="Arial" panose="020B0604020202020204" pitchFamily="34" charset="0"/>
              </a:defRPr>
            </a:lvl1pPr>
          </a:lstStyle>
          <a:p>
            <a:r>
              <a:rPr lang="en-US" dirty="0"/>
              <a:t>Agenda</a:t>
            </a:r>
          </a:p>
        </p:txBody>
      </p:sp>
    </p:spTree>
    <p:extLst>
      <p:ext uri="{BB962C8B-B14F-4D97-AF65-F5344CB8AC3E}">
        <p14:creationId xmlns:p14="http://schemas.microsoft.com/office/powerpoint/2010/main" val="245257393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5C32-BB6C-467D-AFBF-6A2586767F77}"/>
              </a:ext>
            </a:extLst>
          </p:cNvPr>
          <p:cNvSpPr>
            <a:spLocks noGrp="1"/>
          </p:cNvSpPr>
          <p:nvPr>
            <p:ph type="title"/>
          </p:nvPr>
        </p:nvSpPr>
        <p:spPr/>
        <p:txBody>
          <a:bodyPr lIns="0" tIns="0"/>
          <a:lstStyle/>
          <a:p>
            <a:r>
              <a:rPr lang="en-US" dirty="0"/>
              <a:t>Click to edit Master title style</a:t>
            </a:r>
          </a:p>
        </p:txBody>
      </p:sp>
      <p:sp>
        <p:nvSpPr>
          <p:cNvPr id="3" name="Content Placeholder 2">
            <a:extLst>
              <a:ext uri="{FF2B5EF4-FFF2-40B4-BE49-F238E27FC236}">
                <a16:creationId xmlns:a16="http://schemas.microsoft.com/office/drawing/2014/main" id="{26DE5856-4CE2-401F-943E-FF843F158424}"/>
              </a:ext>
            </a:extLst>
          </p:cNvPr>
          <p:cNvSpPr>
            <a:spLocks noGrp="1"/>
          </p:cNvSpPr>
          <p:nvPr>
            <p:ph idx="1"/>
          </p:nvPr>
        </p:nvSpPr>
        <p:spPr/>
        <p:txBody>
          <a:bodyPr/>
          <a:lstStyle>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defRPr lang="en-US" sz="1600" kern="1200" dirty="0" smtClean="0">
                <a:solidFill>
                  <a:schemeClr val="tx1"/>
                </a:solidFill>
                <a:latin typeface="Arial" panose="020B0604020202020204" pitchFamily="34" charset="0"/>
                <a:ea typeface="+mn-ea"/>
                <a:cs typeface="Arial" panose="020B0604020202020204" pitchFamily="34" charset="0"/>
              </a:defRPr>
            </a:lvl4pPr>
          </a:lstStyle>
          <a:p>
            <a:pPr lvl="0"/>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lnSpc>
                <a:spcPct val="100000"/>
              </a:lnSpc>
              <a:spcBef>
                <a:spcPts val="600"/>
              </a:spcBef>
              <a:spcAft>
                <a:spcPts val="600"/>
              </a:spcAft>
              <a:buClr>
                <a:srgbClr val="6C6F70"/>
              </a:buClr>
              <a:buFont typeface="Arial" pitchFamily="34" charset="0"/>
              <a:buChar char="–"/>
            </a:pPr>
            <a:r>
              <a:rPr lang="en-US" dirty="0"/>
              <a:t>Fourth level</a:t>
            </a:r>
          </a:p>
        </p:txBody>
      </p:sp>
      <p:sp>
        <p:nvSpPr>
          <p:cNvPr id="6" name="Slide Number Placeholder 5">
            <a:extLst>
              <a:ext uri="{FF2B5EF4-FFF2-40B4-BE49-F238E27FC236}">
                <a16:creationId xmlns:a16="http://schemas.microsoft.com/office/drawing/2014/main" id="{D7BD0CD4-0089-428B-9FA4-777975659B62}"/>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413891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20AC-2743-4090-A418-90AF0516EA37}"/>
              </a:ext>
            </a:extLst>
          </p:cNvPr>
          <p:cNvSpPr>
            <a:spLocks noGrp="1"/>
          </p:cNvSpPr>
          <p:nvPr>
            <p:ph type="title"/>
          </p:nvPr>
        </p:nvSpPr>
        <p:spPr>
          <a:xfrm>
            <a:off x="533400" y="457201"/>
            <a:ext cx="9677400" cy="990600"/>
          </a:xfrm>
        </p:spPr>
        <p:txBody>
          <a:bodyPr rIns="0" bIns="0"/>
          <a:lstStyle/>
          <a:p>
            <a:r>
              <a:rPr lang="en-US" dirty="0"/>
              <a:t>Click to edit Master title style</a:t>
            </a:r>
          </a:p>
        </p:txBody>
      </p:sp>
      <p:sp>
        <p:nvSpPr>
          <p:cNvPr id="3" name="Content Placeholder 2">
            <a:extLst>
              <a:ext uri="{FF2B5EF4-FFF2-40B4-BE49-F238E27FC236}">
                <a16:creationId xmlns:a16="http://schemas.microsoft.com/office/drawing/2014/main" id="{98D890C0-ADFF-4A3E-B034-6F03EB83C3E2}"/>
              </a:ext>
            </a:extLst>
          </p:cNvPr>
          <p:cNvSpPr>
            <a:spLocks noGrp="1"/>
          </p:cNvSpPr>
          <p:nvPr>
            <p:ph sz="half" idx="1"/>
          </p:nvPr>
        </p:nvSpPr>
        <p:spPr>
          <a:xfrm>
            <a:off x="533400" y="1684337"/>
            <a:ext cx="5410200" cy="4114802"/>
          </a:xfrm>
        </p:spPr>
        <p:txBody>
          <a:bodyPr/>
          <a:lstStyle>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defRPr lang="en-US" sz="1600" kern="1200" dirty="0" smtClean="0">
                <a:solidFill>
                  <a:schemeClr val="tx1"/>
                </a:solidFill>
                <a:latin typeface="Arial" panose="020B0604020202020204" pitchFamily="34" charset="0"/>
                <a:ea typeface="+mn-ea"/>
                <a:cs typeface="Arial" panose="020B0604020202020204" pitchFamily="34" charset="0"/>
              </a:defRPr>
            </a:lvl4pPr>
          </a:lstStyle>
          <a:p>
            <a:pPr lvl="0"/>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lnSpc>
                <a:spcPct val="100000"/>
              </a:lnSpc>
              <a:spcBef>
                <a:spcPts val="600"/>
              </a:spcBef>
              <a:spcAft>
                <a:spcPts val="600"/>
              </a:spcAft>
              <a:buClr>
                <a:srgbClr val="6C6F70"/>
              </a:buClr>
              <a:buFont typeface="Arial" pitchFamily="34" charset="0"/>
              <a:buChar char="–"/>
            </a:pPr>
            <a:r>
              <a:rPr lang="en-US" dirty="0"/>
              <a:t>Fourth level</a:t>
            </a:r>
          </a:p>
        </p:txBody>
      </p:sp>
      <p:sp>
        <p:nvSpPr>
          <p:cNvPr id="4" name="Content Placeholder 3">
            <a:extLst>
              <a:ext uri="{FF2B5EF4-FFF2-40B4-BE49-F238E27FC236}">
                <a16:creationId xmlns:a16="http://schemas.microsoft.com/office/drawing/2014/main" id="{AAED23FE-7A9D-4320-8E2F-87B766F85E8F}"/>
              </a:ext>
            </a:extLst>
          </p:cNvPr>
          <p:cNvSpPr>
            <a:spLocks noGrp="1"/>
          </p:cNvSpPr>
          <p:nvPr>
            <p:ph sz="half" idx="2"/>
          </p:nvPr>
        </p:nvSpPr>
        <p:spPr>
          <a:xfrm>
            <a:off x="6172200" y="1684337"/>
            <a:ext cx="5372100" cy="4114802"/>
          </a:xfrm>
        </p:spPr>
        <p:txBody>
          <a:bodyPr/>
          <a:lstStyle>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defRPr lang="en-US" sz="1600" kern="1200" dirty="0" smtClean="0">
                <a:solidFill>
                  <a:schemeClr val="tx1"/>
                </a:solidFill>
                <a:latin typeface="Arial" panose="020B0604020202020204" pitchFamily="34" charset="0"/>
                <a:ea typeface="+mn-ea"/>
                <a:cs typeface="Arial" panose="020B0604020202020204" pitchFamily="34" charset="0"/>
              </a:defRPr>
            </a:lvl4pPr>
          </a:lstStyle>
          <a:p>
            <a:pPr lvl="0"/>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lnSpc>
                <a:spcPct val="100000"/>
              </a:lnSpc>
              <a:spcBef>
                <a:spcPts val="600"/>
              </a:spcBef>
              <a:spcAft>
                <a:spcPts val="600"/>
              </a:spcAft>
              <a:buClr>
                <a:srgbClr val="6C6F70"/>
              </a:buClr>
              <a:buFont typeface="Arial" pitchFamily="34" charset="0"/>
              <a:buChar char="–"/>
            </a:pPr>
            <a:r>
              <a:rPr lang="en-US" dirty="0"/>
              <a:t>Fourth level</a:t>
            </a:r>
          </a:p>
        </p:txBody>
      </p:sp>
      <p:sp>
        <p:nvSpPr>
          <p:cNvPr id="7" name="Slide Number Placeholder 6">
            <a:extLst>
              <a:ext uri="{FF2B5EF4-FFF2-40B4-BE49-F238E27FC236}">
                <a16:creationId xmlns:a16="http://schemas.microsoft.com/office/drawing/2014/main" id="{7A431E3E-DBB3-4118-8DCA-989118CA0CCD}"/>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171211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101-37FD-4DB4-A88B-BB1C40D83974}"/>
              </a:ext>
            </a:extLst>
          </p:cNvPr>
          <p:cNvSpPr>
            <a:spLocks noGrp="1"/>
          </p:cNvSpPr>
          <p:nvPr>
            <p:ph type="title"/>
          </p:nvPr>
        </p:nvSpPr>
        <p:spPr/>
        <p:txBody>
          <a:bodyPr rIns="0" bIns="0"/>
          <a:lstStyle/>
          <a:p>
            <a:r>
              <a:rPr lang="en-US"/>
              <a:t>Click to edit Master title style</a:t>
            </a:r>
          </a:p>
        </p:txBody>
      </p:sp>
      <p:sp>
        <p:nvSpPr>
          <p:cNvPr id="5" name="Slide Number Placeholder 4">
            <a:extLst>
              <a:ext uri="{FF2B5EF4-FFF2-40B4-BE49-F238E27FC236}">
                <a16:creationId xmlns:a16="http://schemas.microsoft.com/office/drawing/2014/main" id="{58D2BF0A-1F0A-4E52-9921-AE4179A038D7}"/>
              </a:ext>
            </a:extLst>
          </p:cNvPr>
          <p:cNvSpPr>
            <a:spLocks noGrp="1"/>
          </p:cNvSpPr>
          <p:nvPr>
            <p:ph type="sldNum" sz="quarter" idx="12"/>
          </p:nvPr>
        </p:nvSpPr>
        <p:spPr/>
        <p:txBody>
          <a:bodyPr/>
          <a:lstStyle/>
          <a:p>
            <a:fld id="{BA508391-D276-49F0-A78A-ED1079115CE5}" type="slidenum">
              <a:rPr lang="en-US" smtClean="0"/>
              <a:t>‹#›</a:t>
            </a:fld>
            <a:endParaRPr lang="en-US"/>
          </a:p>
        </p:txBody>
      </p:sp>
      <p:sp>
        <p:nvSpPr>
          <p:cNvPr id="6" name="Picture Placeholder 2">
            <a:extLst>
              <a:ext uri="{FF2B5EF4-FFF2-40B4-BE49-F238E27FC236}">
                <a16:creationId xmlns:a16="http://schemas.microsoft.com/office/drawing/2014/main" id="{DA341D26-CD3E-462A-BFDC-E153F71EFAE0}"/>
              </a:ext>
            </a:extLst>
          </p:cNvPr>
          <p:cNvSpPr>
            <a:spLocks noGrp="1"/>
          </p:cNvSpPr>
          <p:nvPr>
            <p:ph type="pic" idx="1"/>
          </p:nvPr>
        </p:nvSpPr>
        <p:spPr>
          <a:xfrm>
            <a:off x="6172200" y="1676399"/>
            <a:ext cx="6019800" cy="2057400"/>
          </a:xfrm>
          <a:prstGeom prst="rect">
            <a:avLst/>
          </a:prstGeom>
        </p:spPr>
        <p:txBody>
          <a:bodyPr/>
          <a:lstStyle>
            <a:lvl1pPr marL="0" indent="0" algn="ctr">
              <a:buNone/>
              <a:defRPr sz="3200">
                <a:latin typeface="Arial" pitchFamily="34" charset="0"/>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AU" dirty="0"/>
          </a:p>
        </p:txBody>
      </p:sp>
      <p:sp>
        <p:nvSpPr>
          <p:cNvPr id="7" name="Picture Placeholder 2">
            <a:extLst>
              <a:ext uri="{FF2B5EF4-FFF2-40B4-BE49-F238E27FC236}">
                <a16:creationId xmlns:a16="http://schemas.microsoft.com/office/drawing/2014/main" id="{781DD4BE-8572-44A0-ABA4-F4B58FA8CE1A}"/>
              </a:ext>
            </a:extLst>
          </p:cNvPr>
          <p:cNvSpPr>
            <a:spLocks noGrp="1"/>
          </p:cNvSpPr>
          <p:nvPr>
            <p:ph type="pic" idx="13"/>
          </p:nvPr>
        </p:nvSpPr>
        <p:spPr>
          <a:xfrm>
            <a:off x="0" y="1676399"/>
            <a:ext cx="6172200" cy="2057400"/>
          </a:xfrm>
          <a:prstGeom prst="rect">
            <a:avLst/>
          </a:prstGeom>
        </p:spPr>
        <p:txBody>
          <a:bodyPr/>
          <a:lstStyle>
            <a:lvl1pPr marL="0" indent="0" algn="ctr">
              <a:buNone/>
              <a:defRPr sz="3200">
                <a:latin typeface="Arial" pitchFamily="34" charset="0"/>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AU" dirty="0"/>
          </a:p>
        </p:txBody>
      </p:sp>
      <p:sp>
        <p:nvSpPr>
          <p:cNvPr id="8" name="Picture Placeholder 2">
            <a:extLst>
              <a:ext uri="{FF2B5EF4-FFF2-40B4-BE49-F238E27FC236}">
                <a16:creationId xmlns:a16="http://schemas.microsoft.com/office/drawing/2014/main" id="{BBDE95C0-4C08-468A-92FE-AB16576D6A52}"/>
              </a:ext>
            </a:extLst>
          </p:cNvPr>
          <p:cNvSpPr>
            <a:spLocks noGrp="1"/>
          </p:cNvSpPr>
          <p:nvPr>
            <p:ph type="pic" idx="14"/>
          </p:nvPr>
        </p:nvSpPr>
        <p:spPr>
          <a:xfrm>
            <a:off x="6172200" y="3749038"/>
            <a:ext cx="6096000" cy="2057400"/>
          </a:xfrm>
          <a:prstGeom prst="rect">
            <a:avLst/>
          </a:prstGeom>
        </p:spPr>
        <p:txBody>
          <a:bodyPr/>
          <a:lstStyle>
            <a:lvl1pPr marL="0" indent="0" algn="ctr">
              <a:buNone/>
              <a:defRPr sz="3200">
                <a:latin typeface="Arial" pitchFamily="34" charset="0"/>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AU" dirty="0"/>
          </a:p>
        </p:txBody>
      </p:sp>
      <p:sp>
        <p:nvSpPr>
          <p:cNvPr id="9" name="Picture Placeholder 2">
            <a:extLst>
              <a:ext uri="{FF2B5EF4-FFF2-40B4-BE49-F238E27FC236}">
                <a16:creationId xmlns:a16="http://schemas.microsoft.com/office/drawing/2014/main" id="{0D8C8CDA-1F5E-460A-93DC-332885817C3E}"/>
              </a:ext>
            </a:extLst>
          </p:cNvPr>
          <p:cNvSpPr>
            <a:spLocks noGrp="1"/>
          </p:cNvSpPr>
          <p:nvPr>
            <p:ph type="pic" idx="15"/>
          </p:nvPr>
        </p:nvSpPr>
        <p:spPr>
          <a:xfrm>
            <a:off x="0" y="3749038"/>
            <a:ext cx="6172200" cy="2057400"/>
          </a:xfrm>
          <a:prstGeom prst="rect">
            <a:avLst/>
          </a:prstGeom>
        </p:spPr>
        <p:txBody>
          <a:bodyPr/>
          <a:lstStyle>
            <a:lvl1pPr marL="0" indent="0" algn="ctr">
              <a:buNone/>
              <a:defRPr sz="3200">
                <a:latin typeface="Arial" pitchFamily="34" charset="0"/>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AU" dirty="0"/>
          </a:p>
        </p:txBody>
      </p:sp>
    </p:spTree>
    <p:extLst>
      <p:ext uri="{BB962C8B-B14F-4D97-AF65-F5344CB8AC3E}">
        <p14:creationId xmlns:p14="http://schemas.microsoft.com/office/powerpoint/2010/main" val="370976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8AEFDF-C0A3-496D-BD2C-F3FF652F9075}"/>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257836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40F3-145B-4C05-8D62-0ED0BAC2672B}"/>
              </a:ext>
            </a:extLst>
          </p:cNvPr>
          <p:cNvSpPr>
            <a:spLocks noGrp="1"/>
          </p:cNvSpPr>
          <p:nvPr>
            <p:ph type="title"/>
          </p:nvPr>
        </p:nvSpPr>
        <p:spPr>
          <a:xfrm>
            <a:off x="533400" y="457200"/>
            <a:ext cx="8229600" cy="990600"/>
          </a:xfrm>
        </p:spPr>
        <p:txBody>
          <a:bodyPr rIns="0" bIns="0" anchor="t" anchorCtr="0"/>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DF9A031-360B-4205-A8FA-0EA44B56DEB1}"/>
              </a:ext>
            </a:extLst>
          </p:cNvPr>
          <p:cNvSpPr>
            <a:spLocks noGrp="1"/>
          </p:cNvSpPr>
          <p:nvPr>
            <p:ph idx="1"/>
          </p:nvPr>
        </p:nvSpPr>
        <p:spPr>
          <a:xfrm>
            <a:off x="4777524" y="1676401"/>
            <a:ext cx="6766775" cy="4235302"/>
          </a:xfrm>
        </p:spPr>
        <p:txBody>
          <a:bodyPr>
            <a:normAutofit/>
          </a:bodyPr>
          <a:lstStyle>
            <a:lvl1pPr marL="228600" indent="-228600">
              <a:defRPr lang="en-US" sz="2400" kern="1200" dirty="0" smtClean="0">
                <a:solidFill>
                  <a:schemeClr val="tx1"/>
                </a:solidFill>
                <a:latin typeface="Arial" panose="020B0604020202020204" pitchFamily="34" charset="0"/>
                <a:ea typeface="+mn-ea"/>
                <a:cs typeface="Arial" panose="020B0604020202020204" pitchFamily="34" charset="0"/>
              </a:defRPr>
            </a:lvl1pPr>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defRPr lang="en-US" sz="1600" kern="1200" dirty="0" smtClean="0">
                <a:solidFill>
                  <a:schemeClr val="tx1"/>
                </a:solidFill>
                <a:latin typeface="Arial" panose="020B0604020202020204" pitchFamily="34" charset="0"/>
                <a:ea typeface="+mn-ea"/>
                <a:cs typeface="Arial" panose="020B0604020202020204" pitchFamily="34" charset="0"/>
              </a:defRPr>
            </a:lvl4pPr>
            <a:lvl5pPr>
              <a:defRPr sz="2000"/>
            </a:lvl5pPr>
            <a:lvl6pPr>
              <a:defRPr sz="2000"/>
            </a:lvl6pPr>
            <a:lvl7pPr>
              <a:defRPr sz="2000"/>
            </a:lvl7pPr>
            <a:lvl8pPr>
              <a:defRPr sz="2000"/>
            </a:lvl8pPr>
            <a:lvl9pPr>
              <a:defRPr sz="2000"/>
            </a:lvl9pPr>
          </a:lstStyle>
          <a:p>
            <a:pPr marL="228600" lvl="0" indent="-228600" algn="l" defTabSz="914400" rtl="0" eaLnBrk="1" latinLnBrk="0" hangingPunct="1">
              <a:lnSpc>
                <a:spcPct val="100000"/>
              </a:lnSpc>
              <a:spcBef>
                <a:spcPts val="600"/>
              </a:spcBef>
              <a:spcAft>
                <a:spcPts val="600"/>
              </a:spcAft>
              <a:buClr>
                <a:srgbClr val="00338D"/>
              </a:buClr>
              <a:buFont typeface="Arial" panose="020B0604020202020204" pitchFamily="34" charset="0"/>
              <a:buChar char="•"/>
            </a:pPr>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lnSpc>
                <a:spcPct val="100000"/>
              </a:lnSpc>
              <a:spcBef>
                <a:spcPts val="600"/>
              </a:spcBef>
              <a:spcAft>
                <a:spcPts val="600"/>
              </a:spcAft>
              <a:buClr>
                <a:srgbClr val="6C6F70"/>
              </a:buClr>
              <a:buFont typeface="Arial" pitchFamily="34" charset="0"/>
              <a:buChar char="–"/>
            </a:pPr>
            <a:r>
              <a:rPr lang="en-US" dirty="0"/>
              <a:t>Fourth level</a:t>
            </a:r>
          </a:p>
        </p:txBody>
      </p:sp>
      <p:sp>
        <p:nvSpPr>
          <p:cNvPr id="4" name="Text Placeholder 3">
            <a:extLst>
              <a:ext uri="{FF2B5EF4-FFF2-40B4-BE49-F238E27FC236}">
                <a16:creationId xmlns:a16="http://schemas.microsoft.com/office/drawing/2014/main" id="{C8FAA7F4-8142-4669-A005-7B68B78CD4E6}"/>
              </a:ext>
            </a:extLst>
          </p:cNvPr>
          <p:cNvSpPr>
            <a:spLocks noGrp="1"/>
          </p:cNvSpPr>
          <p:nvPr>
            <p:ph type="body" sz="half" idx="2"/>
          </p:nvPr>
        </p:nvSpPr>
        <p:spPr>
          <a:xfrm>
            <a:off x="533400" y="1676400"/>
            <a:ext cx="4000500" cy="4341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A2BA7B5E-22F7-4B8E-9946-E059D3B511B2}"/>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40497961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theme" Target="../theme/theme4.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pic>
        <p:nvPicPr>
          <p:cNvPr id="4"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9385" y="6173787"/>
            <a:ext cx="2826401" cy="684213"/>
          </a:xfrm>
          <a:prstGeom prst="rect">
            <a:avLst/>
          </a:prstGeom>
        </p:spPr>
      </p:pic>
      <p:pic>
        <p:nvPicPr>
          <p:cNvPr id="5" name="SKMCB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267" y="6173788"/>
            <a:ext cx="2675303" cy="315552"/>
          </a:xfrm>
          <a:prstGeom prst="rect">
            <a:avLst/>
          </a:prstGeom>
        </p:spPr>
      </p:pic>
      <p:pic>
        <p:nvPicPr>
          <p:cNvPr id="6" name="SKMENVIROSLOGO"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6268" y="6173788"/>
            <a:ext cx="2639517" cy="380451"/>
          </a:xfrm>
          <a:prstGeom prst="rect">
            <a:avLst/>
          </a:prstGeom>
        </p:spPr>
      </p:pic>
    </p:spTree>
    <p:extLst>
      <p:ext uri="{BB962C8B-B14F-4D97-AF65-F5344CB8AC3E}">
        <p14:creationId xmlns:p14="http://schemas.microsoft.com/office/powerpoint/2010/main" val="53129673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Lst>
  <p:hf hdr="0" ftr="0" dt="0"/>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36" userDrawn="1">
          <p15:clr>
            <a:srgbClr val="F26B43"/>
          </p15:clr>
        </p15:guide>
        <p15:guide id="2" orient="horz" pos="288" userDrawn="1">
          <p15:clr>
            <a:srgbClr val="F26B43"/>
          </p15:clr>
        </p15:guide>
        <p15:guide id="3" orient="horz" pos="912" userDrawn="1">
          <p15:clr>
            <a:srgbClr val="F26B43"/>
          </p15:clr>
        </p15:guide>
        <p15:guide id="4" orient="horz" pos="1056" userDrawn="1">
          <p15:clr>
            <a:srgbClr val="F26B43"/>
          </p15:clr>
        </p15:guide>
        <p15:guide id="5" orient="horz" pos="1704" userDrawn="1">
          <p15:clr>
            <a:srgbClr val="F26B43"/>
          </p15:clr>
        </p15:guide>
        <p15:guide id="6" orient="horz" pos="1848" userDrawn="1">
          <p15:clr>
            <a:srgbClr val="F26B43"/>
          </p15:clr>
        </p15:guide>
        <p15:guide id="7" orient="horz" pos="2472" userDrawn="1">
          <p15:clr>
            <a:srgbClr val="F26B43"/>
          </p15:clr>
        </p15:guide>
        <p15:guide id="8" orient="horz" pos="2616" userDrawn="1">
          <p15:clr>
            <a:srgbClr val="F26B43"/>
          </p15:clr>
        </p15:guide>
        <p15:guide id="9" orient="horz" pos="3264" userDrawn="1">
          <p15:clr>
            <a:srgbClr val="F26B43"/>
          </p15:clr>
        </p15:guide>
        <p15:guide id="10" orient="horz" pos="3408" userDrawn="1">
          <p15:clr>
            <a:srgbClr val="F26B43"/>
          </p15:clr>
        </p15:guide>
        <p15:guide id="11" orient="horz" pos="4032" userDrawn="1">
          <p15:clr>
            <a:srgbClr val="F26B43"/>
          </p15:clr>
        </p15:guide>
        <p15:guide id="12" pos="1080" userDrawn="1">
          <p15:clr>
            <a:srgbClr val="F26B43"/>
          </p15:clr>
        </p15:guide>
        <p15:guide id="13" pos="1224" userDrawn="1">
          <p15:clr>
            <a:srgbClr val="F26B43"/>
          </p15:clr>
        </p15:guide>
        <p15:guide id="14" pos="1968" userDrawn="1">
          <p15:clr>
            <a:srgbClr val="F26B43"/>
          </p15:clr>
        </p15:guide>
        <p15:guide id="15" pos="2112" userDrawn="1">
          <p15:clr>
            <a:srgbClr val="F26B43"/>
          </p15:clr>
        </p15:guide>
        <p15:guide id="16" pos="2856" userDrawn="1">
          <p15:clr>
            <a:srgbClr val="F26B43"/>
          </p15:clr>
        </p15:guide>
        <p15:guide id="17" pos="3000" userDrawn="1">
          <p15:clr>
            <a:srgbClr val="F26B43"/>
          </p15:clr>
        </p15:guide>
        <p15:guide id="18" pos="3744" userDrawn="1">
          <p15:clr>
            <a:srgbClr val="F26B43"/>
          </p15:clr>
        </p15:guide>
        <p15:guide id="19" pos="3888" userDrawn="1">
          <p15:clr>
            <a:srgbClr val="F26B43"/>
          </p15:clr>
        </p15:guide>
        <p15:guide id="20" pos="4632" userDrawn="1">
          <p15:clr>
            <a:srgbClr val="F26B43"/>
          </p15:clr>
        </p15:guide>
        <p15:guide id="21" pos="4776" userDrawn="1">
          <p15:clr>
            <a:srgbClr val="F26B43"/>
          </p15:clr>
        </p15:guide>
        <p15:guide id="22" pos="5520" userDrawn="1">
          <p15:clr>
            <a:srgbClr val="F26B43"/>
          </p15:clr>
        </p15:guide>
        <p15:guide id="23" pos="5664" userDrawn="1">
          <p15:clr>
            <a:srgbClr val="F26B43"/>
          </p15:clr>
        </p15:guide>
        <p15:guide id="24" pos="6408" userDrawn="1">
          <p15:clr>
            <a:srgbClr val="F26B43"/>
          </p15:clr>
        </p15:guide>
        <p15:guide id="25" pos="6552" userDrawn="1">
          <p15:clr>
            <a:srgbClr val="F26B43"/>
          </p15:clr>
        </p15:guide>
        <p15:guide id="26"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BAECA-18F7-4054-B6AE-48E7FA8F056E}"/>
              </a:ext>
            </a:extLst>
          </p:cNvPr>
          <p:cNvSpPr>
            <a:spLocks noGrp="1"/>
          </p:cNvSpPr>
          <p:nvPr>
            <p:ph type="title"/>
          </p:nvPr>
        </p:nvSpPr>
        <p:spPr>
          <a:xfrm>
            <a:off x="533400" y="457201"/>
            <a:ext cx="9677400" cy="990600"/>
          </a:xfrm>
          <a:prstGeom prst="rect">
            <a:avLst/>
          </a:prstGeom>
        </p:spPr>
        <p:txBody>
          <a:bodyPr vert="horz" lIns="0" tIns="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3D33EE90-5798-4BDC-B3C2-9AC36687C775}"/>
              </a:ext>
            </a:extLst>
          </p:cNvPr>
          <p:cNvSpPr>
            <a:spLocks noGrp="1"/>
          </p:cNvSpPr>
          <p:nvPr>
            <p:ph type="body" idx="1"/>
          </p:nvPr>
        </p:nvSpPr>
        <p:spPr>
          <a:xfrm>
            <a:off x="533400" y="1676400"/>
            <a:ext cx="9677400" cy="4423569"/>
          </a:xfrm>
          <a:prstGeom prst="rect">
            <a:avLst/>
          </a:prstGeom>
        </p:spPr>
        <p:txBody>
          <a:bodyPr vert="horz" lIns="0" tIns="0" rIns="0" bIns="0" rtlCol="0">
            <a:normAutofit/>
          </a:bodyPr>
          <a:lstStyle/>
          <a:p>
            <a:pPr marL="227013" lvl="0" indent="-227013" algn="l" defTabSz="1219140" rtl="0" eaLnBrk="1" latinLnBrk="0" hangingPunct="1">
              <a:spcBef>
                <a:spcPts val="600"/>
              </a:spcBef>
              <a:spcAft>
                <a:spcPts val="600"/>
              </a:spcAft>
              <a:buClr>
                <a:srgbClr val="00338D"/>
              </a:buClr>
              <a:buSzPct val="110000"/>
              <a:buFont typeface="Arial" pitchFamily="34" charset="0"/>
              <a:buChar char="•"/>
            </a:pPr>
            <a:r>
              <a:rPr lang="en-US" dirty="0"/>
              <a:t>Edit Master text styles</a:t>
            </a:r>
          </a:p>
          <a:p>
            <a:pPr marL="623968" lvl="1" indent="-287986" algn="l" defTabSz="1219140" rtl="0" eaLnBrk="1" latinLnBrk="0" hangingPunct="1">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spcBef>
                <a:spcPts val="600"/>
              </a:spcBef>
              <a:spcAft>
                <a:spcPts val="600"/>
              </a:spcAft>
              <a:buClr>
                <a:srgbClr val="6C6F70"/>
              </a:buClr>
              <a:buFont typeface="Arial" pitchFamily="34" charset="0"/>
              <a:buChar char="–"/>
            </a:pPr>
            <a:r>
              <a:rPr lang="en-US" dirty="0"/>
              <a:t>Fourth level</a:t>
            </a:r>
          </a:p>
        </p:txBody>
      </p:sp>
      <p:sp>
        <p:nvSpPr>
          <p:cNvPr id="6" name="Slide Number Placeholder 5">
            <a:extLst>
              <a:ext uri="{FF2B5EF4-FFF2-40B4-BE49-F238E27FC236}">
                <a16:creationId xmlns:a16="http://schemas.microsoft.com/office/drawing/2014/main" id="{1E8EACB4-8210-4D57-B7DE-4989071E7A92}"/>
              </a:ext>
            </a:extLst>
          </p:cNvPr>
          <p:cNvSpPr>
            <a:spLocks noGrp="1"/>
          </p:cNvSpPr>
          <p:nvPr>
            <p:ph type="sldNum" sz="quarter" idx="4"/>
          </p:nvPr>
        </p:nvSpPr>
        <p:spPr>
          <a:xfrm>
            <a:off x="533400" y="6328568"/>
            <a:ext cx="699977" cy="365125"/>
          </a:xfrm>
          <a:prstGeom prst="rect">
            <a:avLst/>
          </a:prstGeom>
        </p:spPr>
        <p:txBody>
          <a:bodyPr vert="horz" lIns="0" tIns="0" rIns="0" bIns="0" rtlCol="0" anchor="b" anchorCtr="0"/>
          <a:lstStyle>
            <a:lvl1pPr algn="l">
              <a:defRPr sz="1100">
                <a:solidFill>
                  <a:srgbClr val="00338D"/>
                </a:solidFill>
              </a:defRPr>
            </a:lvl1pPr>
          </a:lstStyle>
          <a:p>
            <a:fld id="{BA508391-D276-49F0-A78A-ED1079115CE5}" type="slidenum">
              <a:rPr lang="en-US" smtClean="0"/>
              <a:pPr/>
              <a:t>‹#›</a:t>
            </a:fld>
            <a:endParaRPr lang="en-US" dirty="0"/>
          </a:p>
        </p:txBody>
      </p:sp>
      <p:pic>
        <p:nvPicPr>
          <p:cNvPr id="11" name="Picture 10">
            <a:extLst>
              <a:ext uri="{FF2B5EF4-FFF2-40B4-BE49-F238E27FC236}">
                <a16:creationId xmlns:a16="http://schemas.microsoft.com/office/drawing/2014/main" id="{522CA9AE-F0E6-4869-A6DD-9383080A22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40686" y="6433167"/>
            <a:ext cx="1741714" cy="260526"/>
          </a:xfrm>
          <a:prstGeom prst="rect">
            <a:avLst/>
          </a:prstGeom>
        </p:spPr>
      </p:pic>
    </p:spTree>
    <p:extLst>
      <p:ext uri="{BB962C8B-B14F-4D97-AF65-F5344CB8AC3E}">
        <p14:creationId xmlns:p14="http://schemas.microsoft.com/office/powerpoint/2010/main" val="3950573192"/>
      </p:ext>
    </p:extLst>
  </p:cSld>
  <p:clrMap bg1="lt1" tx1="dk1" bg2="lt2" tx2="dk2" accent1="accent1" accent2="accent2" accent3="accent3" accent4="accent4" accent5="accent5" accent6="accent6" hlink="hlink" folHlink="folHlink"/>
  <p:sldLayoutIdLst>
    <p:sldLayoutId id="2147483918" r:id="rId1"/>
    <p:sldLayoutId id="2147483929" r:id="rId2"/>
    <p:sldLayoutId id="2147483920" r:id="rId3"/>
    <p:sldLayoutId id="2147483922" r:id="rId4"/>
    <p:sldLayoutId id="2147483923" r:id="rId5"/>
    <p:sldLayoutId id="2147483924" r:id="rId6"/>
    <p:sldLayoutId id="2147483925" r:id="rId7"/>
    <p:sldLayoutId id="2147483930" r:id="rId8"/>
    <p:sldLayoutId id="2147483931" r:id="rId9"/>
    <p:sldLayoutId id="2147483932" r:id="rId10"/>
  </p:sldLayoutIdLst>
  <p:hf hdr="0" ftr="0" dt="0"/>
  <p:txStyles>
    <p:titleStyle>
      <a:lvl1pPr algn="l" defTabSz="914400" rtl="0" eaLnBrk="1" latinLnBrk="0" hangingPunct="1">
        <a:lnSpc>
          <a:spcPct val="90000"/>
        </a:lnSpc>
        <a:spcBef>
          <a:spcPct val="0"/>
        </a:spcBef>
        <a:buNone/>
        <a:defRPr sz="3200" b="0" kern="1200">
          <a:solidFill>
            <a:srgbClr val="00338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600"/>
        </a:spcAft>
        <a:buClr>
          <a:srgbClr val="00338D"/>
        </a:buClr>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678882" indent="-342900" algn="l" defTabSz="914400" rtl="0" eaLnBrk="1" latinLnBrk="0" hangingPunct="1">
        <a:lnSpc>
          <a:spcPct val="100000"/>
        </a:lnSpc>
        <a:spcBef>
          <a:spcPts val="600"/>
        </a:spcBef>
        <a:spcAft>
          <a:spcPts val="600"/>
        </a:spcAft>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lgn="l" defTabSz="914400" rtl="0" eaLnBrk="1" latinLnBrk="0" hangingPunct="1">
        <a:lnSpc>
          <a:spcPct val="100000"/>
        </a:lnSpc>
        <a:spcBef>
          <a:spcPts val="600"/>
        </a:spcBef>
        <a:spcAft>
          <a:spcPts val="600"/>
        </a:spcAft>
        <a:buFont typeface="Arial" panose="020B0604020202020204"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 userDrawn="1">
          <p15:clr>
            <a:srgbClr val="F26B43"/>
          </p15:clr>
        </p15:guide>
        <p15:guide id="2" pos="336" userDrawn="1">
          <p15:clr>
            <a:srgbClr val="F26B43"/>
          </p15:clr>
        </p15:guide>
        <p15:guide id="3" pos="1080" userDrawn="1">
          <p15:clr>
            <a:srgbClr val="F26B43"/>
          </p15:clr>
        </p15:guide>
        <p15:guide id="4" pos="1224" userDrawn="1">
          <p15:clr>
            <a:srgbClr val="F26B43"/>
          </p15:clr>
        </p15:guide>
        <p15:guide id="5" pos="1968" userDrawn="1">
          <p15:clr>
            <a:srgbClr val="F26B43"/>
          </p15:clr>
        </p15:guide>
        <p15:guide id="6" pos="2112" userDrawn="1">
          <p15:clr>
            <a:srgbClr val="F26B43"/>
          </p15:clr>
        </p15:guide>
        <p15:guide id="7" pos="2856" userDrawn="1">
          <p15:clr>
            <a:srgbClr val="F26B43"/>
          </p15:clr>
        </p15:guide>
        <p15:guide id="8" pos="3000" userDrawn="1">
          <p15:clr>
            <a:srgbClr val="F26B43"/>
          </p15:clr>
        </p15:guide>
        <p15:guide id="9" pos="3744" userDrawn="1">
          <p15:clr>
            <a:srgbClr val="F26B43"/>
          </p15:clr>
        </p15:guide>
        <p15:guide id="10" pos="3888" userDrawn="1">
          <p15:clr>
            <a:srgbClr val="F26B43"/>
          </p15:clr>
        </p15:guide>
        <p15:guide id="11" pos="4632" userDrawn="1">
          <p15:clr>
            <a:srgbClr val="F26B43"/>
          </p15:clr>
        </p15:guide>
        <p15:guide id="12" pos="4776" userDrawn="1">
          <p15:clr>
            <a:srgbClr val="F26B43"/>
          </p15:clr>
        </p15:guide>
        <p15:guide id="13" pos="5520" userDrawn="1">
          <p15:clr>
            <a:srgbClr val="F26B43"/>
          </p15:clr>
        </p15:guide>
        <p15:guide id="14" pos="5664" userDrawn="1">
          <p15:clr>
            <a:srgbClr val="F26B43"/>
          </p15:clr>
        </p15:guide>
        <p15:guide id="15" pos="6432" userDrawn="1">
          <p15:clr>
            <a:srgbClr val="F26B43"/>
          </p15:clr>
        </p15:guide>
        <p15:guide id="16" pos="7272" userDrawn="1">
          <p15:clr>
            <a:srgbClr val="F26B43"/>
          </p15:clr>
        </p15:guide>
        <p15:guide id="17" orient="horz" pos="912" userDrawn="1">
          <p15:clr>
            <a:srgbClr val="F26B43"/>
          </p15:clr>
        </p15:guide>
        <p15:guide id="18" orient="horz" pos="1056" userDrawn="1">
          <p15:clr>
            <a:srgbClr val="F26B43"/>
          </p15:clr>
        </p15:guide>
        <p15:guide id="19" orient="horz" pos="1704" userDrawn="1">
          <p15:clr>
            <a:srgbClr val="F26B43"/>
          </p15:clr>
        </p15:guide>
        <p15:guide id="20" orient="horz" pos="1848" userDrawn="1">
          <p15:clr>
            <a:srgbClr val="F26B43"/>
          </p15:clr>
        </p15:guide>
        <p15:guide id="21" orient="horz" pos="2472" userDrawn="1">
          <p15:clr>
            <a:srgbClr val="F26B43"/>
          </p15:clr>
        </p15:guide>
        <p15:guide id="22" orient="horz" pos="2616" userDrawn="1">
          <p15:clr>
            <a:srgbClr val="F26B43"/>
          </p15:clr>
        </p15:guide>
        <p15:guide id="23" orient="horz" pos="3240" userDrawn="1">
          <p15:clr>
            <a:srgbClr val="F26B43"/>
          </p15:clr>
        </p15:guide>
        <p15:guide id="24" orient="horz" pos="3384" userDrawn="1">
          <p15:clr>
            <a:srgbClr val="F26B43"/>
          </p15:clr>
        </p15:guide>
        <p15:guide id="25" orient="horz" pos="40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B42E64-634E-4779-9C0F-0F431649E279}"/>
              </a:ext>
            </a:extLst>
          </p:cNvPr>
          <p:cNvSpPr/>
          <p:nvPr userDrawn="1"/>
        </p:nvSpPr>
        <p:spPr>
          <a:xfrm>
            <a:off x="-9236" y="2933700"/>
            <a:ext cx="12201236" cy="392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584"/>
          </a:p>
        </p:txBody>
      </p:sp>
      <p:sp>
        <p:nvSpPr>
          <p:cNvPr id="5" name="Title 1">
            <a:extLst>
              <a:ext uri="{FF2B5EF4-FFF2-40B4-BE49-F238E27FC236}">
                <a16:creationId xmlns:a16="http://schemas.microsoft.com/office/drawing/2014/main" id="{AC5BD57C-4CCE-4490-AAAD-25F3FAE2591F}"/>
              </a:ext>
            </a:extLst>
          </p:cNvPr>
          <p:cNvSpPr txBox="1">
            <a:spLocks/>
          </p:cNvSpPr>
          <p:nvPr userDrawn="1"/>
        </p:nvSpPr>
        <p:spPr>
          <a:xfrm>
            <a:off x="0" y="2933700"/>
            <a:ext cx="8016213" cy="990600"/>
          </a:xfrm>
          <a:prstGeom prst="rect">
            <a:avLst/>
          </a:prstGeom>
          <a:solidFill>
            <a:schemeClr val="tx2"/>
          </a:solidFill>
        </p:spPr>
        <p:txBody>
          <a:bodyPr lIns="365760" anchor="ctr"/>
          <a:lstStyle>
            <a:lvl1pPr algn="ctr" defTabSz="1219140" rtl="0" eaLnBrk="1" latinLnBrk="0" hangingPunct="1">
              <a:spcBef>
                <a:spcPct val="0"/>
              </a:spcBef>
              <a:buNone/>
              <a:defRPr sz="3733" b="1" kern="1200">
                <a:solidFill>
                  <a:schemeClr val="bg1"/>
                </a:solidFill>
                <a:latin typeface="+mj-lt"/>
                <a:ea typeface="+mj-ea"/>
                <a:cs typeface="+mj-cs"/>
              </a:defRPr>
            </a:lvl1pPr>
          </a:lstStyle>
          <a:p>
            <a:pPr algn="l"/>
            <a:r>
              <a:rPr lang="en-US" sz="2800" b="0" dirty="0"/>
              <a:t>Click to edit Master title style</a:t>
            </a:r>
            <a:endParaRPr lang="en-AU" sz="2800" b="0" dirty="0"/>
          </a:p>
        </p:txBody>
      </p:sp>
      <p:pic>
        <p:nvPicPr>
          <p:cNvPr id="10" name="Picture 9">
            <a:extLst>
              <a:ext uri="{FF2B5EF4-FFF2-40B4-BE49-F238E27FC236}">
                <a16:creationId xmlns:a16="http://schemas.microsoft.com/office/drawing/2014/main" id="{931D9A46-67AF-438D-93A3-C98E601716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Tree>
    <p:extLst>
      <p:ext uri="{BB962C8B-B14F-4D97-AF65-F5344CB8AC3E}">
        <p14:creationId xmlns:p14="http://schemas.microsoft.com/office/powerpoint/2010/main" val="25745271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Ls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 userDrawn="1">
          <p15:clr>
            <a:srgbClr val="F26B43"/>
          </p15:clr>
        </p15:guide>
        <p15:guide id="2" pos="432" userDrawn="1">
          <p15:clr>
            <a:srgbClr val="F26B43"/>
          </p15:clr>
        </p15:guide>
        <p15:guide id="3" pos="1176" userDrawn="1">
          <p15:clr>
            <a:srgbClr val="F26B43"/>
          </p15:clr>
        </p15:guide>
        <p15:guide id="4" pos="1320" userDrawn="1">
          <p15:clr>
            <a:srgbClr val="F26B43"/>
          </p15:clr>
        </p15:guide>
        <p15:guide id="5" pos="2064" userDrawn="1">
          <p15:clr>
            <a:srgbClr val="F26B43"/>
          </p15:clr>
        </p15:guide>
        <p15:guide id="6" pos="2208" userDrawn="1">
          <p15:clr>
            <a:srgbClr val="F26B43"/>
          </p15:clr>
        </p15:guide>
        <p15:guide id="7" pos="2952" userDrawn="1">
          <p15:clr>
            <a:srgbClr val="F26B43"/>
          </p15:clr>
        </p15:guide>
        <p15:guide id="8" pos="3096" userDrawn="1">
          <p15:clr>
            <a:srgbClr val="F26B43"/>
          </p15:clr>
        </p15:guide>
        <p15:guide id="9" pos="3840" userDrawn="1">
          <p15:clr>
            <a:srgbClr val="F26B43"/>
          </p15:clr>
        </p15:guide>
        <p15:guide id="10" pos="3984" userDrawn="1">
          <p15:clr>
            <a:srgbClr val="F26B43"/>
          </p15:clr>
        </p15:guide>
        <p15:guide id="11" pos="4728" userDrawn="1">
          <p15:clr>
            <a:srgbClr val="F26B43"/>
          </p15:clr>
        </p15:guide>
        <p15:guide id="12" pos="4872" userDrawn="1">
          <p15:clr>
            <a:srgbClr val="F26B43"/>
          </p15:clr>
        </p15:guide>
        <p15:guide id="13" pos="5616" userDrawn="1">
          <p15:clr>
            <a:srgbClr val="F26B43"/>
          </p15:clr>
        </p15:guide>
        <p15:guide id="14" pos="5760" userDrawn="1">
          <p15:clr>
            <a:srgbClr val="F26B43"/>
          </p15:clr>
        </p15:guide>
        <p15:guide id="15" pos="6504" userDrawn="1">
          <p15:clr>
            <a:srgbClr val="F26B43"/>
          </p15:clr>
        </p15:guide>
        <p15:guide id="16" pos="6648" userDrawn="1">
          <p15:clr>
            <a:srgbClr val="F26B43"/>
          </p15:clr>
        </p15:guide>
        <p15:guide id="17" pos="7392" userDrawn="1">
          <p15:clr>
            <a:srgbClr val="F26B43"/>
          </p15:clr>
        </p15:guide>
        <p15:guide id="18" orient="horz" pos="912" userDrawn="1">
          <p15:clr>
            <a:srgbClr val="F26B43"/>
          </p15:clr>
        </p15:guide>
        <p15:guide id="19" orient="horz" pos="1056" userDrawn="1">
          <p15:clr>
            <a:srgbClr val="F26B43"/>
          </p15:clr>
        </p15:guide>
        <p15:guide id="20" orient="horz" pos="1704" userDrawn="1">
          <p15:clr>
            <a:srgbClr val="F26B43"/>
          </p15:clr>
        </p15:guide>
        <p15:guide id="21" orient="horz" pos="1848" userDrawn="1">
          <p15:clr>
            <a:srgbClr val="F26B43"/>
          </p15:clr>
        </p15:guide>
        <p15:guide id="22" orient="horz" pos="2472" userDrawn="1">
          <p15:clr>
            <a:srgbClr val="F26B43"/>
          </p15:clr>
        </p15:guide>
        <p15:guide id="23" orient="horz" pos="2616" userDrawn="1">
          <p15:clr>
            <a:srgbClr val="F26B43"/>
          </p15:clr>
        </p15:guide>
        <p15:guide id="24" orient="horz" pos="3240" userDrawn="1">
          <p15:clr>
            <a:srgbClr val="F26B43"/>
          </p15:clr>
        </p15:guide>
        <p15:guide id="25" orient="horz" pos="3408" userDrawn="1">
          <p15:clr>
            <a:srgbClr val="F26B43"/>
          </p15:clr>
        </p15:guide>
        <p15:guide id="26" orient="horz" pos="40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SKMENVIROSLOGO"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6305" y="6065816"/>
            <a:ext cx="1812059" cy="470665"/>
          </a:xfrm>
          <a:prstGeom prst="rect">
            <a:avLst/>
          </a:prstGeom>
        </p:spPr>
      </p:pic>
      <p:pic>
        <p:nvPicPr>
          <p:cNvPr id="11" name="SKMCB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1276" y="6173170"/>
            <a:ext cx="1825963" cy="280919"/>
          </a:xfrm>
          <a:prstGeom prst="rect">
            <a:avLst/>
          </a:prstGeom>
        </p:spPr>
      </p:pic>
      <p:pic>
        <p:nvPicPr>
          <p:cNvPr id="12"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1719" y="6102879"/>
            <a:ext cx="1780333" cy="395628"/>
          </a:xfrm>
          <a:prstGeom prst="rect">
            <a:avLst/>
          </a:prstGeom>
        </p:spPr>
      </p:pic>
    </p:spTree>
    <p:extLst>
      <p:ext uri="{BB962C8B-B14F-4D97-AF65-F5344CB8AC3E}">
        <p14:creationId xmlns:p14="http://schemas.microsoft.com/office/powerpoint/2010/main" val="1377490337"/>
      </p:ext>
    </p:extLst>
  </p:cSld>
  <p:clrMap bg1="lt1" tx1="dk1" bg2="lt2" tx2="dk2" accent1="accent1" accent2="accent2" accent3="accent3" accent4="accent4" accent5="accent5" accent6="accent6" hlink="hlink" folHlink="folHlink"/>
  <p:sldLayoutIdLst>
    <p:sldLayoutId id="2147483854" r:id="rId1"/>
  </p:sldLayoutIdLst>
  <p:hf hdr="0" ftr="0" dt="0"/>
  <p:txStyles>
    <p:titleStyle>
      <a:lvl1pPr algn="l" defTabSz="1219140" rtl="0" eaLnBrk="1" latinLnBrk="0" hangingPunct="1">
        <a:spcBef>
          <a:spcPct val="0"/>
        </a:spcBef>
        <a:buNone/>
        <a:defRPr sz="3733" b="1" kern="1200">
          <a:solidFill>
            <a:schemeClr val="bg1"/>
          </a:solidFill>
          <a:latin typeface="Arial" pitchFamily="34" charset="0"/>
          <a:ea typeface="+mj-ea"/>
          <a:cs typeface="Arial" pitchFamily="34"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4B2AB8-A5DD-48E8-836D-6E8EB6A0A0AD}"/>
              </a:ext>
            </a:extLst>
          </p:cNvPr>
          <p:cNvGrpSpPr/>
          <p:nvPr userDrawn="1"/>
        </p:nvGrpSpPr>
        <p:grpSpPr>
          <a:xfrm>
            <a:off x="90312" y="0"/>
            <a:ext cx="11963401" cy="6858000"/>
            <a:chOff x="90312" y="0"/>
            <a:chExt cx="11963401" cy="6858000"/>
          </a:xfrm>
        </p:grpSpPr>
        <p:pic>
          <p:nvPicPr>
            <p:cNvPr id="8" name="Picture 7">
              <a:extLst>
                <a:ext uri="{FF2B5EF4-FFF2-40B4-BE49-F238E27FC236}">
                  <a16:creationId xmlns:a16="http://schemas.microsoft.com/office/drawing/2014/main" id="{F7C00B18-9AAA-423A-9F14-DE14EF661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12" y="0"/>
              <a:ext cx="9144001" cy="6858000"/>
            </a:xfrm>
            <a:prstGeom prst="rect">
              <a:avLst/>
            </a:prstGeom>
          </p:spPr>
        </p:pic>
        <p:pic>
          <p:nvPicPr>
            <p:cNvPr id="9" name="Picture 8">
              <a:extLst>
                <a:ext uri="{FF2B5EF4-FFF2-40B4-BE49-F238E27FC236}">
                  <a16:creationId xmlns:a16="http://schemas.microsoft.com/office/drawing/2014/main" id="{A2B739D1-7628-4511-B912-B00588A67B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861"/>
            <a:stretch/>
          </p:blipFill>
          <p:spPr>
            <a:xfrm>
              <a:off x="8840612" y="0"/>
              <a:ext cx="3213101" cy="6858000"/>
            </a:xfrm>
            <a:prstGeom prst="rect">
              <a:avLst/>
            </a:prstGeom>
          </p:spPr>
        </p:pic>
      </p:grpSp>
    </p:spTree>
    <p:extLst>
      <p:ext uri="{BB962C8B-B14F-4D97-AF65-F5344CB8AC3E}">
        <p14:creationId xmlns:p14="http://schemas.microsoft.com/office/powerpoint/2010/main" val="1661719316"/>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 userDrawn="1">
          <p15:clr>
            <a:srgbClr val="F26B43"/>
          </p15:clr>
        </p15:guide>
        <p15:guide id="2" pos="336" userDrawn="1">
          <p15:clr>
            <a:srgbClr val="F26B43"/>
          </p15:clr>
        </p15:guide>
        <p15:guide id="3" orient="horz" pos="912" userDrawn="1">
          <p15:clr>
            <a:srgbClr val="F26B43"/>
          </p15:clr>
        </p15:guide>
        <p15:guide id="4" orient="horz" pos="1056" userDrawn="1">
          <p15:clr>
            <a:srgbClr val="F26B43"/>
          </p15:clr>
        </p15:guide>
        <p15:guide id="5" orient="horz" pos="1704" userDrawn="1">
          <p15:clr>
            <a:srgbClr val="F26B43"/>
          </p15:clr>
        </p15:guide>
        <p15:guide id="6" orient="horz" pos="1848" userDrawn="1">
          <p15:clr>
            <a:srgbClr val="F26B43"/>
          </p15:clr>
        </p15:guide>
        <p15:guide id="7" orient="horz" pos="2616" userDrawn="1">
          <p15:clr>
            <a:srgbClr val="F26B43"/>
          </p15:clr>
        </p15:guide>
        <p15:guide id="8" orient="horz" pos="2472" userDrawn="1">
          <p15:clr>
            <a:srgbClr val="F26B43"/>
          </p15:clr>
        </p15:guide>
        <p15:guide id="9" orient="horz" pos="3264" userDrawn="1">
          <p15:clr>
            <a:srgbClr val="F26B43"/>
          </p15:clr>
        </p15:guide>
        <p15:guide id="10" orient="horz" pos="3408" userDrawn="1">
          <p15:clr>
            <a:srgbClr val="F26B43"/>
          </p15:clr>
        </p15:guide>
        <p15:guide id="11" orient="horz" pos="4032" userDrawn="1">
          <p15:clr>
            <a:srgbClr val="F26B43"/>
          </p15:clr>
        </p15:guide>
        <p15:guide id="12" pos="1080" userDrawn="1">
          <p15:clr>
            <a:srgbClr val="F26B43"/>
          </p15:clr>
        </p15:guide>
        <p15:guide id="13" pos="1224" userDrawn="1">
          <p15:clr>
            <a:srgbClr val="F26B43"/>
          </p15:clr>
        </p15:guide>
        <p15:guide id="14" pos="1968" userDrawn="1">
          <p15:clr>
            <a:srgbClr val="F26B43"/>
          </p15:clr>
        </p15:guide>
        <p15:guide id="15" pos="2112" userDrawn="1">
          <p15:clr>
            <a:srgbClr val="F26B43"/>
          </p15:clr>
        </p15:guide>
        <p15:guide id="16" pos="2856" userDrawn="1">
          <p15:clr>
            <a:srgbClr val="F26B43"/>
          </p15:clr>
        </p15:guide>
        <p15:guide id="17" pos="3000" userDrawn="1">
          <p15:clr>
            <a:srgbClr val="F26B43"/>
          </p15:clr>
        </p15:guide>
        <p15:guide id="18" pos="3744" userDrawn="1">
          <p15:clr>
            <a:srgbClr val="F26B43"/>
          </p15:clr>
        </p15:guide>
        <p15:guide id="19" pos="3888" userDrawn="1">
          <p15:clr>
            <a:srgbClr val="F26B43"/>
          </p15:clr>
        </p15:guide>
        <p15:guide id="20" pos="4632" userDrawn="1">
          <p15:clr>
            <a:srgbClr val="F26B43"/>
          </p15:clr>
        </p15:guide>
        <p15:guide id="21" pos="4776" userDrawn="1">
          <p15:clr>
            <a:srgbClr val="F26B43"/>
          </p15:clr>
        </p15:guide>
        <p15:guide id="22" pos="5520" userDrawn="1">
          <p15:clr>
            <a:srgbClr val="F26B43"/>
          </p15:clr>
        </p15:guide>
        <p15:guide id="23" pos="5664" userDrawn="1">
          <p15:clr>
            <a:srgbClr val="F26B43"/>
          </p15:clr>
        </p15:guide>
        <p15:guide id="24" pos="6408" userDrawn="1">
          <p15:clr>
            <a:srgbClr val="F26B43"/>
          </p15:clr>
        </p15:guide>
        <p15:guide id="25" pos="6552" userDrawn="1">
          <p15:clr>
            <a:srgbClr val="F26B43"/>
          </p15:clr>
        </p15:guide>
        <p15:guide id="26" pos="7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8.png"/><Relationship Id="rId7" Type="http://schemas.openxmlformats.org/officeDocument/2006/relationships/diagramColors" Target="../diagrams/colors9.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9.tmp"/><Relationship Id="rId7" Type="http://schemas.openxmlformats.org/officeDocument/2006/relationships/diagramColors" Target="../diagrams/colors10.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QuickStyle" Target="../diagrams/quickStyle10.xml"/><Relationship Id="rId11" Type="http://schemas.openxmlformats.org/officeDocument/2006/relationships/image" Target="../media/image42.png"/><Relationship Id="rId5" Type="http://schemas.openxmlformats.org/officeDocument/2006/relationships/diagramLayout" Target="../diagrams/layout10.xml"/><Relationship Id="rId10" Type="http://schemas.openxmlformats.org/officeDocument/2006/relationships/image" Target="../media/image41.png"/><Relationship Id="rId4" Type="http://schemas.openxmlformats.org/officeDocument/2006/relationships/diagramData" Target="../diagrams/data10.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49.jpg"/></Relationships>
</file>

<file path=ppt/slides/_rels/slide1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0.tmp"/><Relationship Id="rId7" Type="http://schemas.openxmlformats.org/officeDocument/2006/relationships/diagramColors" Target="../diagrams/colors1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52.tmp"/><Relationship Id="rId4" Type="http://schemas.openxmlformats.org/officeDocument/2006/relationships/diagramData" Target="../diagrams/data14.xml"/><Relationship Id="rId9" Type="http://schemas.openxmlformats.org/officeDocument/2006/relationships/image" Target="../media/image51.tmp"/></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3.tmp"/><Relationship Id="rId7" Type="http://schemas.openxmlformats.org/officeDocument/2006/relationships/diagramColors" Target="../diagrams/colors15.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2.jpe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3.jpe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7.xml"/><Relationship Id="rId11" Type="http://schemas.openxmlformats.org/officeDocument/2006/relationships/image" Target="../media/image37.png"/><Relationship Id="rId5" Type="http://schemas.openxmlformats.org/officeDocument/2006/relationships/diagramQuickStyle" Target="../diagrams/quickStyle7.xml"/><Relationship Id="rId10" Type="http://schemas.openxmlformats.org/officeDocument/2006/relationships/image" Target="../media/image36.jpeg"/><Relationship Id="rId4" Type="http://schemas.openxmlformats.org/officeDocument/2006/relationships/diagramLayout" Target="../diagrams/layout7.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3400" y="2800534"/>
            <a:ext cx="7909264" cy="1069889"/>
          </a:xfrm>
        </p:spPr>
        <p:txBody>
          <a:bodyPr>
            <a:normAutofit fontScale="90000"/>
          </a:bodyPr>
          <a:lstStyle/>
          <a:p>
            <a:r>
              <a:rPr lang="en-AU" dirty="0"/>
              <a:t>ASTM </a:t>
            </a:r>
            <a:r>
              <a:rPr lang="en-AU" dirty="0" err="1"/>
              <a:t>E2893</a:t>
            </a:r>
            <a:r>
              <a:rPr lang="en-AU" dirty="0"/>
              <a:t>-16 Greener </a:t>
            </a:r>
            <a:r>
              <a:rPr lang="en-AU" dirty="0" err="1"/>
              <a:t>Cleanup</a:t>
            </a:r>
            <a:r>
              <a:rPr lang="en-AU" dirty="0"/>
              <a:t> Self-Declaration at </a:t>
            </a:r>
            <a:br>
              <a:rPr lang="en-AU" dirty="0"/>
            </a:br>
            <a:r>
              <a:rPr lang="en-AU" dirty="0"/>
              <a:t>Marine Corps Base Camp Lejeune</a:t>
            </a:r>
          </a:p>
        </p:txBody>
      </p:sp>
      <p:sp>
        <p:nvSpPr>
          <p:cNvPr id="8" name="Text Placeholder 7"/>
          <p:cNvSpPr>
            <a:spLocks noGrp="1"/>
          </p:cNvSpPr>
          <p:nvPr>
            <p:ph type="body" sz="quarter" idx="12"/>
          </p:nvPr>
        </p:nvSpPr>
        <p:spPr>
          <a:xfrm>
            <a:off x="533400" y="4284373"/>
            <a:ext cx="7137272" cy="433387"/>
          </a:xfrm>
        </p:spPr>
        <p:txBody>
          <a:bodyPr anchor="t" anchorCtr="0"/>
          <a:lstStyle/>
          <a:p>
            <a:r>
              <a:rPr lang="en-AU" dirty="0">
                <a:solidFill>
                  <a:schemeClr val="tx1">
                    <a:lumMod val="75000"/>
                    <a:lumOff val="25000"/>
                  </a:schemeClr>
                </a:solidFill>
              </a:rPr>
              <a:t>June 28, 2018</a:t>
            </a:r>
          </a:p>
        </p:txBody>
      </p:sp>
      <p:sp>
        <p:nvSpPr>
          <p:cNvPr id="4" name="TextBox 3">
            <a:extLst>
              <a:ext uri="{FF2B5EF4-FFF2-40B4-BE49-F238E27FC236}">
                <a16:creationId xmlns:a16="http://schemas.microsoft.com/office/drawing/2014/main" id="{E64F70CD-E831-4088-8CDC-1E177BB6BF11}"/>
              </a:ext>
            </a:extLst>
          </p:cNvPr>
          <p:cNvSpPr txBox="1"/>
          <p:nvPr/>
        </p:nvSpPr>
        <p:spPr>
          <a:xfrm>
            <a:off x="442818" y="6190304"/>
            <a:ext cx="1625766" cy="276999"/>
          </a:xfrm>
          <a:prstGeom prst="rect">
            <a:avLst/>
          </a:prstGeom>
          <a:noFill/>
        </p:spPr>
        <p:txBody>
          <a:bodyPr wrap="none" rtlCol="0">
            <a:spAutoFit/>
          </a:bodyPr>
          <a:lstStyle/>
          <a:p>
            <a:r>
              <a:rPr lang="en-US" sz="1200" dirty="0">
                <a:solidFill>
                  <a:schemeClr val="tx1">
                    <a:lumMod val="75000"/>
                    <a:lumOff val="25000"/>
                  </a:schemeClr>
                </a:solidFill>
              </a:rPr>
              <a:t>CH2M is now Jacobs</a:t>
            </a:r>
          </a:p>
        </p:txBody>
      </p:sp>
      <p:sp>
        <p:nvSpPr>
          <p:cNvPr id="9" name="Text Placeholder 7">
            <a:extLst>
              <a:ext uri="{FF2B5EF4-FFF2-40B4-BE49-F238E27FC236}">
                <a16:creationId xmlns:a16="http://schemas.microsoft.com/office/drawing/2014/main" id="{274C921E-3610-4DA8-8416-3A59646F4701}"/>
              </a:ext>
            </a:extLst>
          </p:cNvPr>
          <p:cNvSpPr txBox="1">
            <a:spLocks/>
          </p:cNvSpPr>
          <p:nvPr/>
        </p:nvSpPr>
        <p:spPr>
          <a:xfrm>
            <a:off x="533399" y="4720110"/>
            <a:ext cx="8521823" cy="1380179"/>
          </a:xfrm>
          <a:prstGeom prst="rect">
            <a:avLst/>
          </a:prstGeom>
        </p:spPr>
        <p:txBody>
          <a:bodyPr lIns="18000" tIns="0" rIns="0" bIns="0" anchor="t" anchorCtr="0"/>
          <a:lstStyle>
            <a:lvl1pPr marL="0" indent="0" algn="l" defTabSz="914354" rtl="0" eaLnBrk="1" latinLnBrk="0" hangingPunct="1">
              <a:spcBef>
                <a:spcPct val="20000"/>
              </a:spcBef>
              <a:buFont typeface="Arial" pitchFamily="34" charset="0"/>
              <a:buNone/>
              <a:defRPr sz="1400" kern="1200" baseline="0">
                <a:solidFill>
                  <a:srgbClr val="00338D"/>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a:t>Monica Fulkerson, P.E., </a:t>
            </a:r>
            <a:r>
              <a:rPr lang="en-AU" dirty="0" err="1"/>
              <a:t>ENV</a:t>
            </a:r>
            <a:r>
              <a:rPr lang="en-AU" dirty="0"/>
              <a:t> SP, Project Manager, Jacobs</a:t>
            </a:r>
          </a:p>
          <a:p>
            <a:r>
              <a:rPr lang="en-AU" dirty="0"/>
              <a:t>Betsy Collins, P.E., LEED Green Associate, Project Engineer, Jacobs</a:t>
            </a:r>
          </a:p>
          <a:p>
            <a:r>
              <a:rPr lang="en-AU" dirty="0"/>
              <a:t>Paul Favara, P.E., Senior Technical Consultant, Jacobs</a:t>
            </a:r>
          </a:p>
          <a:p>
            <a:r>
              <a:rPr lang="en-AU" dirty="0"/>
              <a:t>David Cleland, </a:t>
            </a:r>
            <a:r>
              <a:rPr lang="en-AU" dirty="0" err="1"/>
              <a:t>P.G</a:t>
            </a:r>
            <a:r>
              <a:rPr lang="en-AU" dirty="0"/>
              <a:t>., Remedial Project Manager, NAVFAC</a:t>
            </a:r>
          </a:p>
          <a:p>
            <a:r>
              <a:rPr lang="en-AU" dirty="0"/>
              <a:t>Charity Delaney, P.E., Environmental Management Division, Marine Corps Base Camp Lejeune</a:t>
            </a:r>
          </a:p>
        </p:txBody>
      </p:sp>
    </p:spTree>
    <p:extLst>
      <p:ext uri="{BB962C8B-B14F-4D97-AF65-F5344CB8AC3E}">
        <p14:creationId xmlns:p14="http://schemas.microsoft.com/office/powerpoint/2010/main" val="142319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CD39-B7FC-43B1-8150-BF3251C32464}"/>
              </a:ext>
            </a:extLst>
          </p:cNvPr>
          <p:cNvSpPr>
            <a:spLocks noGrp="1"/>
          </p:cNvSpPr>
          <p:nvPr>
            <p:ph type="title"/>
          </p:nvPr>
        </p:nvSpPr>
        <p:spPr>
          <a:xfrm>
            <a:off x="209202" y="290947"/>
            <a:ext cx="9677400" cy="990600"/>
          </a:xfrm>
        </p:spPr>
        <p:txBody>
          <a:bodyPr/>
          <a:lstStyle/>
          <a:p>
            <a:r>
              <a:rPr lang="en-US" dirty="0"/>
              <a:t>Overview of ASTM </a:t>
            </a:r>
            <a:r>
              <a:rPr lang="en-US" dirty="0" err="1"/>
              <a:t>E2893</a:t>
            </a:r>
            <a:r>
              <a:rPr lang="en-US" dirty="0"/>
              <a:t>-16: </a:t>
            </a:r>
            <a:br>
              <a:rPr lang="en-US" dirty="0"/>
            </a:br>
            <a:r>
              <a:rPr lang="en-US" dirty="0"/>
              <a:t>Standard Guide for Greener Cleanups</a:t>
            </a:r>
          </a:p>
        </p:txBody>
      </p:sp>
      <p:sp>
        <p:nvSpPr>
          <p:cNvPr id="3" name="Content Placeholder 2">
            <a:extLst>
              <a:ext uri="{FF2B5EF4-FFF2-40B4-BE49-F238E27FC236}">
                <a16:creationId xmlns:a16="http://schemas.microsoft.com/office/drawing/2014/main" id="{DD96EFB4-543C-4A03-9586-3E452FCFCBCA}"/>
              </a:ext>
            </a:extLst>
          </p:cNvPr>
          <p:cNvSpPr>
            <a:spLocks noGrp="1"/>
          </p:cNvSpPr>
          <p:nvPr>
            <p:ph idx="1"/>
          </p:nvPr>
        </p:nvSpPr>
        <p:spPr>
          <a:xfrm>
            <a:off x="483522" y="1402080"/>
            <a:ext cx="6324602" cy="4619512"/>
          </a:xfrm>
        </p:spPr>
        <p:txBody>
          <a:bodyPr>
            <a:normAutofit/>
          </a:bodyPr>
          <a:lstStyle/>
          <a:p>
            <a:pPr marL="0" indent="0">
              <a:buNone/>
            </a:pPr>
            <a:r>
              <a:rPr lang="en-US" dirty="0"/>
              <a:t>BMP Process</a:t>
            </a:r>
          </a:p>
          <a:p>
            <a:pPr marL="457200" indent="-457200">
              <a:buFont typeface="+mj-lt"/>
              <a:buAutoNum type="arabicPeriod"/>
            </a:pPr>
            <a:r>
              <a:rPr lang="en-US" dirty="0"/>
              <a:t>Opportunity Assessment</a:t>
            </a:r>
          </a:p>
          <a:p>
            <a:pPr marL="457200" indent="-457200">
              <a:buFont typeface="+mj-lt"/>
              <a:buAutoNum type="arabicPeriod"/>
            </a:pPr>
            <a:r>
              <a:rPr lang="en-US" dirty="0"/>
              <a:t>Prioritization</a:t>
            </a:r>
          </a:p>
          <a:p>
            <a:pPr marL="457200" indent="-457200">
              <a:buFont typeface="+mj-lt"/>
              <a:buAutoNum type="arabicPeriod"/>
            </a:pPr>
            <a:r>
              <a:rPr lang="en-US" dirty="0"/>
              <a:t>Selection</a:t>
            </a:r>
          </a:p>
          <a:p>
            <a:pPr marL="457200" indent="-457200">
              <a:buFont typeface="+mj-lt"/>
              <a:buAutoNum type="arabicPeriod"/>
            </a:pPr>
            <a:r>
              <a:rPr lang="en-US" dirty="0"/>
              <a:t>Implementation</a:t>
            </a:r>
          </a:p>
          <a:p>
            <a:pPr marL="457200" indent="-457200">
              <a:buFont typeface="+mj-lt"/>
              <a:buAutoNum type="arabicPeriod"/>
            </a:pPr>
            <a:r>
              <a:rPr lang="en-US" b="1" dirty="0">
                <a:solidFill>
                  <a:srgbClr val="00338D"/>
                </a:solidFill>
                <a:effectLst>
                  <a:outerShdw blurRad="38100" dist="38100" dir="2700000" algn="tl">
                    <a:srgbClr val="000000">
                      <a:alpha val="43137"/>
                    </a:srgbClr>
                  </a:outerShdw>
                </a:effectLst>
              </a:rPr>
              <a:t>Documentation</a:t>
            </a:r>
          </a:p>
          <a:p>
            <a:pPr marL="907482" lvl="1" indent="-457200">
              <a:buFont typeface="+mj-lt"/>
              <a:buAutoNum type="alphaLcParenR"/>
            </a:pPr>
            <a:r>
              <a:rPr lang="en-US" dirty="0"/>
              <a:t>For each cleanup phase</a:t>
            </a:r>
          </a:p>
          <a:p>
            <a:pPr marL="907482" lvl="1" indent="-457200">
              <a:buFont typeface="+mj-lt"/>
              <a:buAutoNum type="alphaLcParenR"/>
            </a:pPr>
            <a:r>
              <a:rPr lang="en-US" dirty="0"/>
              <a:t>Public submittal</a:t>
            </a:r>
          </a:p>
          <a:p>
            <a:pPr marL="457200" indent="-457200">
              <a:buFont typeface="+mj-lt"/>
              <a:buAutoNum type="arabicPeriod"/>
            </a:pPr>
            <a:endParaRPr lang="en-US" dirty="0"/>
          </a:p>
        </p:txBody>
      </p:sp>
      <p:graphicFrame>
        <p:nvGraphicFramePr>
          <p:cNvPr id="5" name="Diagram 4">
            <a:extLst>
              <a:ext uri="{FF2B5EF4-FFF2-40B4-BE49-F238E27FC236}">
                <a16:creationId xmlns:a16="http://schemas.microsoft.com/office/drawing/2014/main" id="{8A9CC111-83B9-4360-AB77-5BAE0357E8F1}"/>
              </a:ext>
            </a:extLst>
          </p:cNvPr>
          <p:cNvGraphicFramePr/>
          <p:nvPr>
            <p:extLst/>
          </p:nvPr>
        </p:nvGraphicFramePr>
        <p:xfrm>
          <a:off x="-190848" y="6347608"/>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3">
            <a:extLst>
              <a:ext uri="{FF2B5EF4-FFF2-40B4-BE49-F238E27FC236}">
                <a16:creationId xmlns:a16="http://schemas.microsoft.com/office/drawing/2014/main" id="{B49CCC86-1193-461B-9E68-0AEFA9007AB9}"/>
              </a:ext>
            </a:extLst>
          </p:cNvPr>
          <p:cNvPicPr>
            <a:picLocks noChangeAspect="1"/>
          </p:cNvPicPr>
          <p:nvPr/>
        </p:nvPicPr>
        <p:blipFill>
          <a:blip r:embed="rId8"/>
          <a:stretch>
            <a:fillRect/>
          </a:stretch>
        </p:blipFill>
        <p:spPr>
          <a:xfrm>
            <a:off x="7232073" y="290947"/>
            <a:ext cx="4740477" cy="5675313"/>
          </a:xfrm>
          <a:prstGeom prst="rect">
            <a:avLst/>
          </a:prstGeom>
          <a:ln>
            <a:solidFill>
              <a:schemeClr val="tx1"/>
            </a:solidFill>
          </a:ln>
        </p:spPr>
      </p:pic>
      <p:sp>
        <p:nvSpPr>
          <p:cNvPr id="4" name="Slide Number Placeholder 3">
            <a:extLst>
              <a:ext uri="{FF2B5EF4-FFF2-40B4-BE49-F238E27FC236}">
                <a16:creationId xmlns:a16="http://schemas.microsoft.com/office/drawing/2014/main" id="{037A41EA-57E7-44BC-B3ED-0CF8CCFA6025}"/>
              </a:ext>
            </a:extLst>
          </p:cNvPr>
          <p:cNvSpPr>
            <a:spLocks noGrp="1"/>
          </p:cNvSpPr>
          <p:nvPr>
            <p:ph type="sldNum" sz="quarter" idx="12"/>
          </p:nvPr>
        </p:nvSpPr>
        <p:spPr/>
        <p:txBody>
          <a:bodyPr/>
          <a:lstStyle/>
          <a:p>
            <a:fld id="{BA508391-D276-49F0-A78A-ED1079115CE5}" type="slidenum">
              <a:rPr lang="en-US" smtClean="0"/>
              <a:t>10</a:t>
            </a:fld>
            <a:endParaRPr lang="en-US"/>
          </a:p>
        </p:txBody>
      </p:sp>
    </p:spTree>
    <p:extLst>
      <p:ext uri="{BB962C8B-B14F-4D97-AF65-F5344CB8AC3E}">
        <p14:creationId xmlns:p14="http://schemas.microsoft.com/office/powerpoint/2010/main" val="2038216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8B5E512-47A8-4C0B-8E44-DB1ADFE06B86}"/>
              </a:ext>
            </a:extLst>
          </p:cNvPr>
          <p:cNvPicPr>
            <a:picLocks noGrp="1" noChangeAspect="1"/>
          </p:cNvPicPr>
          <p:nvPr>
            <p:ph idx="1"/>
          </p:nvPr>
        </p:nvPicPr>
        <p:blipFill>
          <a:blip r:embed="rId3"/>
          <a:stretch>
            <a:fillRect/>
          </a:stretch>
        </p:blipFill>
        <p:spPr>
          <a:xfrm>
            <a:off x="0" y="208314"/>
            <a:ext cx="12164256" cy="6179819"/>
          </a:xfrm>
          <a:prstGeom prst="rect">
            <a:avLst/>
          </a:prstGeom>
        </p:spPr>
      </p:pic>
      <p:graphicFrame>
        <p:nvGraphicFramePr>
          <p:cNvPr id="7" name="Diagram 6">
            <a:extLst>
              <a:ext uri="{FF2B5EF4-FFF2-40B4-BE49-F238E27FC236}">
                <a16:creationId xmlns:a16="http://schemas.microsoft.com/office/drawing/2014/main" id="{1B136FE2-36BE-42B1-BDCF-453571E0E971}"/>
              </a:ext>
            </a:extLst>
          </p:cNvPr>
          <p:cNvGraphicFramePr/>
          <p:nvPr>
            <p:extLst>
              <p:ext uri="{D42A27DB-BD31-4B8C-83A1-F6EECF244321}">
                <p14:modId xmlns:p14="http://schemas.microsoft.com/office/powerpoint/2010/main" val="1959078422"/>
              </p:ext>
            </p:extLst>
          </p:nvPr>
        </p:nvGraphicFramePr>
        <p:xfrm>
          <a:off x="0" y="6386896"/>
          <a:ext cx="11835925" cy="365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87FA4178-3DBE-48A9-9531-F450713193EB}"/>
              </a:ext>
            </a:extLst>
          </p:cNvPr>
          <p:cNvSpPr>
            <a:spLocks noGrp="1"/>
          </p:cNvSpPr>
          <p:nvPr>
            <p:ph type="sldNum" sz="quarter" idx="12"/>
          </p:nvPr>
        </p:nvSpPr>
        <p:spPr/>
        <p:txBody>
          <a:bodyPr/>
          <a:lstStyle/>
          <a:p>
            <a:fld id="{BA508391-D276-49F0-A78A-ED1079115CE5}" type="slidenum">
              <a:rPr lang="en-US" smtClean="0"/>
              <a:t>11</a:t>
            </a:fld>
            <a:endParaRPr lang="en-US"/>
          </a:p>
        </p:txBody>
      </p:sp>
    </p:spTree>
    <p:extLst>
      <p:ext uri="{BB962C8B-B14F-4D97-AF65-F5344CB8AC3E}">
        <p14:creationId xmlns:p14="http://schemas.microsoft.com/office/powerpoint/2010/main" val="21388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99B7AE-9155-4CD9-A940-9DB83BDACF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07" r="7141" b="-1"/>
          <a:stretch/>
        </p:blipFill>
        <p:spPr>
          <a:xfrm rot="5400000">
            <a:off x="253519" y="388620"/>
            <a:ext cx="3930978" cy="3794760"/>
          </a:xfrm>
          <a:prstGeom prst="rect">
            <a:avLst/>
          </a:prstGeom>
          <a:ln w="12700">
            <a:solidFill>
              <a:schemeClr val="accent1"/>
            </a:solidFill>
          </a:ln>
        </p:spPr>
      </p:pic>
      <p:pic>
        <p:nvPicPr>
          <p:cNvPr id="11" name="Picture 3">
            <a:extLst>
              <a:ext uri="{FF2B5EF4-FFF2-40B4-BE49-F238E27FC236}">
                <a16:creationId xmlns:a16="http://schemas.microsoft.com/office/drawing/2014/main" id="{BA9F7024-0AF8-47B9-9599-ECF75753980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80" r="7817" b="-2"/>
          <a:stretch/>
        </p:blipFill>
        <p:spPr bwMode="auto">
          <a:xfrm>
            <a:off x="4198385" y="320511"/>
            <a:ext cx="3794760" cy="3930978"/>
          </a:xfrm>
          <a:prstGeom prst="rect">
            <a:avLst/>
          </a:prstGeom>
          <a:noFill/>
          <a:ln w="12700">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B76B8DB6-1A54-417A-AC49-2C7F1BE89488}"/>
              </a:ext>
            </a:extLst>
          </p:cNvPr>
          <p:cNvPicPr>
            <a:picLocks noChangeAspect="1"/>
          </p:cNvPicPr>
          <p:nvPr/>
        </p:nvPicPr>
        <p:blipFill rotWithShape="1">
          <a:blip r:embed="rId5"/>
          <a:srcRect l="2500" r="5555" b="5"/>
          <a:stretch/>
        </p:blipFill>
        <p:spPr>
          <a:xfrm>
            <a:off x="8075142" y="320511"/>
            <a:ext cx="3794760" cy="3930978"/>
          </a:xfrm>
          <a:prstGeom prst="rect">
            <a:avLst/>
          </a:prstGeom>
          <a:ln w="12700">
            <a:solidFill>
              <a:schemeClr val="accent1"/>
            </a:solidFill>
          </a:ln>
        </p:spPr>
      </p:pic>
      <p:cxnSp>
        <p:nvCxnSpPr>
          <p:cNvPr id="21" name="Straight Connector 20">
            <a:extLst>
              <a:ext uri="{FF2B5EF4-FFF2-40B4-BE49-F238E27FC236}">
                <a16:creationId xmlns:a16="http://schemas.microsoft.com/office/drawing/2014/main" id="{60188E89-AF78-40F6-B787-E9BD9C6256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5360" y="5778706"/>
            <a:ext cx="10241280" cy="0"/>
          </a:xfrm>
          <a:prstGeom prst="line">
            <a:avLst/>
          </a:prstGeom>
          <a:ln>
            <a:solidFill>
              <a:srgbClr val="4A593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FE359F-BFBB-442E-A99E-0B5FBFC8EA01}"/>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3800" kern="1200" dirty="0">
                <a:solidFill>
                  <a:schemeClr val="tx1"/>
                </a:solidFill>
                <a:latin typeface="+mj-lt"/>
                <a:ea typeface="+mj-ea"/>
                <a:cs typeface="+mj-cs"/>
              </a:rPr>
              <a:t>Marine Corps Base Camp Lejeune’s Self-Declaration</a:t>
            </a:r>
          </a:p>
        </p:txBody>
      </p:sp>
      <p:sp>
        <p:nvSpPr>
          <p:cNvPr id="3" name="Slide Number Placeholder 2">
            <a:extLst>
              <a:ext uri="{FF2B5EF4-FFF2-40B4-BE49-F238E27FC236}">
                <a16:creationId xmlns:a16="http://schemas.microsoft.com/office/drawing/2014/main" id="{33C683CD-391D-4256-8E06-D697B71C4959}"/>
              </a:ext>
            </a:extLst>
          </p:cNvPr>
          <p:cNvSpPr>
            <a:spLocks noGrp="1"/>
          </p:cNvSpPr>
          <p:nvPr>
            <p:ph type="sldNum" sz="quarter" idx="12"/>
          </p:nvPr>
        </p:nvSpPr>
        <p:spPr/>
        <p:txBody>
          <a:bodyPr/>
          <a:lstStyle/>
          <a:p>
            <a:fld id="{BA508391-D276-49F0-A78A-ED1079115CE5}" type="slidenum">
              <a:rPr lang="en-US" smtClean="0"/>
              <a:t>12</a:t>
            </a:fld>
            <a:endParaRPr lang="en-US"/>
          </a:p>
        </p:txBody>
      </p:sp>
    </p:spTree>
    <p:extLst>
      <p:ext uri="{BB962C8B-B14F-4D97-AF65-F5344CB8AC3E}">
        <p14:creationId xmlns:p14="http://schemas.microsoft.com/office/powerpoint/2010/main" val="3965805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F7D6-5580-4C2C-8E98-70D6C42DF5E2}"/>
              </a:ext>
            </a:extLst>
          </p:cNvPr>
          <p:cNvSpPr>
            <a:spLocks noGrp="1"/>
          </p:cNvSpPr>
          <p:nvPr>
            <p:ph type="title"/>
          </p:nvPr>
        </p:nvSpPr>
        <p:spPr>
          <a:xfrm>
            <a:off x="98908" y="103384"/>
            <a:ext cx="11004520" cy="590203"/>
          </a:xfrm>
        </p:spPr>
        <p:txBody>
          <a:bodyPr>
            <a:normAutofit fontScale="90000"/>
          </a:bodyPr>
          <a:lstStyle/>
          <a:p>
            <a:r>
              <a:rPr lang="en-US" sz="3600" dirty="0" err="1"/>
              <a:t>MCB</a:t>
            </a:r>
            <a:r>
              <a:rPr lang="en-US" sz="3600" dirty="0"/>
              <a:t> Camp Lejeune Greener Cleanup Self-Declaration</a:t>
            </a:r>
            <a:br>
              <a:rPr lang="en-US" dirty="0"/>
            </a:br>
            <a:endParaRPr lang="en-US" dirty="0"/>
          </a:p>
        </p:txBody>
      </p:sp>
      <p:pic>
        <p:nvPicPr>
          <p:cNvPr id="5" name="Picture 4" descr="2_MCIEAST-MCBCAMLEJ_Narrative.pdf - Adobe Acrobat">
            <a:extLst>
              <a:ext uri="{FF2B5EF4-FFF2-40B4-BE49-F238E27FC236}">
                <a16:creationId xmlns:a16="http://schemas.microsoft.com/office/drawing/2014/main" id="{6F018082-AB9A-48D4-B0B5-6CA9E38D43F2}"/>
              </a:ext>
            </a:extLst>
          </p:cNvPr>
          <p:cNvPicPr>
            <a:picLocks noChangeAspect="1"/>
          </p:cNvPicPr>
          <p:nvPr/>
        </p:nvPicPr>
        <p:blipFill rotWithShape="1">
          <a:blip r:embed="rId3">
            <a:extLst>
              <a:ext uri="{28A0092B-C50C-407E-A947-70E740481C1C}">
                <a14:useLocalDpi xmlns:a14="http://schemas.microsoft.com/office/drawing/2010/main" val="0"/>
              </a:ext>
            </a:extLst>
          </a:blip>
          <a:srcRect l="36885" t="19949" r="9592" b="4604"/>
          <a:stretch/>
        </p:blipFill>
        <p:spPr>
          <a:xfrm>
            <a:off x="6600306" y="576563"/>
            <a:ext cx="5286880" cy="3973971"/>
          </a:xfrm>
          <a:prstGeom prst="rect">
            <a:avLst/>
          </a:prstGeom>
          <a:ln>
            <a:solidFill>
              <a:schemeClr val="tx1"/>
            </a:solidFill>
          </a:ln>
        </p:spPr>
      </p:pic>
      <p:sp>
        <p:nvSpPr>
          <p:cNvPr id="6" name="Content Placeholder 2">
            <a:extLst>
              <a:ext uri="{FF2B5EF4-FFF2-40B4-BE49-F238E27FC236}">
                <a16:creationId xmlns:a16="http://schemas.microsoft.com/office/drawing/2014/main" id="{FC952C6C-C8FE-4481-94F9-AE926ACAD8B4}"/>
              </a:ext>
            </a:extLst>
          </p:cNvPr>
          <p:cNvSpPr txBox="1">
            <a:spLocks/>
          </p:cNvSpPr>
          <p:nvPr/>
        </p:nvSpPr>
        <p:spPr>
          <a:xfrm>
            <a:off x="98908" y="851213"/>
            <a:ext cx="6501398" cy="5733092"/>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rgbClr val="00338D"/>
              </a:buClr>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678882" indent="-342900" algn="l" defTabSz="914400" rtl="0" eaLnBrk="1" latinLnBrk="0" hangingPunct="1">
              <a:lnSpc>
                <a:spcPct val="100000"/>
              </a:lnSpc>
              <a:spcBef>
                <a:spcPts val="600"/>
              </a:spcBef>
              <a:spcAft>
                <a:spcPts val="600"/>
              </a:spcAft>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lgn="l" defTabSz="914400" rtl="0" eaLnBrk="1" latinLnBrk="0" hangingPunct="1">
              <a:lnSpc>
                <a:spcPct val="100000"/>
              </a:lnSpc>
              <a:spcBef>
                <a:spcPts val="600"/>
              </a:spcBef>
              <a:spcAft>
                <a:spcPts val="600"/>
              </a:spcAft>
              <a:buFont typeface="Arial" panose="020B0604020202020204"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t>MCB</a:t>
            </a:r>
            <a:r>
              <a:rPr lang="en-US" sz="3200" dirty="0"/>
              <a:t> Camp Lejeune</a:t>
            </a:r>
          </a:p>
          <a:p>
            <a:pPr lvl="1"/>
            <a:r>
              <a:rPr lang="en-US" sz="2800" b="1" dirty="0">
                <a:solidFill>
                  <a:srgbClr val="00338D"/>
                </a:solidFill>
              </a:rPr>
              <a:t>Mission</a:t>
            </a:r>
            <a:r>
              <a:rPr lang="en-US" sz="2800" dirty="0"/>
              <a:t>: Maintain combat-ready warfighters for expeditionary deployment</a:t>
            </a:r>
          </a:p>
          <a:p>
            <a:pPr lvl="1"/>
            <a:r>
              <a:rPr lang="en-US" sz="2800" dirty="0"/>
              <a:t>Second largest Marine Corps Base in the USA (approximately 236 square miles)</a:t>
            </a:r>
          </a:p>
          <a:p>
            <a:pPr lvl="1"/>
            <a:r>
              <a:rPr lang="en-US" sz="2800" dirty="0"/>
              <a:t>49 active environmental sites</a:t>
            </a:r>
          </a:p>
          <a:p>
            <a:endParaRPr lang="en-US" dirty="0"/>
          </a:p>
        </p:txBody>
      </p:sp>
      <p:graphicFrame>
        <p:nvGraphicFramePr>
          <p:cNvPr id="9" name="Diagram 8">
            <a:extLst>
              <a:ext uri="{FF2B5EF4-FFF2-40B4-BE49-F238E27FC236}">
                <a16:creationId xmlns:a16="http://schemas.microsoft.com/office/drawing/2014/main" id="{458B45B3-C1D6-4748-865E-1E3883E84659}"/>
              </a:ext>
            </a:extLst>
          </p:cNvPr>
          <p:cNvGraphicFramePr/>
          <p:nvPr>
            <p:extLst>
              <p:ext uri="{D42A27DB-BD31-4B8C-83A1-F6EECF244321}">
                <p14:modId xmlns:p14="http://schemas.microsoft.com/office/powerpoint/2010/main" val="4177216290"/>
              </p:ext>
            </p:extLst>
          </p:nvPr>
        </p:nvGraphicFramePr>
        <p:xfrm>
          <a:off x="-465168" y="6419038"/>
          <a:ext cx="11835925" cy="365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5FD205BD-7113-4C6E-994D-BEF7E215A9F3}"/>
              </a:ext>
            </a:extLst>
          </p:cNvPr>
          <p:cNvPicPr>
            <a:picLocks noChangeAspect="1"/>
          </p:cNvPicPr>
          <p:nvPr/>
        </p:nvPicPr>
        <p:blipFill rotWithShape="1">
          <a:blip r:embed="rId9"/>
          <a:srcRect l="15074" t="31155" r="42451" b="29450"/>
          <a:stretch/>
        </p:blipFill>
        <p:spPr>
          <a:xfrm>
            <a:off x="9136716" y="4597763"/>
            <a:ext cx="2750470" cy="1646035"/>
          </a:xfrm>
          <a:prstGeom prst="rect">
            <a:avLst/>
          </a:prstGeom>
          <a:solidFill>
            <a:schemeClr val="bg1"/>
          </a:solidFill>
          <a:ln>
            <a:solidFill>
              <a:schemeClr val="tx1"/>
            </a:solidFill>
          </a:ln>
        </p:spPr>
      </p:pic>
      <p:pic>
        <p:nvPicPr>
          <p:cNvPr id="11" name="Picture 10">
            <a:extLst>
              <a:ext uri="{FF2B5EF4-FFF2-40B4-BE49-F238E27FC236}">
                <a16:creationId xmlns:a16="http://schemas.microsoft.com/office/drawing/2014/main" id="{BE8B07D0-12A4-4E75-AAF5-F24737F0C365}"/>
              </a:ext>
            </a:extLst>
          </p:cNvPr>
          <p:cNvPicPr>
            <a:picLocks noChangeAspect="1"/>
          </p:cNvPicPr>
          <p:nvPr/>
        </p:nvPicPr>
        <p:blipFill rotWithShape="1">
          <a:blip r:embed="rId10"/>
          <a:srcRect l="20611" t="27299" r="46167" b="33428"/>
          <a:stretch/>
        </p:blipFill>
        <p:spPr>
          <a:xfrm>
            <a:off x="6600306" y="4597763"/>
            <a:ext cx="2476627" cy="1646036"/>
          </a:xfrm>
          <a:prstGeom prst="rect">
            <a:avLst/>
          </a:prstGeom>
          <a:ln>
            <a:solidFill>
              <a:schemeClr val="tx1"/>
            </a:solidFill>
          </a:ln>
        </p:spPr>
      </p:pic>
      <p:pic>
        <p:nvPicPr>
          <p:cNvPr id="3" name="Picture 2">
            <a:extLst>
              <a:ext uri="{FF2B5EF4-FFF2-40B4-BE49-F238E27FC236}">
                <a16:creationId xmlns:a16="http://schemas.microsoft.com/office/drawing/2014/main" id="{41EAB534-A00D-48D1-9A67-0BD47DB9DB60}"/>
              </a:ext>
            </a:extLst>
          </p:cNvPr>
          <p:cNvPicPr>
            <a:picLocks noChangeAspect="1"/>
          </p:cNvPicPr>
          <p:nvPr/>
        </p:nvPicPr>
        <p:blipFill>
          <a:blip r:embed="rId11"/>
          <a:stretch>
            <a:fillRect/>
          </a:stretch>
        </p:blipFill>
        <p:spPr>
          <a:xfrm>
            <a:off x="9472059" y="1166766"/>
            <a:ext cx="1181764" cy="151714"/>
          </a:xfrm>
          <a:prstGeom prst="rect">
            <a:avLst/>
          </a:prstGeom>
        </p:spPr>
      </p:pic>
      <p:sp>
        <p:nvSpPr>
          <p:cNvPr id="4" name="Slide Number Placeholder 3">
            <a:extLst>
              <a:ext uri="{FF2B5EF4-FFF2-40B4-BE49-F238E27FC236}">
                <a16:creationId xmlns:a16="http://schemas.microsoft.com/office/drawing/2014/main" id="{82C084CC-31DB-4E0B-9B0A-5717FC95FA71}"/>
              </a:ext>
            </a:extLst>
          </p:cNvPr>
          <p:cNvSpPr>
            <a:spLocks noGrp="1"/>
          </p:cNvSpPr>
          <p:nvPr>
            <p:ph type="sldNum" sz="quarter" idx="12"/>
          </p:nvPr>
        </p:nvSpPr>
        <p:spPr/>
        <p:txBody>
          <a:bodyPr/>
          <a:lstStyle/>
          <a:p>
            <a:fld id="{BA508391-D276-49F0-A78A-ED1079115CE5}" type="slidenum">
              <a:rPr lang="en-US" smtClean="0"/>
              <a:t>13</a:t>
            </a:fld>
            <a:endParaRPr lang="en-US"/>
          </a:p>
        </p:txBody>
      </p:sp>
    </p:spTree>
    <p:extLst>
      <p:ext uri="{BB962C8B-B14F-4D97-AF65-F5344CB8AC3E}">
        <p14:creationId xmlns:p14="http://schemas.microsoft.com/office/powerpoint/2010/main" val="333581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61B6-4AB6-45D9-9E15-E43C847FE306}"/>
              </a:ext>
            </a:extLst>
          </p:cNvPr>
          <p:cNvSpPr>
            <a:spLocks noGrp="1"/>
          </p:cNvSpPr>
          <p:nvPr>
            <p:ph type="title"/>
          </p:nvPr>
        </p:nvSpPr>
        <p:spPr>
          <a:xfrm>
            <a:off x="533400" y="457201"/>
            <a:ext cx="10236200" cy="990600"/>
          </a:xfrm>
        </p:spPr>
        <p:txBody>
          <a:bodyPr/>
          <a:lstStyle/>
          <a:p>
            <a:r>
              <a:rPr lang="en-US" dirty="0" err="1"/>
              <a:t>MCB</a:t>
            </a:r>
            <a:r>
              <a:rPr lang="en-US" dirty="0"/>
              <a:t> Camp Lejeune Greener Cleanup Self-Declaration</a:t>
            </a:r>
          </a:p>
        </p:txBody>
      </p:sp>
      <p:sp>
        <p:nvSpPr>
          <p:cNvPr id="3" name="Content Placeholder 2">
            <a:extLst>
              <a:ext uri="{FF2B5EF4-FFF2-40B4-BE49-F238E27FC236}">
                <a16:creationId xmlns:a16="http://schemas.microsoft.com/office/drawing/2014/main" id="{DDAB1921-86C4-467B-8831-7E2B3B5CF15C}"/>
              </a:ext>
            </a:extLst>
          </p:cNvPr>
          <p:cNvSpPr>
            <a:spLocks noGrp="1"/>
          </p:cNvSpPr>
          <p:nvPr>
            <p:ph idx="1"/>
          </p:nvPr>
        </p:nvSpPr>
        <p:spPr>
          <a:xfrm>
            <a:off x="352778" y="1352615"/>
            <a:ext cx="5131904" cy="4862296"/>
          </a:xfrm>
        </p:spPr>
        <p:txBody>
          <a:bodyPr/>
          <a:lstStyle/>
          <a:p>
            <a:r>
              <a:rPr lang="en-US" sz="3200" dirty="0"/>
              <a:t>Self-declaration completed in 2017</a:t>
            </a:r>
          </a:p>
          <a:p>
            <a:pPr lvl="1"/>
            <a:r>
              <a:rPr lang="en-US" sz="2800" dirty="0"/>
              <a:t>BMP evaluation</a:t>
            </a:r>
          </a:p>
          <a:p>
            <a:pPr lvl="2"/>
            <a:r>
              <a:rPr lang="en-US" sz="2600" dirty="0"/>
              <a:t>29 potentially applicable</a:t>
            </a:r>
          </a:p>
          <a:p>
            <a:pPr lvl="2"/>
            <a:r>
              <a:rPr lang="en-US" sz="2600" dirty="0"/>
              <a:t>18 implemented</a:t>
            </a:r>
          </a:p>
          <a:p>
            <a:pPr lvl="2"/>
            <a:r>
              <a:rPr lang="en-US" sz="2600" dirty="0"/>
              <a:t>2 user-defined</a:t>
            </a:r>
          </a:p>
          <a:p>
            <a:pPr lvl="1"/>
            <a:r>
              <a:rPr lang="en-US" sz="2800" dirty="0"/>
              <a:t>Complemented strategy to achieve remedy objectives</a:t>
            </a:r>
          </a:p>
          <a:p>
            <a:pPr lvl="1"/>
            <a:r>
              <a:rPr lang="en-US" sz="2800" dirty="0"/>
              <a:t>All phases of site work</a:t>
            </a:r>
          </a:p>
          <a:p>
            <a:endParaRPr lang="en-US" dirty="0"/>
          </a:p>
        </p:txBody>
      </p:sp>
      <p:pic>
        <p:nvPicPr>
          <p:cNvPr id="7" name="Picture 6">
            <a:extLst>
              <a:ext uri="{FF2B5EF4-FFF2-40B4-BE49-F238E27FC236}">
                <a16:creationId xmlns:a16="http://schemas.microsoft.com/office/drawing/2014/main" id="{58F09FF4-3DFA-4C0C-A3FE-CC1296948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975" y="1974132"/>
            <a:ext cx="6877878" cy="2888708"/>
          </a:xfrm>
          <a:prstGeom prst="rect">
            <a:avLst/>
          </a:prstGeom>
        </p:spPr>
      </p:pic>
      <p:sp>
        <p:nvSpPr>
          <p:cNvPr id="8" name="Rectangle 7">
            <a:extLst>
              <a:ext uri="{FF2B5EF4-FFF2-40B4-BE49-F238E27FC236}">
                <a16:creationId xmlns:a16="http://schemas.microsoft.com/office/drawing/2014/main" id="{924C981F-0D1F-4138-B739-A9864A5E6B02}"/>
              </a:ext>
            </a:extLst>
          </p:cNvPr>
          <p:cNvSpPr/>
          <p:nvPr/>
        </p:nvSpPr>
        <p:spPr>
          <a:xfrm>
            <a:off x="6179684" y="4608924"/>
            <a:ext cx="1212191" cy="253916"/>
          </a:xfrm>
          <a:prstGeom prst="rect">
            <a:avLst/>
          </a:prstGeom>
        </p:spPr>
        <p:txBody>
          <a:bodyPr wrap="none">
            <a:spAutoFit/>
          </a:bodyPr>
          <a:lstStyle/>
          <a:p>
            <a:r>
              <a:rPr lang="en-US" sz="1000" dirty="0"/>
              <a:t>Holland</a:t>
            </a:r>
            <a:r>
              <a:rPr lang="en-US" sz="1050" dirty="0"/>
              <a:t> et al, 2011</a:t>
            </a:r>
          </a:p>
        </p:txBody>
      </p:sp>
      <p:sp>
        <p:nvSpPr>
          <p:cNvPr id="4" name="Slide Number Placeholder 3">
            <a:extLst>
              <a:ext uri="{FF2B5EF4-FFF2-40B4-BE49-F238E27FC236}">
                <a16:creationId xmlns:a16="http://schemas.microsoft.com/office/drawing/2014/main" id="{77188551-A9DB-482D-B7DE-816A16CB41A4}"/>
              </a:ext>
            </a:extLst>
          </p:cNvPr>
          <p:cNvSpPr>
            <a:spLocks noGrp="1"/>
          </p:cNvSpPr>
          <p:nvPr>
            <p:ph type="sldNum" sz="quarter" idx="12"/>
          </p:nvPr>
        </p:nvSpPr>
        <p:spPr/>
        <p:txBody>
          <a:bodyPr/>
          <a:lstStyle/>
          <a:p>
            <a:fld id="{BA508391-D276-49F0-A78A-ED1079115CE5}" type="slidenum">
              <a:rPr lang="en-US" smtClean="0"/>
              <a:t>14</a:t>
            </a:fld>
            <a:endParaRPr lang="en-US"/>
          </a:p>
        </p:txBody>
      </p:sp>
    </p:spTree>
    <p:extLst>
      <p:ext uri="{BB962C8B-B14F-4D97-AF65-F5344CB8AC3E}">
        <p14:creationId xmlns:p14="http://schemas.microsoft.com/office/powerpoint/2010/main" val="281657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3A0F60B2-3D57-4BFE-B69C-42BCE0A4D8F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471" b="9809"/>
          <a:stretch/>
        </p:blipFill>
        <p:spPr>
          <a:xfrm>
            <a:off x="277130" y="1656008"/>
            <a:ext cx="7770385" cy="4394199"/>
          </a:xfrm>
          <a:prstGeom prst="rect">
            <a:avLst/>
          </a:prstGeom>
          <a:ln w="12700">
            <a:solidFill>
              <a:schemeClr val="tx1"/>
            </a:solidFill>
          </a:ln>
        </p:spPr>
      </p:pic>
      <p:sp>
        <p:nvSpPr>
          <p:cNvPr id="2" name="Title 1">
            <a:extLst>
              <a:ext uri="{FF2B5EF4-FFF2-40B4-BE49-F238E27FC236}">
                <a16:creationId xmlns:a16="http://schemas.microsoft.com/office/drawing/2014/main" id="{10C7AB1F-596D-43DF-8A3B-A5BCEF11302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kern="1200">
                <a:solidFill>
                  <a:schemeClr val="bg1"/>
                </a:solidFill>
                <a:latin typeface="+mj-lt"/>
                <a:ea typeface="+mj-ea"/>
                <a:cs typeface="+mj-cs"/>
              </a:rPr>
              <a:t>Project Highlights</a:t>
            </a:r>
          </a:p>
        </p:txBody>
      </p:sp>
      <p:pic>
        <p:nvPicPr>
          <p:cNvPr id="8" name="Picture 7" descr="Screen Clipping">
            <a:extLst>
              <a:ext uri="{FF2B5EF4-FFF2-40B4-BE49-F238E27FC236}">
                <a16:creationId xmlns:a16="http://schemas.microsoft.com/office/drawing/2014/main" id="{C6985B8E-6C1A-40A6-8D91-4FD16375DF8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6661" t="10185" r="4941" b="40729"/>
          <a:stretch/>
        </p:blipFill>
        <p:spPr>
          <a:xfrm>
            <a:off x="8316775" y="1657388"/>
            <a:ext cx="3584885" cy="4392819"/>
          </a:xfrm>
          <a:prstGeom prst="rect">
            <a:avLst/>
          </a:prstGeom>
          <a:ln>
            <a:solidFill>
              <a:schemeClr val="tx1"/>
            </a:solidFill>
          </a:ln>
        </p:spPr>
      </p:pic>
      <p:sp>
        <p:nvSpPr>
          <p:cNvPr id="3" name="Slide Number Placeholder 2">
            <a:extLst>
              <a:ext uri="{FF2B5EF4-FFF2-40B4-BE49-F238E27FC236}">
                <a16:creationId xmlns:a16="http://schemas.microsoft.com/office/drawing/2014/main" id="{46FB212E-2EDC-4524-A6AE-1418B97C25BC}"/>
              </a:ext>
            </a:extLst>
          </p:cNvPr>
          <p:cNvSpPr>
            <a:spLocks noGrp="1"/>
          </p:cNvSpPr>
          <p:nvPr>
            <p:ph type="sldNum" sz="quarter" idx="12"/>
          </p:nvPr>
        </p:nvSpPr>
        <p:spPr/>
        <p:txBody>
          <a:bodyPr/>
          <a:lstStyle/>
          <a:p>
            <a:fld id="{BA508391-D276-49F0-A78A-ED1079115CE5}" type="slidenum">
              <a:rPr lang="en-US" smtClean="0"/>
              <a:t>15</a:t>
            </a:fld>
            <a:endParaRPr lang="en-US"/>
          </a:p>
        </p:txBody>
      </p:sp>
    </p:spTree>
    <p:extLst>
      <p:ext uri="{BB962C8B-B14F-4D97-AF65-F5344CB8AC3E}">
        <p14:creationId xmlns:p14="http://schemas.microsoft.com/office/powerpoint/2010/main" val="953287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7F52E-EB35-42F7-BF9C-F634296C3C7F}"/>
              </a:ext>
            </a:extLst>
          </p:cNvPr>
          <p:cNvSpPr>
            <a:spLocks noGrp="1"/>
          </p:cNvSpPr>
          <p:nvPr>
            <p:ph type="title"/>
          </p:nvPr>
        </p:nvSpPr>
        <p:spPr>
          <a:xfrm>
            <a:off x="209202" y="249383"/>
            <a:ext cx="9677400" cy="990600"/>
          </a:xfrm>
        </p:spPr>
        <p:txBody>
          <a:bodyPr>
            <a:normAutofit/>
          </a:bodyPr>
          <a:lstStyle/>
          <a:p>
            <a:r>
              <a:rPr lang="en-US" dirty="0"/>
              <a:t>Solar Powered Subgrade Biogeochemical Reactor</a:t>
            </a:r>
            <a:br>
              <a:rPr lang="en-US" dirty="0"/>
            </a:br>
            <a:endParaRPr lang="en-US" dirty="0"/>
          </a:p>
        </p:txBody>
      </p:sp>
      <p:sp>
        <p:nvSpPr>
          <p:cNvPr id="3" name="Content Placeholder 2">
            <a:extLst>
              <a:ext uri="{FF2B5EF4-FFF2-40B4-BE49-F238E27FC236}">
                <a16:creationId xmlns:a16="http://schemas.microsoft.com/office/drawing/2014/main" id="{0C262BC8-8063-4D5B-B0BE-6DE73816BD56}"/>
              </a:ext>
            </a:extLst>
          </p:cNvPr>
          <p:cNvSpPr>
            <a:spLocks noGrp="1"/>
          </p:cNvSpPr>
          <p:nvPr>
            <p:ph idx="1"/>
          </p:nvPr>
        </p:nvSpPr>
        <p:spPr>
          <a:xfrm>
            <a:off x="78966" y="1242293"/>
            <a:ext cx="5609708" cy="5219006"/>
          </a:xfrm>
        </p:spPr>
        <p:txBody>
          <a:bodyPr>
            <a:normAutofit/>
          </a:bodyPr>
          <a:lstStyle/>
          <a:p>
            <a:pPr fontAlgn="t"/>
            <a:r>
              <a:rPr lang="en-US" dirty="0"/>
              <a:t>Applicable </a:t>
            </a:r>
            <a:r>
              <a:rPr lang="en-US" dirty="0" err="1"/>
              <a:t>BMPs</a:t>
            </a:r>
            <a:r>
              <a:rPr lang="en-US" dirty="0"/>
              <a:t> </a:t>
            </a:r>
          </a:p>
          <a:p>
            <a:pPr lvl="1" fontAlgn="t"/>
            <a:r>
              <a:rPr lang="en-US" dirty="0" err="1"/>
              <a:t>Biobased</a:t>
            </a:r>
            <a:r>
              <a:rPr lang="en-US" dirty="0"/>
              <a:t> and non-refined materials                              (locally sourced mulch and soybean oil)</a:t>
            </a:r>
          </a:p>
          <a:p>
            <a:pPr lvl="1" fontAlgn="t"/>
            <a:r>
              <a:rPr lang="en-US" dirty="0"/>
              <a:t>Uncontaminated site soil for backfill </a:t>
            </a:r>
          </a:p>
          <a:p>
            <a:pPr lvl="1" fontAlgn="t"/>
            <a:r>
              <a:rPr lang="en-US" dirty="0"/>
              <a:t>Solar powered pump</a:t>
            </a:r>
          </a:p>
          <a:p>
            <a:pPr fontAlgn="t"/>
            <a:r>
              <a:rPr lang="en-US" dirty="0"/>
              <a:t>Impacts</a:t>
            </a:r>
          </a:p>
          <a:p>
            <a:pPr lvl="1" fontAlgn="t"/>
            <a:r>
              <a:rPr lang="en-US" dirty="0"/>
              <a:t>Reduced landfill waste and greenhouse gas emissions </a:t>
            </a:r>
          </a:p>
          <a:p>
            <a:pPr lvl="1" fontAlgn="t"/>
            <a:r>
              <a:rPr lang="en-US" dirty="0"/>
              <a:t>Maximized use of renewable energy</a:t>
            </a:r>
          </a:p>
          <a:p>
            <a:pPr lvl="1" fontAlgn="t"/>
            <a:r>
              <a:rPr lang="en-US" dirty="0"/>
              <a:t>Reduced concentrations in source area and potential time to site closure</a:t>
            </a:r>
          </a:p>
          <a:p>
            <a:endParaRPr lang="en-US" dirty="0"/>
          </a:p>
        </p:txBody>
      </p:sp>
      <p:graphicFrame>
        <p:nvGraphicFramePr>
          <p:cNvPr id="5" name="Diagram 4">
            <a:extLst>
              <a:ext uri="{FF2B5EF4-FFF2-40B4-BE49-F238E27FC236}">
                <a16:creationId xmlns:a16="http://schemas.microsoft.com/office/drawing/2014/main" id="{7F7CE359-4DEE-446C-8FD5-85D33F9CCAD7}"/>
              </a:ext>
            </a:extLst>
          </p:cNvPr>
          <p:cNvGraphicFramePr/>
          <p:nvPr>
            <p:extLst>
              <p:ext uri="{D42A27DB-BD31-4B8C-83A1-F6EECF244321}">
                <p14:modId xmlns:p14="http://schemas.microsoft.com/office/powerpoint/2010/main" val="1026786927"/>
              </p:ext>
            </p:extLst>
          </p:nvPr>
        </p:nvGraphicFramePr>
        <p:xfrm>
          <a:off x="78966" y="6404758"/>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57D6B61A-C324-4782-A6AE-A7313CC97FA0}"/>
              </a:ext>
            </a:extLst>
          </p:cNvPr>
          <p:cNvPicPr>
            <a:picLocks noChangeAspect="1"/>
          </p:cNvPicPr>
          <p:nvPr/>
        </p:nvPicPr>
        <p:blipFill rotWithShape="1">
          <a:blip r:embed="rId8"/>
          <a:srcRect l="12135" t="14703" r="38066" b="26056"/>
          <a:stretch/>
        </p:blipFill>
        <p:spPr>
          <a:xfrm>
            <a:off x="5831962" y="1309557"/>
            <a:ext cx="6214264" cy="4158329"/>
          </a:xfrm>
          <a:prstGeom prst="rect">
            <a:avLst/>
          </a:prstGeom>
          <a:ln w="12700">
            <a:solidFill>
              <a:schemeClr val="tx1"/>
            </a:solidFill>
          </a:ln>
        </p:spPr>
      </p:pic>
      <p:sp>
        <p:nvSpPr>
          <p:cNvPr id="4" name="Slide Number Placeholder 3">
            <a:extLst>
              <a:ext uri="{FF2B5EF4-FFF2-40B4-BE49-F238E27FC236}">
                <a16:creationId xmlns:a16="http://schemas.microsoft.com/office/drawing/2014/main" id="{CD6055D2-2BAF-4E2A-82C5-AEB30E776D07}"/>
              </a:ext>
            </a:extLst>
          </p:cNvPr>
          <p:cNvSpPr>
            <a:spLocks noGrp="1"/>
          </p:cNvSpPr>
          <p:nvPr>
            <p:ph type="sldNum" sz="quarter" idx="12"/>
          </p:nvPr>
        </p:nvSpPr>
        <p:spPr/>
        <p:txBody>
          <a:bodyPr/>
          <a:lstStyle/>
          <a:p>
            <a:fld id="{BA508391-D276-49F0-A78A-ED1079115CE5}" type="slidenum">
              <a:rPr lang="en-US" smtClean="0"/>
              <a:t>16</a:t>
            </a:fld>
            <a:endParaRPr lang="en-US"/>
          </a:p>
        </p:txBody>
      </p:sp>
    </p:spTree>
    <p:extLst>
      <p:ext uri="{BB962C8B-B14F-4D97-AF65-F5344CB8AC3E}">
        <p14:creationId xmlns:p14="http://schemas.microsoft.com/office/powerpoint/2010/main" val="634055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9087-FA6C-42F6-A725-6E025C523B6F}"/>
              </a:ext>
            </a:extLst>
          </p:cNvPr>
          <p:cNvSpPr>
            <a:spLocks noGrp="1"/>
          </p:cNvSpPr>
          <p:nvPr>
            <p:ph type="title"/>
          </p:nvPr>
        </p:nvSpPr>
        <p:spPr>
          <a:xfrm>
            <a:off x="142702" y="174568"/>
            <a:ext cx="9677400" cy="990600"/>
          </a:xfrm>
        </p:spPr>
        <p:txBody>
          <a:bodyPr>
            <a:normAutofit/>
          </a:bodyPr>
          <a:lstStyle/>
          <a:p>
            <a:r>
              <a:rPr lang="en-US" dirty="0"/>
              <a:t>Air Sparging Remedial Actions</a:t>
            </a:r>
          </a:p>
        </p:txBody>
      </p:sp>
      <p:sp>
        <p:nvSpPr>
          <p:cNvPr id="3" name="Content Placeholder 2">
            <a:extLst>
              <a:ext uri="{FF2B5EF4-FFF2-40B4-BE49-F238E27FC236}">
                <a16:creationId xmlns:a16="http://schemas.microsoft.com/office/drawing/2014/main" id="{769D6B8D-BE81-4993-842E-7EF4C211DCE1}"/>
              </a:ext>
            </a:extLst>
          </p:cNvPr>
          <p:cNvSpPr>
            <a:spLocks noGrp="1"/>
          </p:cNvSpPr>
          <p:nvPr>
            <p:ph idx="1"/>
          </p:nvPr>
        </p:nvSpPr>
        <p:spPr>
          <a:xfrm>
            <a:off x="315137" y="865667"/>
            <a:ext cx="4886498" cy="5245014"/>
          </a:xfrm>
        </p:spPr>
        <p:txBody>
          <a:bodyPr>
            <a:normAutofit/>
          </a:bodyPr>
          <a:lstStyle/>
          <a:p>
            <a:r>
              <a:rPr lang="en-US" sz="2800" dirty="0"/>
              <a:t>Applicable BMP</a:t>
            </a:r>
          </a:p>
          <a:p>
            <a:pPr lvl="1"/>
            <a:r>
              <a:rPr lang="en-US" sz="2400" dirty="0"/>
              <a:t>Set milestones to system shut down</a:t>
            </a:r>
          </a:p>
          <a:p>
            <a:pPr lvl="1"/>
            <a:r>
              <a:rPr lang="en-US" sz="2400" dirty="0"/>
              <a:t>Equipment reuse</a:t>
            </a:r>
          </a:p>
          <a:p>
            <a:r>
              <a:rPr lang="en-US" sz="2800" dirty="0"/>
              <a:t>Impacts</a:t>
            </a:r>
          </a:p>
          <a:p>
            <a:pPr lvl="1"/>
            <a:r>
              <a:rPr lang="en-US" sz="2400" dirty="0"/>
              <a:t>Savings of ~800,000 kilowatt hours per system per year per system</a:t>
            </a:r>
          </a:p>
          <a:p>
            <a:pPr lvl="2"/>
            <a:r>
              <a:rPr lang="en-US" sz="2000" dirty="0"/>
              <a:t>Reduced cost and </a:t>
            </a:r>
            <a:r>
              <a:rPr lang="en-US" sz="2000" dirty="0" err="1"/>
              <a:t>GHG</a:t>
            </a:r>
            <a:r>
              <a:rPr lang="en-US" sz="2000" dirty="0"/>
              <a:t> emissions associated with electricity production</a:t>
            </a:r>
          </a:p>
          <a:p>
            <a:pPr lvl="1"/>
            <a:r>
              <a:rPr lang="en-US" sz="2200" dirty="0"/>
              <a:t>Avoided </a:t>
            </a:r>
            <a:r>
              <a:rPr lang="en-US" sz="2200" dirty="0" err="1"/>
              <a:t>O&amp;M</a:t>
            </a:r>
            <a:r>
              <a:rPr lang="en-US" sz="2200" dirty="0"/>
              <a:t> vehicle travel</a:t>
            </a:r>
          </a:p>
        </p:txBody>
      </p:sp>
      <p:graphicFrame>
        <p:nvGraphicFramePr>
          <p:cNvPr id="7" name="Diagram 6">
            <a:extLst>
              <a:ext uri="{FF2B5EF4-FFF2-40B4-BE49-F238E27FC236}">
                <a16:creationId xmlns:a16="http://schemas.microsoft.com/office/drawing/2014/main" id="{B27C822E-F2EA-40BE-8933-BD51578A645B}"/>
              </a:ext>
            </a:extLst>
          </p:cNvPr>
          <p:cNvGraphicFramePr/>
          <p:nvPr>
            <p:extLst>
              <p:ext uri="{D42A27DB-BD31-4B8C-83A1-F6EECF244321}">
                <p14:modId xmlns:p14="http://schemas.microsoft.com/office/powerpoint/2010/main" val="2206963321"/>
              </p:ext>
            </p:extLst>
          </p:nvPr>
        </p:nvGraphicFramePr>
        <p:xfrm>
          <a:off x="-156558" y="6397284"/>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68C402E-7FCB-4626-9B89-499F4D5649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333" b="17778"/>
          <a:stretch/>
        </p:blipFill>
        <p:spPr>
          <a:xfrm>
            <a:off x="6531350" y="669868"/>
            <a:ext cx="2940196" cy="3600834"/>
          </a:xfrm>
          <a:prstGeom prst="rect">
            <a:avLst/>
          </a:prstGeom>
          <a:ln>
            <a:solidFill>
              <a:schemeClr val="tx1"/>
            </a:solidFill>
          </a:ln>
        </p:spPr>
      </p:pic>
      <p:pic>
        <p:nvPicPr>
          <p:cNvPr id="6" name="Picture 5">
            <a:extLst>
              <a:ext uri="{FF2B5EF4-FFF2-40B4-BE49-F238E27FC236}">
                <a16:creationId xmlns:a16="http://schemas.microsoft.com/office/drawing/2014/main" id="{4DA99D06-7BFA-4BF0-BAD4-0BEAF7D6983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166" t="7778" r="15164"/>
          <a:stretch/>
        </p:blipFill>
        <p:spPr>
          <a:xfrm>
            <a:off x="8758418" y="3123139"/>
            <a:ext cx="2620536" cy="2987542"/>
          </a:xfrm>
          <a:prstGeom prst="rect">
            <a:avLst/>
          </a:prstGeom>
          <a:ln>
            <a:solidFill>
              <a:schemeClr val="tx1"/>
            </a:solidFill>
          </a:ln>
        </p:spPr>
      </p:pic>
      <p:sp>
        <p:nvSpPr>
          <p:cNvPr id="4" name="Slide Number Placeholder 3">
            <a:extLst>
              <a:ext uri="{FF2B5EF4-FFF2-40B4-BE49-F238E27FC236}">
                <a16:creationId xmlns:a16="http://schemas.microsoft.com/office/drawing/2014/main" id="{528EE294-E360-4C11-8E7E-8AFE63F75BC3}"/>
              </a:ext>
            </a:extLst>
          </p:cNvPr>
          <p:cNvSpPr>
            <a:spLocks noGrp="1"/>
          </p:cNvSpPr>
          <p:nvPr>
            <p:ph type="sldNum" sz="quarter" idx="12"/>
          </p:nvPr>
        </p:nvSpPr>
        <p:spPr/>
        <p:txBody>
          <a:bodyPr/>
          <a:lstStyle/>
          <a:p>
            <a:fld id="{BA508391-D276-49F0-A78A-ED1079115CE5}" type="slidenum">
              <a:rPr lang="en-US" smtClean="0"/>
              <a:t>17</a:t>
            </a:fld>
            <a:endParaRPr lang="en-US"/>
          </a:p>
        </p:txBody>
      </p:sp>
    </p:spTree>
    <p:extLst>
      <p:ext uri="{BB962C8B-B14F-4D97-AF65-F5344CB8AC3E}">
        <p14:creationId xmlns:p14="http://schemas.microsoft.com/office/powerpoint/2010/main" val="2945740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9087-FA6C-42F6-A725-6E025C523B6F}"/>
              </a:ext>
            </a:extLst>
          </p:cNvPr>
          <p:cNvSpPr>
            <a:spLocks noGrp="1"/>
          </p:cNvSpPr>
          <p:nvPr>
            <p:ph type="title"/>
          </p:nvPr>
        </p:nvSpPr>
        <p:spPr>
          <a:xfrm>
            <a:off x="142702" y="174568"/>
            <a:ext cx="9677400" cy="990600"/>
          </a:xfrm>
        </p:spPr>
        <p:txBody>
          <a:bodyPr>
            <a:normAutofit/>
          </a:bodyPr>
          <a:lstStyle/>
          <a:p>
            <a:r>
              <a:rPr lang="en-US" dirty="0"/>
              <a:t>Long Term Monitoring Program</a:t>
            </a:r>
          </a:p>
        </p:txBody>
      </p:sp>
      <p:sp>
        <p:nvSpPr>
          <p:cNvPr id="3" name="Content Placeholder 2">
            <a:extLst>
              <a:ext uri="{FF2B5EF4-FFF2-40B4-BE49-F238E27FC236}">
                <a16:creationId xmlns:a16="http://schemas.microsoft.com/office/drawing/2014/main" id="{769D6B8D-BE81-4993-842E-7EF4C211DCE1}"/>
              </a:ext>
            </a:extLst>
          </p:cNvPr>
          <p:cNvSpPr>
            <a:spLocks noGrp="1"/>
          </p:cNvSpPr>
          <p:nvPr>
            <p:ph idx="1"/>
          </p:nvPr>
        </p:nvSpPr>
        <p:spPr>
          <a:xfrm>
            <a:off x="412866" y="1054513"/>
            <a:ext cx="7081058" cy="5216302"/>
          </a:xfrm>
        </p:spPr>
        <p:txBody>
          <a:bodyPr>
            <a:normAutofit fontScale="92500"/>
          </a:bodyPr>
          <a:lstStyle/>
          <a:p>
            <a:r>
              <a:rPr lang="en-US" sz="2800" dirty="0"/>
              <a:t>Applicable </a:t>
            </a:r>
            <a:r>
              <a:rPr lang="en-US" sz="2800" dirty="0" err="1"/>
              <a:t>BMPs</a:t>
            </a:r>
            <a:endParaRPr lang="en-US" sz="2800" dirty="0"/>
          </a:p>
          <a:p>
            <a:pPr lvl="1"/>
            <a:r>
              <a:rPr lang="en-US" sz="2400" dirty="0"/>
              <a:t>No purge technology, 300 wells/year</a:t>
            </a:r>
          </a:p>
          <a:p>
            <a:pPr lvl="1"/>
            <a:r>
              <a:rPr lang="en-US" sz="2400" dirty="0"/>
              <a:t>Optimized well network and utilized existing wells</a:t>
            </a:r>
          </a:p>
          <a:p>
            <a:r>
              <a:rPr lang="en-US" sz="2800" dirty="0"/>
              <a:t>Impacts</a:t>
            </a:r>
          </a:p>
          <a:p>
            <a:pPr lvl="1"/>
            <a:r>
              <a:rPr lang="en-US" sz="2400" dirty="0"/>
              <a:t>Minimized waste management</a:t>
            </a:r>
          </a:p>
          <a:p>
            <a:pPr lvl="2"/>
            <a:r>
              <a:rPr lang="en-US" sz="2000" dirty="0"/>
              <a:t>Avoided ~1,500 gallons aqueous waste/year</a:t>
            </a:r>
          </a:p>
          <a:p>
            <a:pPr lvl="2"/>
            <a:r>
              <a:rPr lang="en-US" sz="2000" dirty="0"/>
              <a:t>Eliminated need for ~15,000 feet of tubing/year</a:t>
            </a:r>
          </a:p>
          <a:p>
            <a:pPr lvl="1"/>
            <a:r>
              <a:rPr lang="en-US" sz="2400" dirty="0"/>
              <a:t>Reduced greenhouse gas emissions related to transportation</a:t>
            </a:r>
          </a:p>
          <a:p>
            <a:pPr lvl="1"/>
            <a:r>
              <a:rPr lang="en-US" sz="2400" dirty="0"/>
              <a:t>Reduced time and cost</a:t>
            </a:r>
          </a:p>
          <a:p>
            <a:pPr lvl="2"/>
            <a:r>
              <a:rPr lang="en-US" sz="2200" dirty="0"/>
              <a:t>~600 hours or $32,000/year</a:t>
            </a:r>
          </a:p>
          <a:p>
            <a:pPr marL="671966" lvl="2" indent="0">
              <a:buNone/>
            </a:pPr>
            <a:endParaRPr lang="en-US" sz="2200" dirty="0"/>
          </a:p>
        </p:txBody>
      </p:sp>
      <p:graphicFrame>
        <p:nvGraphicFramePr>
          <p:cNvPr id="7" name="Diagram 6">
            <a:extLst>
              <a:ext uri="{FF2B5EF4-FFF2-40B4-BE49-F238E27FC236}">
                <a16:creationId xmlns:a16="http://schemas.microsoft.com/office/drawing/2014/main" id="{B27C822E-F2EA-40BE-8933-BD51578A645B}"/>
              </a:ext>
            </a:extLst>
          </p:cNvPr>
          <p:cNvGraphicFramePr/>
          <p:nvPr>
            <p:extLst>
              <p:ext uri="{D42A27DB-BD31-4B8C-83A1-F6EECF244321}">
                <p14:modId xmlns:p14="http://schemas.microsoft.com/office/powerpoint/2010/main" val="2088648572"/>
              </p:ext>
            </p:extLst>
          </p:nvPr>
        </p:nvGraphicFramePr>
        <p:xfrm>
          <a:off x="142702" y="6381898"/>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93AB12FF-457F-4246-B0D7-7EAB662F79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4087" y="647260"/>
            <a:ext cx="3620060" cy="2715046"/>
          </a:xfrm>
          <a:prstGeom prst="rect">
            <a:avLst/>
          </a:prstGeom>
          <a:ln w="12700">
            <a:solidFill>
              <a:schemeClr val="tx1"/>
            </a:solidFill>
          </a:ln>
        </p:spPr>
      </p:pic>
      <p:pic>
        <p:nvPicPr>
          <p:cNvPr id="9" name="Picture 8">
            <a:extLst>
              <a:ext uri="{FF2B5EF4-FFF2-40B4-BE49-F238E27FC236}">
                <a16:creationId xmlns:a16="http://schemas.microsoft.com/office/drawing/2014/main" id="{318766D5-22FC-4E93-B4CB-CC4126295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4087" y="3444684"/>
            <a:ext cx="3620060" cy="2715047"/>
          </a:xfrm>
          <a:prstGeom prst="rect">
            <a:avLst/>
          </a:prstGeom>
          <a:ln w="12700">
            <a:solidFill>
              <a:schemeClr val="tx1"/>
            </a:solidFill>
          </a:ln>
        </p:spPr>
      </p:pic>
      <p:sp>
        <p:nvSpPr>
          <p:cNvPr id="4" name="Slide Number Placeholder 3">
            <a:extLst>
              <a:ext uri="{FF2B5EF4-FFF2-40B4-BE49-F238E27FC236}">
                <a16:creationId xmlns:a16="http://schemas.microsoft.com/office/drawing/2014/main" id="{0FCC7D04-A243-434F-9528-0E898F1D94A2}"/>
              </a:ext>
            </a:extLst>
          </p:cNvPr>
          <p:cNvSpPr>
            <a:spLocks noGrp="1"/>
          </p:cNvSpPr>
          <p:nvPr>
            <p:ph type="sldNum" sz="quarter" idx="12"/>
          </p:nvPr>
        </p:nvSpPr>
        <p:spPr/>
        <p:txBody>
          <a:bodyPr/>
          <a:lstStyle/>
          <a:p>
            <a:fld id="{BA508391-D276-49F0-A78A-ED1079115CE5}" type="slidenum">
              <a:rPr lang="en-US" smtClean="0"/>
              <a:t>18</a:t>
            </a:fld>
            <a:endParaRPr lang="en-US"/>
          </a:p>
        </p:txBody>
      </p:sp>
    </p:spTree>
    <p:extLst>
      <p:ext uri="{BB962C8B-B14F-4D97-AF65-F5344CB8AC3E}">
        <p14:creationId xmlns:p14="http://schemas.microsoft.com/office/powerpoint/2010/main" val="2062014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J-3.pdf - Adobe Acrobat Pro DC">
            <a:extLst>
              <a:ext uri="{FF2B5EF4-FFF2-40B4-BE49-F238E27FC236}">
                <a16:creationId xmlns:a16="http://schemas.microsoft.com/office/drawing/2014/main" id="{7CE187CC-7C90-43A7-98D2-7AACB02C1E49}"/>
              </a:ext>
            </a:extLst>
          </p:cNvPr>
          <p:cNvPicPr>
            <a:picLocks noChangeAspect="1"/>
          </p:cNvPicPr>
          <p:nvPr/>
        </p:nvPicPr>
        <p:blipFill rotWithShape="1">
          <a:blip r:embed="rId3">
            <a:extLst>
              <a:ext uri="{28A0092B-C50C-407E-A947-70E740481C1C}">
                <a14:useLocalDpi xmlns:a14="http://schemas.microsoft.com/office/drawing/2010/main" val="0"/>
              </a:ext>
            </a:extLst>
          </a:blip>
          <a:srcRect l="5863" t="53433" r="79477" b="35150"/>
          <a:stretch/>
        </p:blipFill>
        <p:spPr>
          <a:xfrm>
            <a:off x="2525885" y="5031786"/>
            <a:ext cx="2806037" cy="1178948"/>
          </a:xfrm>
          <a:prstGeom prst="rect">
            <a:avLst/>
          </a:prstGeom>
        </p:spPr>
      </p:pic>
      <p:sp>
        <p:nvSpPr>
          <p:cNvPr id="2" name="Title 1">
            <a:extLst>
              <a:ext uri="{FF2B5EF4-FFF2-40B4-BE49-F238E27FC236}">
                <a16:creationId xmlns:a16="http://schemas.microsoft.com/office/drawing/2014/main" id="{1B7198E7-0B01-426B-AE0A-B321C2786096}"/>
              </a:ext>
            </a:extLst>
          </p:cNvPr>
          <p:cNvSpPr>
            <a:spLocks noGrp="1"/>
          </p:cNvSpPr>
          <p:nvPr>
            <p:ph type="title"/>
          </p:nvPr>
        </p:nvSpPr>
        <p:spPr>
          <a:xfrm>
            <a:off x="84512" y="144491"/>
            <a:ext cx="9677400" cy="990600"/>
          </a:xfrm>
        </p:spPr>
        <p:txBody>
          <a:bodyPr>
            <a:normAutofit/>
          </a:bodyPr>
          <a:lstStyle/>
          <a:p>
            <a:r>
              <a:rPr lang="en-US" dirty="0" err="1"/>
              <a:t>Sitewise</a:t>
            </a:r>
            <a:r>
              <a:rPr lang="en-US" dirty="0"/>
              <a:t> Analysis</a:t>
            </a:r>
          </a:p>
        </p:txBody>
      </p:sp>
      <p:sp>
        <p:nvSpPr>
          <p:cNvPr id="3" name="Content Placeholder 2">
            <a:extLst>
              <a:ext uri="{FF2B5EF4-FFF2-40B4-BE49-F238E27FC236}">
                <a16:creationId xmlns:a16="http://schemas.microsoft.com/office/drawing/2014/main" id="{5B8C1D79-2A39-4294-AD41-8B95D306DE0A}"/>
              </a:ext>
            </a:extLst>
          </p:cNvPr>
          <p:cNvSpPr>
            <a:spLocks noGrp="1"/>
          </p:cNvSpPr>
          <p:nvPr>
            <p:ph idx="1"/>
          </p:nvPr>
        </p:nvSpPr>
        <p:spPr>
          <a:xfrm>
            <a:off x="423235" y="911582"/>
            <a:ext cx="4308859" cy="4571607"/>
          </a:xfrm>
        </p:spPr>
        <p:txBody>
          <a:bodyPr>
            <a:normAutofit/>
          </a:bodyPr>
          <a:lstStyle/>
          <a:p>
            <a:r>
              <a:rPr lang="en-US" dirty="0"/>
              <a:t>Remedy Selection</a:t>
            </a:r>
          </a:p>
          <a:p>
            <a:pPr lvl="1"/>
            <a:r>
              <a:rPr lang="en-US" dirty="0"/>
              <a:t>Compare alternatives in terms of a consistent set of sustainability metrics</a:t>
            </a:r>
          </a:p>
          <a:p>
            <a:pPr lvl="1"/>
            <a:r>
              <a:rPr lang="en-US" dirty="0"/>
              <a:t>Conducted at 8 sites</a:t>
            </a:r>
          </a:p>
          <a:p>
            <a:r>
              <a:rPr lang="en-US" dirty="0"/>
              <a:t>Remedy Implementation</a:t>
            </a:r>
          </a:p>
          <a:p>
            <a:pPr lvl="1"/>
            <a:r>
              <a:rPr lang="en-US" dirty="0"/>
              <a:t>Identifies opportunities to reduce footprint during design</a:t>
            </a:r>
          </a:p>
          <a:p>
            <a:pPr lvl="1"/>
            <a:endParaRPr lang="en-US" dirty="0"/>
          </a:p>
        </p:txBody>
      </p:sp>
      <p:graphicFrame>
        <p:nvGraphicFramePr>
          <p:cNvPr id="8" name="Diagram 7">
            <a:extLst>
              <a:ext uri="{FF2B5EF4-FFF2-40B4-BE49-F238E27FC236}">
                <a16:creationId xmlns:a16="http://schemas.microsoft.com/office/drawing/2014/main" id="{A005E170-F196-4252-A7E2-3C797969FB75}"/>
              </a:ext>
            </a:extLst>
          </p:cNvPr>
          <p:cNvGraphicFramePr/>
          <p:nvPr>
            <p:extLst>
              <p:ext uri="{D42A27DB-BD31-4B8C-83A1-F6EECF244321}">
                <p14:modId xmlns:p14="http://schemas.microsoft.com/office/powerpoint/2010/main" val="2718579062"/>
              </p:ext>
            </p:extLst>
          </p:nvPr>
        </p:nvGraphicFramePr>
        <p:xfrm>
          <a:off x="0" y="6376658"/>
          <a:ext cx="11835925" cy="365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J-1.pdf - Adobe Acrobat Pro DC">
            <a:extLst>
              <a:ext uri="{FF2B5EF4-FFF2-40B4-BE49-F238E27FC236}">
                <a16:creationId xmlns:a16="http://schemas.microsoft.com/office/drawing/2014/main" id="{5107A32A-C4AF-4F14-9660-1CB958AE722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814" t="30221" r="6932" b="25039"/>
          <a:stretch/>
        </p:blipFill>
        <p:spPr>
          <a:xfrm>
            <a:off x="5384486" y="0"/>
            <a:ext cx="5379592" cy="3246748"/>
          </a:xfrm>
          <a:prstGeom prst="rect">
            <a:avLst/>
          </a:prstGeom>
        </p:spPr>
      </p:pic>
      <p:pic>
        <p:nvPicPr>
          <p:cNvPr id="10" name="Picture 9" descr="J-3.pdf - Adobe Acrobat Pro DC">
            <a:extLst>
              <a:ext uri="{FF2B5EF4-FFF2-40B4-BE49-F238E27FC236}">
                <a16:creationId xmlns:a16="http://schemas.microsoft.com/office/drawing/2014/main" id="{239D684E-4DD2-43A2-A3C1-48295B2C6C0C}"/>
              </a:ext>
            </a:extLst>
          </p:cNvPr>
          <p:cNvPicPr>
            <a:picLocks noChangeAspect="1"/>
          </p:cNvPicPr>
          <p:nvPr/>
        </p:nvPicPr>
        <p:blipFill rotWithShape="1">
          <a:blip r:embed="rId10">
            <a:extLst>
              <a:ext uri="{28A0092B-C50C-407E-A947-70E740481C1C}">
                <a14:useLocalDpi xmlns:a14="http://schemas.microsoft.com/office/drawing/2010/main" val="0"/>
              </a:ext>
            </a:extLst>
          </a:blip>
          <a:srcRect l="48659" t="31611" r="8091" b="26429"/>
          <a:stretch/>
        </p:blipFill>
        <p:spPr>
          <a:xfrm>
            <a:off x="5441056" y="3197386"/>
            <a:ext cx="5241233" cy="3096310"/>
          </a:xfrm>
          <a:prstGeom prst="rect">
            <a:avLst/>
          </a:prstGeom>
        </p:spPr>
      </p:pic>
      <p:sp>
        <p:nvSpPr>
          <p:cNvPr id="4" name="TextBox 3">
            <a:extLst>
              <a:ext uri="{FF2B5EF4-FFF2-40B4-BE49-F238E27FC236}">
                <a16:creationId xmlns:a16="http://schemas.microsoft.com/office/drawing/2014/main" id="{548CACCF-9D7B-4BC3-ACDC-E2501F1218CD}"/>
              </a:ext>
            </a:extLst>
          </p:cNvPr>
          <p:cNvSpPr txBox="1"/>
          <p:nvPr/>
        </p:nvSpPr>
        <p:spPr>
          <a:xfrm>
            <a:off x="6619460" y="2806647"/>
            <a:ext cx="586409" cy="307777"/>
          </a:xfrm>
          <a:prstGeom prst="rect">
            <a:avLst/>
          </a:prstGeom>
          <a:solidFill>
            <a:schemeClr val="bg1"/>
          </a:solidFill>
        </p:spPr>
        <p:txBody>
          <a:bodyPr wrap="square" rtlCol="0">
            <a:spAutoFit/>
          </a:bodyPr>
          <a:lstStyle/>
          <a:p>
            <a:pPr algn="ctr"/>
            <a:r>
              <a:rPr lang="en-US" sz="1400" dirty="0"/>
              <a:t>AS</a:t>
            </a:r>
          </a:p>
        </p:txBody>
      </p:sp>
      <p:sp>
        <p:nvSpPr>
          <p:cNvPr id="14" name="TextBox 13">
            <a:extLst>
              <a:ext uri="{FF2B5EF4-FFF2-40B4-BE49-F238E27FC236}">
                <a16:creationId xmlns:a16="http://schemas.microsoft.com/office/drawing/2014/main" id="{09FB6A52-2856-4E0C-866A-D187E899DECF}"/>
              </a:ext>
            </a:extLst>
          </p:cNvPr>
          <p:cNvSpPr txBox="1"/>
          <p:nvPr/>
        </p:nvSpPr>
        <p:spPr>
          <a:xfrm>
            <a:off x="8031240" y="2842059"/>
            <a:ext cx="586409" cy="307777"/>
          </a:xfrm>
          <a:prstGeom prst="rect">
            <a:avLst/>
          </a:prstGeom>
          <a:solidFill>
            <a:schemeClr val="bg1"/>
          </a:solidFill>
        </p:spPr>
        <p:txBody>
          <a:bodyPr wrap="square" rtlCol="0">
            <a:spAutoFit/>
          </a:bodyPr>
          <a:lstStyle/>
          <a:p>
            <a:pPr algn="ctr"/>
            <a:r>
              <a:rPr lang="en-US" sz="1400" dirty="0" err="1"/>
              <a:t>ISCO</a:t>
            </a:r>
            <a:endParaRPr lang="en-US" sz="1400" dirty="0"/>
          </a:p>
        </p:txBody>
      </p:sp>
      <p:sp>
        <p:nvSpPr>
          <p:cNvPr id="16" name="TextBox 15">
            <a:extLst>
              <a:ext uri="{FF2B5EF4-FFF2-40B4-BE49-F238E27FC236}">
                <a16:creationId xmlns:a16="http://schemas.microsoft.com/office/drawing/2014/main" id="{98BFD5DE-09DA-4BA6-A88F-4B57298EA0AC}"/>
              </a:ext>
            </a:extLst>
          </p:cNvPr>
          <p:cNvSpPr txBox="1"/>
          <p:nvPr/>
        </p:nvSpPr>
        <p:spPr>
          <a:xfrm>
            <a:off x="9468707" y="2826564"/>
            <a:ext cx="586409" cy="307777"/>
          </a:xfrm>
          <a:prstGeom prst="rect">
            <a:avLst/>
          </a:prstGeom>
          <a:solidFill>
            <a:schemeClr val="bg1"/>
          </a:solidFill>
        </p:spPr>
        <p:txBody>
          <a:bodyPr wrap="square" rtlCol="0">
            <a:spAutoFit/>
          </a:bodyPr>
          <a:lstStyle/>
          <a:p>
            <a:pPr algn="ctr"/>
            <a:r>
              <a:rPr lang="en-US" sz="1400" dirty="0" err="1"/>
              <a:t>ERD</a:t>
            </a:r>
            <a:endParaRPr lang="en-US" sz="1400" dirty="0"/>
          </a:p>
        </p:txBody>
      </p:sp>
      <p:sp>
        <p:nvSpPr>
          <p:cNvPr id="18" name="TextBox 17">
            <a:extLst>
              <a:ext uri="{FF2B5EF4-FFF2-40B4-BE49-F238E27FC236}">
                <a16:creationId xmlns:a16="http://schemas.microsoft.com/office/drawing/2014/main" id="{69EE79B6-ABA8-4398-82C3-6F9F8E9B442A}"/>
              </a:ext>
            </a:extLst>
          </p:cNvPr>
          <p:cNvSpPr txBox="1"/>
          <p:nvPr/>
        </p:nvSpPr>
        <p:spPr>
          <a:xfrm>
            <a:off x="6200018" y="5902957"/>
            <a:ext cx="1425291" cy="307777"/>
          </a:xfrm>
          <a:prstGeom prst="rect">
            <a:avLst/>
          </a:prstGeom>
          <a:solidFill>
            <a:schemeClr val="bg1"/>
          </a:solidFill>
        </p:spPr>
        <p:txBody>
          <a:bodyPr wrap="square" rtlCol="0">
            <a:spAutoFit/>
          </a:bodyPr>
          <a:lstStyle/>
          <a:p>
            <a:pPr algn="ctr"/>
            <a:r>
              <a:rPr lang="en-US" sz="1400" dirty="0"/>
              <a:t>Construction</a:t>
            </a:r>
          </a:p>
        </p:txBody>
      </p:sp>
      <p:sp>
        <p:nvSpPr>
          <p:cNvPr id="19" name="TextBox 18">
            <a:extLst>
              <a:ext uri="{FF2B5EF4-FFF2-40B4-BE49-F238E27FC236}">
                <a16:creationId xmlns:a16="http://schemas.microsoft.com/office/drawing/2014/main" id="{8B634643-39B9-47C9-BEEE-38A8EFB94F4D}"/>
              </a:ext>
            </a:extLst>
          </p:cNvPr>
          <p:cNvSpPr txBox="1"/>
          <p:nvPr/>
        </p:nvSpPr>
        <p:spPr>
          <a:xfrm>
            <a:off x="7625310" y="5902956"/>
            <a:ext cx="1523318" cy="307777"/>
          </a:xfrm>
          <a:prstGeom prst="rect">
            <a:avLst/>
          </a:prstGeom>
          <a:solidFill>
            <a:schemeClr val="bg1"/>
          </a:solidFill>
        </p:spPr>
        <p:txBody>
          <a:bodyPr wrap="square" rtlCol="0">
            <a:spAutoFit/>
          </a:bodyPr>
          <a:lstStyle/>
          <a:p>
            <a:pPr algn="ctr"/>
            <a:r>
              <a:rPr lang="en-US" sz="1400" dirty="0"/>
              <a:t>Operations</a:t>
            </a:r>
          </a:p>
        </p:txBody>
      </p:sp>
      <p:sp>
        <p:nvSpPr>
          <p:cNvPr id="20" name="TextBox 19">
            <a:extLst>
              <a:ext uri="{FF2B5EF4-FFF2-40B4-BE49-F238E27FC236}">
                <a16:creationId xmlns:a16="http://schemas.microsoft.com/office/drawing/2014/main" id="{A9CB1134-5A6C-4FE1-8B1D-7989BF0352C9}"/>
              </a:ext>
            </a:extLst>
          </p:cNvPr>
          <p:cNvSpPr txBox="1"/>
          <p:nvPr/>
        </p:nvSpPr>
        <p:spPr>
          <a:xfrm>
            <a:off x="9148627" y="5910593"/>
            <a:ext cx="1425291" cy="307777"/>
          </a:xfrm>
          <a:prstGeom prst="rect">
            <a:avLst/>
          </a:prstGeom>
          <a:solidFill>
            <a:schemeClr val="bg1"/>
          </a:solidFill>
        </p:spPr>
        <p:txBody>
          <a:bodyPr wrap="square" rtlCol="0">
            <a:spAutoFit/>
          </a:bodyPr>
          <a:lstStyle/>
          <a:p>
            <a:pPr algn="ctr"/>
            <a:r>
              <a:rPr lang="en-US" sz="1400" dirty="0"/>
              <a:t>Monitoring</a:t>
            </a:r>
          </a:p>
        </p:txBody>
      </p:sp>
      <p:sp>
        <p:nvSpPr>
          <p:cNvPr id="21" name="TextBox 20">
            <a:extLst>
              <a:ext uri="{FF2B5EF4-FFF2-40B4-BE49-F238E27FC236}">
                <a16:creationId xmlns:a16="http://schemas.microsoft.com/office/drawing/2014/main" id="{56603397-4B6D-4434-A6FA-741B724C9555}"/>
              </a:ext>
            </a:extLst>
          </p:cNvPr>
          <p:cNvSpPr txBox="1"/>
          <p:nvPr/>
        </p:nvSpPr>
        <p:spPr>
          <a:xfrm>
            <a:off x="6809383" y="3329710"/>
            <a:ext cx="2443713" cy="307777"/>
          </a:xfrm>
          <a:prstGeom prst="rect">
            <a:avLst/>
          </a:prstGeom>
          <a:solidFill>
            <a:schemeClr val="bg1"/>
          </a:solidFill>
        </p:spPr>
        <p:txBody>
          <a:bodyPr wrap="square" rtlCol="0">
            <a:spAutoFit/>
          </a:bodyPr>
          <a:lstStyle/>
          <a:p>
            <a:pPr algn="ctr"/>
            <a:r>
              <a:rPr lang="en-US" sz="1400" b="1" dirty="0"/>
              <a:t>Total Energy Used - </a:t>
            </a:r>
            <a:r>
              <a:rPr lang="en-US" sz="1400" b="1" dirty="0" err="1"/>
              <a:t>ISCO</a:t>
            </a:r>
            <a:endParaRPr lang="en-US" sz="1400" b="1" dirty="0"/>
          </a:p>
        </p:txBody>
      </p:sp>
      <p:sp>
        <p:nvSpPr>
          <p:cNvPr id="5" name="Slide Number Placeholder 4">
            <a:extLst>
              <a:ext uri="{FF2B5EF4-FFF2-40B4-BE49-F238E27FC236}">
                <a16:creationId xmlns:a16="http://schemas.microsoft.com/office/drawing/2014/main" id="{BF421CA0-8E3A-4806-93CA-0C2C7183F200}"/>
              </a:ext>
            </a:extLst>
          </p:cNvPr>
          <p:cNvSpPr>
            <a:spLocks noGrp="1"/>
          </p:cNvSpPr>
          <p:nvPr>
            <p:ph type="sldNum" sz="quarter" idx="12"/>
          </p:nvPr>
        </p:nvSpPr>
        <p:spPr/>
        <p:txBody>
          <a:bodyPr/>
          <a:lstStyle/>
          <a:p>
            <a:fld id="{BA508391-D276-49F0-A78A-ED1079115CE5}" type="slidenum">
              <a:rPr lang="en-US" smtClean="0"/>
              <a:t>19</a:t>
            </a:fld>
            <a:endParaRPr lang="en-US"/>
          </a:p>
        </p:txBody>
      </p:sp>
    </p:spTree>
    <p:extLst>
      <p:ext uri="{BB962C8B-B14F-4D97-AF65-F5344CB8AC3E}">
        <p14:creationId xmlns:p14="http://schemas.microsoft.com/office/powerpoint/2010/main" val="2749350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F5AA-8113-467A-BA99-50914E4AA52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4AA315E-4357-445C-B856-84FAC32A4FAD}"/>
              </a:ext>
            </a:extLst>
          </p:cNvPr>
          <p:cNvSpPr>
            <a:spLocks noGrp="1"/>
          </p:cNvSpPr>
          <p:nvPr>
            <p:ph idx="1"/>
          </p:nvPr>
        </p:nvSpPr>
        <p:spPr>
          <a:xfrm>
            <a:off x="419099" y="1211580"/>
            <a:ext cx="5557189" cy="4869685"/>
          </a:xfrm>
        </p:spPr>
        <p:txBody>
          <a:bodyPr/>
          <a:lstStyle/>
          <a:p>
            <a:r>
              <a:rPr lang="en-US" dirty="0"/>
              <a:t>Review ASTM </a:t>
            </a:r>
            <a:r>
              <a:rPr lang="en-US" dirty="0" err="1"/>
              <a:t>E2893</a:t>
            </a:r>
            <a:r>
              <a:rPr lang="en-US" dirty="0"/>
              <a:t>-16: Standard Guide for Greener Cleanups Process</a:t>
            </a:r>
          </a:p>
          <a:p>
            <a:r>
              <a:rPr lang="en-US" dirty="0"/>
              <a:t>Present </a:t>
            </a:r>
            <a:r>
              <a:rPr lang="en-US" dirty="0" err="1"/>
              <a:t>MCB</a:t>
            </a:r>
            <a:r>
              <a:rPr lang="en-US" dirty="0"/>
              <a:t> Camp Lejeune Self-Declaration </a:t>
            </a:r>
          </a:p>
          <a:p>
            <a:r>
              <a:rPr lang="en-US" dirty="0"/>
              <a:t>Discuss Benefits of Self-Declaration</a:t>
            </a:r>
          </a:p>
        </p:txBody>
      </p:sp>
      <p:pic>
        <p:nvPicPr>
          <p:cNvPr id="5" name="Picture Placeholder 2">
            <a:extLst>
              <a:ext uri="{FF2B5EF4-FFF2-40B4-BE49-F238E27FC236}">
                <a16:creationId xmlns:a16="http://schemas.microsoft.com/office/drawing/2014/main" id="{C41423BC-FF68-4C93-A99D-0CAA780B5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589" y="1075102"/>
            <a:ext cx="5677159" cy="425786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Diagram 5">
            <a:extLst>
              <a:ext uri="{FF2B5EF4-FFF2-40B4-BE49-F238E27FC236}">
                <a16:creationId xmlns:a16="http://schemas.microsoft.com/office/drawing/2014/main" id="{D62D2930-EDF4-4C94-9152-C596EC9F674B}"/>
              </a:ext>
            </a:extLst>
          </p:cNvPr>
          <p:cNvGraphicFramePr/>
          <p:nvPr>
            <p:extLst>
              <p:ext uri="{D42A27DB-BD31-4B8C-83A1-F6EECF244321}">
                <p14:modId xmlns:p14="http://schemas.microsoft.com/office/powerpoint/2010/main" val="228553778"/>
              </p:ext>
            </p:extLst>
          </p:nvPr>
        </p:nvGraphicFramePr>
        <p:xfrm>
          <a:off x="-251654" y="6424164"/>
          <a:ext cx="11835925" cy="365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4575A13C-3EE7-41F1-9E65-A626C7C6BA85}"/>
              </a:ext>
            </a:extLst>
          </p:cNvPr>
          <p:cNvSpPr>
            <a:spLocks noGrp="1"/>
          </p:cNvSpPr>
          <p:nvPr>
            <p:ph type="sldNum" sz="quarter" idx="12"/>
          </p:nvPr>
        </p:nvSpPr>
        <p:spPr/>
        <p:txBody>
          <a:bodyPr/>
          <a:lstStyle/>
          <a:p>
            <a:fld id="{BA508391-D276-49F0-A78A-ED1079115CE5}" type="slidenum">
              <a:rPr lang="en-US" smtClean="0"/>
              <a:t>2</a:t>
            </a:fld>
            <a:endParaRPr lang="en-US"/>
          </a:p>
        </p:txBody>
      </p:sp>
    </p:spTree>
    <p:extLst>
      <p:ext uri="{BB962C8B-B14F-4D97-AF65-F5344CB8AC3E}">
        <p14:creationId xmlns:p14="http://schemas.microsoft.com/office/powerpoint/2010/main" val="4061977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99B7AE-9155-4CD9-A940-9DB83BDACF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07" r="7141" b="-1"/>
          <a:stretch/>
        </p:blipFill>
        <p:spPr>
          <a:xfrm rot="5400000">
            <a:off x="253519" y="388620"/>
            <a:ext cx="3930978" cy="3794760"/>
          </a:xfrm>
          <a:prstGeom prst="rect">
            <a:avLst/>
          </a:prstGeom>
          <a:ln w="12700">
            <a:solidFill>
              <a:schemeClr val="tx1"/>
            </a:solidFill>
          </a:ln>
        </p:spPr>
      </p:pic>
      <p:pic>
        <p:nvPicPr>
          <p:cNvPr id="11" name="Picture 3">
            <a:extLst>
              <a:ext uri="{FF2B5EF4-FFF2-40B4-BE49-F238E27FC236}">
                <a16:creationId xmlns:a16="http://schemas.microsoft.com/office/drawing/2014/main" id="{BA9F7024-0AF8-47B9-9599-ECF75753980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80" r="7817" b="-2"/>
          <a:stretch/>
        </p:blipFill>
        <p:spPr bwMode="auto">
          <a:xfrm>
            <a:off x="4198385" y="320511"/>
            <a:ext cx="3794760" cy="3930978"/>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B76B8DB6-1A54-417A-AC49-2C7F1BE89488}"/>
              </a:ext>
            </a:extLst>
          </p:cNvPr>
          <p:cNvPicPr>
            <a:picLocks noChangeAspect="1"/>
          </p:cNvPicPr>
          <p:nvPr/>
        </p:nvPicPr>
        <p:blipFill rotWithShape="1">
          <a:blip r:embed="rId5"/>
          <a:srcRect l="2500" r="5555" b="5"/>
          <a:stretch/>
        </p:blipFill>
        <p:spPr>
          <a:xfrm>
            <a:off x="8075142" y="320511"/>
            <a:ext cx="3794760" cy="3930978"/>
          </a:xfrm>
          <a:prstGeom prst="rect">
            <a:avLst/>
          </a:prstGeom>
          <a:ln w="12700">
            <a:solidFill>
              <a:schemeClr val="tx1"/>
            </a:solidFill>
          </a:ln>
        </p:spPr>
      </p:pic>
      <p:cxnSp>
        <p:nvCxnSpPr>
          <p:cNvPr id="21" name="Straight Connector 20">
            <a:extLst>
              <a:ext uri="{FF2B5EF4-FFF2-40B4-BE49-F238E27FC236}">
                <a16:creationId xmlns:a16="http://schemas.microsoft.com/office/drawing/2014/main" id="{60188E89-AF78-40F6-B787-E9BD9C6256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5360" y="5778706"/>
            <a:ext cx="10241280" cy="0"/>
          </a:xfrm>
          <a:prstGeom prst="line">
            <a:avLst/>
          </a:prstGeom>
          <a:ln>
            <a:solidFill>
              <a:srgbClr val="4A593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FE359F-BFBB-442E-A99E-0B5FBFC8EA01}"/>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3800" kern="1200" dirty="0">
                <a:solidFill>
                  <a:schemeClr val="tx1"/>
                </a:solidFill>
                <a:latin typeface="+mj-lt"/>
                <a:ea typeface="+mj-ea"/>
                <a:cs typeface="+mj-cs"/>
              </a:rPr>
              <a:t>Why Self-Declare?</a:t>
            </a:r>
          </a:p>
        </p:txBody>
      </p:sp>
      <p:sp>
        <p:nvSpPr>
          <p:cNvPr id="3" name="Slide Number Placeholder 2">
            <a:extLst>
              <a:ext uri="{FF2B5EF4-FFF2-40B4-BE49-F238E27FC236}">
                <a16:creationId xmlns:a16="http://schemas.microsoft.com/office/drawing/2014/main" id="{B4D1BADB-38D5-4BD0-92CA-C7DD09355A2A}"/>
              </a:ext>
            </a:extLst>
          </p:cNvPr>
          <p:cNvSpPr>
            <a:spLocks noGrp="1"/>
          </p:cNvSpPr>
          <p:nvPr>
            <p:ph type="sldNum" sz="quarter" idx="12"/>
          </p:nvPr>
        </p:nvSpPr>
        <p:spPr/>
        <p:txBody>
          <a:bodyPr/>
          <a:lstStyle/>
          <a:p>
            <a:fld id="{BA508391-D276-49F0-A78A-ED1079115CE5}" type="slidenum">
              <a:rPr lang="en-US" smtClean="0"/>
              <a:t>20</a:t>
            </a:fld>
            <a:endParaRPr lang="en-US"/>
          </a:p>
        </p:txBody>
      </p:sp>
    </p:spTree>
    <p:extLst>
      <p:ext uri="{BB962C8B-B14F-4D97-AF65-F5344CB8AC3E}">
        <p14:creationId xmlns:p14="http://schemas.microsoft.com/office/powerpoint/2010/main" val="601791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9F487-B24B-4772-BC7A-E59FE3070249}"/>
              </a:ext>
            </a:extLst>
          </p:cNvPr>
          <p:cNvSpPr>
            <a:spLocks noGrp="1"/>
          </p:cNvSpPr>
          <p:nvPr>
            <p:ph type="title"/>
          </p:nvPr>
        </p:nvSpPr>
        <p:spPr/>
        <p:txBody>
          <a:bodyPr/>
          <a:lstStyle/>
          <a:p>
            <a:r>
              <a:rPr lang="en-US" dirty="0"/>
              <a:t>Benefits to Self-Declaration</a:t>
            </a:r>
          </a:p>
        </p:txBody>
      </p:sp>
      <p:sp>
        <p:nvSpPr>
          <p:cNvPr id="3" name="Content Placeholder 2">
            <a:extLst>
              <a:ext uri="{FF2B5EF4-FFF2-40B4-BE49-F238E27FC236}">
                <a16:creationId xmlns:a16="http://schemas.microsoft.com/office/drawing/2014/main" id="{4117A870-793F-49E5-87B0-1709DC9076DC}"/>
              </a:ext>
            </a:extLst>
          </p:cNvPr>
          <p:cNvSpPr>
            <a:spLocks noGrp="1"/>
          </p:cNvSpPr>
          <p:nvPr>
            <p:ph idx="1"/>
          </p:nvPr>
        </p:nvSpPr>
        <p:spPr>
          <a:xfrm>
            <a:off x="533400" y="1676400"/>
            <a:ext cx="5266899" cy="4423569"/>
          </a:xfrm>
        </p:spPr>
        <p:txBody>
          <a:bodyPr/>
          <a:lstStyle/>
          <a:p>
            <a:r>
              <a:rPr lang="en-US" dirty="0"/>
              <a:t>Get recognition for </a:t>
            </a:r>
            <a:r>
              <a:rPr lang="en-US" dirty="0" err="1"/>
              <a:t>BMPs</a:t>
            </a:r>
            <a:r>
              <a:rPr lang="en-US" dirty="0"/>
              <a:t> already being applied at sites</a:t>
            </a:r>
          </a:p>
          <a:p>
            <a:r>
              <a:rPr lang="en-US" dirty="0"/>
              <a:t>Optimize existing remedies to reduce time, cost, and environmental impacts of cleanup</a:t>
            </a:r>
          </a:p>
          <a:p>
            <a:r>
              <a:rPr lang="en-US" dirty="0"/>
              <a:t>Minimize environmental impacts for future cleanup actions</a:t>
            </a:r>
          </a:p>
          <a:p>
            <a:r>
              <a:rPr lang="en-US" dirty="0"/>
              <a:t> Trigger “The Virtuous Cycle”</a:t>
            </a:r>
          </a:p>
        </p:txBody>
      </p:sp>
      <p:pic>
        <p:nvPicPr>
          <p:cNvPr id="4" name="Content Placeholder 5" descr="Dow_ERRSustainability_Poster_toDow.pdf - Adobe Acrobat Pro DC">
            <a:extLst>
              <a:ext uri="{FF2B5EF4-FFF2-40B4-BE49-F238E27FC236}">
                <a16:creationId xmlns:a16="http://schemas.microsoft.com/office/drawing/2014/main" id="{106BBD84-070D-4E27-8714-B0E04DE55C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 t="23175" r="54722" b="13861"/>
          <a:stretch/>
        </p:blipFill>
        <p:spPr>
          <a:xfrm>
            <a:off x="6417489" y="1447801"/>
            <a:ext cx="4824040" cy="3793553"/>
          </a:xfrm>
          <a:prstGeom prst="rect">
            <a:avLst/>
          </a:prstGeom>
        </p:spPr>
      </p:pic>
      <p:graphicFrame>
        <p:nvGraphicFramePr>
          <p:cNvPr id="5" name="Diagram 4">
            <a:extLst>
              <a:ext uri="{FF2B5EF4-FFF2-40B4-BE49-F238E27FC236}">
                <a16:creationId xmlns:a16="http://schemas.microsoft.com/office/drawing/2014/main" id="{D9380A63-BE3C-43B6-BE2E-87B982C8B3CA}"/>
              </a:ext>
            </a:extLst>
          </p:cNvPr>
          <p:cNvGraphicFramePr/>
          <p:nvPr>
            <p:extLst>
              <p:ext uri="{D42A27DB-BD31-4B8C-83A1-F6EECF244321}">
                <p14:modId xmlns:p14="http://schemas.microsoft.com/office/powerpoint/2010/main" val="164376795"/>
              </p:ext>
            </p:extLst>
          </p:nvPr>
        </p:nvGraphicFramePr>
        <p:xfrm>
          <a:off x="-167988" y="6379227"/>
          <a:ext cx="11835925" cy="365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2BB93169-37B4-461E-BB4A-70CD70A20B09}"/>
              </a:ext>
            </a:extLst>
          </p:cNvPr>
          <p:cNvSpPr>
            <a:spLocks noGrp="1"/>
          </p:cNvSpPr>
          <p:nvPr>
            <p:ph type="sldNum" sz="quarter" idx="12"/>
          </p:nvPr>
        </p:nvSpPr>
        <p:spPr/>
        <p:txBody>
          <a:bodyPr/>
          <a:lstStyle/>
          <a:p>
            <a:fld id="{BA508391-D276-49F0-A78A-ED1079115CE5}" type="slidenum">
              <a:rPr lang="en-US" smtClean="0"/>
              <a:t>21</a:t>
            </a:fld>
            <a:endParaRPr lang="en-US"/>
          </a:p>
        </p:txBody>
      </p:sp>
    </p:spTree>
    <p:extLst>
      <p:ext uri="{BB962C8B-B14F-4D97-AF65-F5344CB8AC3E}">
        <p14:creationId xmlns:p14="http://schemas.microsoft.com/office/powerpoint/2010/main" val="3553114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2D6D-E6C5-49CD-B820-459A26FE793E}"/>
              </a:ext>
            </a:extLst>
          </p:cNvPr>
          <p:cNvSpPr>
            <a:spLocks noGrp="1"/>
          </p:cNvSpPr>
          <p:nvPr>
            <p:ph type="title"/>
          </p:nvPr>
        </p:nvSpPr>
        <p:spPr>
          <a:xfrm>
            <a:off x="565782" y="340210"/>
            <a:ext cx="9677400" cy="990600"/>
          </a:xfrm>
        </p:spPr>
        <p:txBody>
          <a:bodyPr/>
          <a:lstStyle/>
          <a:p>
            <a:r>
              <a:rPr lang="en-US" dirty="0"/>
              <a:t>Conclusions</a:t>
            </a:r>
            <a:br>
              <a:rPr lang="en-US" dirty="0"/>
            </a:br>
            <a:endParaRPr lang="en-US" dirty="0"/>
          </a:p>
        </p:txBody>
      </p:sp>
      <p:graphicFrame>
        <p:nvGraphicFramePr>
          <p:cNvPr id="4" name="Diagram 3">
            <a:extLst>
              <a:ext uri="{FF2B5EF4-FFF2-40B4-BE49-F238E27FC236}">
                <a16:creationId xmlns:a16="http://schemas.microsoft.com/office/drawing/2014/main" id="{C0333130-62D7-4557-8112-1ACBD640803A}"/>
              </a:ext>
            </a:extLst>
          </p:cNvPr>
          <p:cNvGraphicFramePr/>
          <p:nvPr>
            <p:extLst>
              <p:ext uri="{D42A27DB-BD31-4B8C-83A1-F6EECF244321}">
                <p14:modId xmlns:p14="http://schemas.microsoft.com/office/powerpoint/2010/main" val="3377564315"/>
              </p:ext>
            </p:extLst>
          </p:nvPr>
        </p:nvGraphicFramePr>
        <p:xfrm>
          <a:off x="-167988" y="6379227"/>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a:extLst>
              <a:ext uri="{FF2B5EF4-FFF2-40B4-BE49-F238E27FC236}">
                <a16:creationId xmlns:a16="http://schemas.microsoft.com/office/drawing/2014/main" id="{690C0B17-CBEB-4815-8626-E475020351FE}"/>
              </a:ext>
            </a:extLst>
          </p:cNvPr>
          <p:cNvSpPr txBox="1">
            <a:spLocks/>
          </p:cNvSpPr>
          <p:nvPr/>
        </p:nvSpPr>
        <p:spPr>
          <a:xfrm>
            <a:off x="417546" y="1144683"/>
            <a:ext cx="6050282" cy="533875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rgbClr val="00338D"/>
              </a:buClr>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678882" indent="-342900" algn="l" defTabSz="914400" rtl="0" eaLnBrk="1" latinLnBrk="0" hangingPunct="1">
              <a:lnSpc>
                <a:spcPct val="100000"/>
              </a:lnSpc>
              <a:spcBef>
                <a:spcPts val="600"/>
              </a:spcBef>
              <a:spcAft>
                <a:spcPts val="600"/>
              </a:spcAft>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lgn="l" defTabSz="914400" rtl="0" eaLnBrk="1" latinLnBrk="0" hangingPunct="1">
              <a:lnSpc>
                <a:spcPct val="100000"/>
              </a:lnSpc>
              <a:spcBef>
                <a:spcPts val="600"/>
              </a:spcBef>
              <a:spcAft>
                <a:spcPts val="600"/>
              </a:spcAft>
              <a:buFont typeface="Arial" panose="020B0604020202020204"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ASTM </a:t>
            </a:r>
            <a:r>
              <a:rPr lang="en-US" dirty="0" err="1"/>
              <a:t>E2893</a:t>
            </a:r>
            <a:r>
              <a:rPr lang="en-US" dirty="0"/>
              <a:t>-16: Standard Guide for Greener Cleanups Process </a:t>
            </a:r>
          </a:p>
          <a:p>
            <a:pPr lvl="1"/>
            <a:r>
              <a:rPr lang="en-US" dirty="0"/>
              <a:t>A useful tool to document successes</a:t>
            </a:r>
          </a:p>
          <a:p>
            <a:r>
              <a:rPr lang="en-US" dirty="0"/>
              <a:t>Self-declaration at </a:t>
            </a:r>
            <a:r>
              <a:rPr lang="en-US" dirty="0" err="1"/>
              <a:t>MCB</a:t>
            </a:r>
            <a:r>
              <a:rPr lang="en-US" dirty="0"/>
              <a:t> Camp Lejeune</a:t>
            </a:r>
          </a:p>
          <a:p>
            <a:pPr lvl="1"/>
            <a:r>
              <a:rPr lang="en-US" dirty="0"/>
              <a:t>Documented past successes</a:t>
            </a:r>
          </a:p>
          <a:p>
            <a:pPr lvl="1"/>
            <a:r>
              <a:rPr lang="en-US" dirty="0"/>
              <a:t>Will continue to utilize </a:t>
            </a:r>
            <a:r>
              <a:rPr lang="en-US" dirty="0" err="1"/>
              <a:t>BMPs</a:t>
            </a:r>
            <a:r>
              <a:rPr lang="en-US" dirty="0"/>
              <a:t> moving forward</a:t>
            </a:r>
          </a:p>
          <a:p>
            <a:r>
              <a:rPr lang="en-US" dirty="0"/>
              <a:t>Establish a culture of green sustainable remediation</a:t>
            </a:r>
          </a:p>
          <a:p>
            <a:pPr lvl="1"/>
            <a:r>
              <a:rPr lang="en-US" dirty="0"/>
              <a:t> Trigger the virtuous cycle</a:t>
            </a:r>
          </a:p>
        </p:txBody>
      </p:sp>
      <p:pic>
        <p:nvPicPr>
          <p:cNvPr id="9" name="Picture 8">
            <a:extLst>
              <a:ext uri="{FF2B5EF4-FFF2-40B4-BE49-F238E27FC236}">
                <a16:creationId xmlns:a16="http://schemas.microsoft.com/office/drawing/2014/main" id="{F6BEBF67-3B8E-433D-BDE2-7720362686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292" b="13267"/>
          <a:stretch/>
        </p:blipFill>
        <p:spPr>
          <a:xfrm>
            <a:off x="6387235" y="695739"/>
            <a:ext cx="5280702" cy="5311693"/>
          </a:xfrm>
          <a:prstGeom prst="rect">
            <a:avLst/>
          </a:prstGeom>
          <a:ln w="12700">
            <a:solidFill>
              <a:schemeClr val="tx1"/>
            </a:solidFill>
          </a:ln>
        </p:spPr>
      </p:pic>
      <p:sp>
        <p:nvSpPr>
          <p:cNvPr id="3" name="TextBox 2">
            <a:extLst>
              <a:ext uri="{FF2B5EF4-FFF2-40B4-BE49-F238E27FC236}">
                <a16:creationId xmlns:a16="http://schemas.microsoft.com/office/drawing/2014/main" id="{B7BCA795-97E2-4BF2-ADB6-F2A0D9725267}"/>
              </a:ext>
            </a:extLst>
          </p:cNvPr>
          <p:cNvSpPr txBox="1"/>
          <p:nvPr/>
        </p:nvSpPr>
        <p:spPr>
          <a:xfrm>
            <a:off x="8521230" y="5745821"/>
            <a:ext cx="1351722" cy="261610"/>
          </a:xfrm>
          <a:prstGeom prst="rect">
            <a:avLst/>
          </a:prstGeom>
          <a:noFill/>
        </p:spPr>
        <p:txBody>
          <a:bodyPr wrap="square" rtlCol="0">
            <a:spAutoFit/>
          </a:bodyPr>
          <a:lstStyle/>
          <a:p>
            <a:pPr algn="ctr"/>
            <a:r>
              <a:rPr lang="en-US" sz="1050" dirty="0"/>
              <a:t>ASTM International</a:t>
            </a:r>
          </a:p>
        </p:txBody>
      </p:sp>
      <p:pic>
        <p:nvPicPr>
          <p:cNvPr id="5" name="Picture 4">
            <a:extLst>
              <a:ext uri="{FF2B5EF4-FFF2-40B4-BE49-F238E27FC236}">
                <a16:creationId xmlns:a16="http://schemas.microsoft.com/office/drawing/2014/main" id="{B392CFAD-D364-42A9-86A2-3CC49F13B444}"/>
              </a:ext>
            </a:extLst>
          </p:cNvPr>
          <p:cNvPicPr>
            <a:picLocks noChangeAspect="1"/>
          </p:cNvPicPr>
          <p:nvPr/>
        </p:nvPicPr>
        <p:blipFill>
          <a:blip r:embed="rId9"/>
          <a:stretch>
            <a:fillRect/>
          </a:stretch>
        </p:blipFill>
        <p:spPr>
          <a:xfrm>
            <a:off x="6540926" y="1491678"/>
            <a:ext cx="4973319" cy="371981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lide Number Placeholder 5">
            <a:extLst>
              <a:ext uri="{FF2B5EF4-FFF2-40B4-BE49-F238E27FC236}">
                <a16:creationId xmlns:a16="http://schemas.microsoft.com/office/drawing/2014/main" id="{0AC111C0-BC97-4D46-8231-018AD1EB33D8}"/>
              </a:ext>
            </a:extLst>
          </p:cNvPr>
          <p:cNvSpPr>
            <a:spLocks noGrp="1"/>
          </p:cNvSpPr>
          <p:nvPr>
            <p:ph type="sldNum" sz="quarter" idx="12"/>
          </p:nvPr>
        </p:nvSpPr>
        <p:spPr/>
        <p:txBody>
          <a:bodyPr/>
          <a:lstStyle/>
          <a:p>
            <a:fld id="{BA508391-D276-49F0-A78A-ED1079115CE5}" type="slidenum">
              <a:rPr lang="en-US" smtClean="0"/>
              <a:t>22</a:t>
            </a:fld>
            <a:endParaRPr lang="en-US"/>
          </a:p>
        </p:txBody>
      </p:sp>
    </p:spTree>
    <p:extLst>
      <p:ext uri="{BB962C8B-B14F-4D97-AF65-F5344CB8AC3E}">
        <p14:creationId xmlns:p14="http://schemas.microsoft.com/office/powerpoint/2010/main" val="1395294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Thank you!</a:t>
            </a:r>
          </a:p>
        </p:txBody>
      </p:sp>
      <p:sp>
        <p:nvSpPr>
          <p:cNvPr id="3" name="Subtitle 2"/>
          <p:cNvSpPr>
            <a:spLocks noGrp="1"/>
          </p:cNvSpPr>
          <p:nvPr>
            <p:ph type="subTitle" idx="1"/>
          </p:nvPr>
        </p:nvSpPr>
        <p:spPr/>
        <p:txBody>
          <a:bodyPr/>
          <a:lstStyle/>
          <a:p>
            <a:r>
              <a:rPr lang="en-AU" dirty="0">
                <a:solidFill>
                  <a:schemeClr val="bg1"/>
                </a:solidFill>
              </a:rPr>
              <a:t>Monica L. Fulkerson, P.E., </a:t>
            </a:r>
            <a:r>
              <a:rPr lang="en-AU" dirty="0" err="1">
                <a:solidFill>
                  <a:schemeClr val="bg1"/>
                </a:solidFill>
              </a:rPr>
              <a:t>ENV</a:t>
            </a:r>
            <a:r>
              <a:rPr lang="en-AU" dirty="0">
                <a:solidFill>
                  <a:schemeClr val="bg1"/>
                </a:solidFill>
              </a:rPr>
              <a:t> SP</a:t>
            </a:r>
          </a:p>
          <a:p>
            <a:endParaRPr lang="en-AU" dirty="0">
              <a:solidFill>
                <a:schemeClr val="bg1"/>
              </a:solidFill>
            </a:endParaRPr>
          </a:p>
        </p:txBody>
      </p:sp>
    </p:spTree>
    <p:extLst>
      <p:ext uri="{BB962C8B-B14F-4D97-AF65-F5344CB8AC3E}">
        <p14:creationId xmlns:p14="http://schemas.microsoft.com/office/powerpoint/2010/main" val="286280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99B7AE-9155-4CD9-A940-9DB83BDACF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07" r="7141" b="-1"/>
          <a:stretch/>
        </p:blipFill>
        <p:spPr>
          <a:xfrm rot="5400000">
            <a:off x="253519" y="388620"/>
            <a:ext cx="3930978" cy="3794760"/>
          </a:xfrm>
          <a:prstGeom prst="rect">
            <a:avLst/>
          </a:prstGeom>
          <a:ln w="12700">
            <a:solidFill>
              <a:schemeClr val="tx1"/>
            </a:solidFill>
          </a:ln>
        </p:spPr>
      </p:pic>
      <p:pic>
        <p:nvPicPr>
          <p:cNvPr id="11" name="Picture 3">
            <a:extLst>
              <a:ext uri="{FF2B5EF4-FFF2-40B4-BE49-F238E27FC236}">
                <a16:creationId xmlns:a16="http://schemas.microsoft.com/office/drawing/2014/main" id="{BA9F7024-0AF8-47B9-9599-ECF75753980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80" r="7817" b="-2"/>
          <a:stretch/>
        </p:blipFill>
        <p:spPr bwMode="auto">
          <a:xfrm>
            <a:off x="4198385" y="320511"/>
            <a:ext cx="3794760" cy="3930978"/>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B76B8DB6-1A54-417A-AC49-2C7F1BE89488}"/>
              </a:ext>
            </a:extLst>
          </p:cNvPr>
          <p:cNvPicPr>
            <a:picLocks noChangeAspect="1"/>
          </p:cNvPicPr>
          <p:nvPr/>
        </p:nvPicPr>
        <p:blipFill rotWithShape="1">
          <a:blip r:embed="rId5"/>
          <a:srcRect l="2500" r="5555" b="5"/>
          <a:stretch/>
        </p:blipFill>
        <p:spPr>
          <a:xfrm>
            <a:off x="8075142" y="320511"/>
            <a:ext cx="3794760" cy="3930978"/>
          </a:xfrm>
          <a:prstGeom prst="rect">
            <a:avLst/>
          </a:prstGeom>
          <a:ln w="12700">
            <a:solidFill>
              <a:schemeClr val="tx1"/>
            </a:solidFill>
          </a:ln>
        </p:spPr>
      </p:pic>
      <p:cxnSp>
        <p:nvCxnSpPr>
          <p:cNvPr id="21" name="Straight Connector 20">
            <a:extLst>
              <a:ext uri="{FF2B5EF4-FFF2-40B4-BE49-F238E27FC236}">
                <a16:creationId xmlns:a16="http://schemas.microsoft.com/office/drawing/2014/main" id="{60188E89-AF78-40F6-B787-E9BD9C6256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5360" y="5778706"/>
            <a:ext cx="10241280" cy="0"/>
          </a:xfrm>
          <a:prstGeom prst="line">
            <a:avLst/>
          </a:prstGeom>
          <a:ln>
            <a:solidFill>
              <a:srgbClr val="4A593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FE359F-BFBB-442E-A99E-0B5FBFC8EA01}"/>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3800" kern="1200" dirty="0">
                <a:solidFill>
                  <a:schemeClr val="tx1"/>
                </a:solidFill>
                <a:latin typeface="+mj-lt"/>
                <a:ea typeface="+mj-ea"/>
                <a:cs typeface="+mj-cs"/>
              </a:rPr>
              <a:t>What is the Standard Guide for Greener Cleanups?</a:t>
            </a:r>
          </a:p>
        </p:txBody>
      </p:sp>
      <p:sp>
        <p:nvSpPr>
          <p:cNvPr id="3" name="Slide Number Placeholder 2">
            <a:extLst>
              <a:ext uri="{FF2B5EF4-FFF2-40B4-BE49-F238E27FC236}">
                <a16:creationId xmlns:a16="http://schemas.microsoft.com/office/drawing/2014/main" id="{5D68138F-D1CC-4196-BB61-C8D597D8D6CE}"/>
              </a:ext>
            </a:extLst>
          </p:cNvPr>
          <p:cNvSpPr>
            <a:spLocks noGrp="1"/>
          </p:cNvSpPr>
          <p:nvPr>
            <p:ph type="sldNum" sz="quarter" idx="12"/>
          </p:nvPr>
        </p:nvSpPr>
        <p:spPr/>
        <p:txBody>
          <a:bodyPr/>
          <a:lstStyle/>
          <a:p>
            <a:fld id="{BA508391-D276-49F0-A78A-ED1079115CE5}" type="slidenum">
              <a:rPr lang="en-US" smtClean="0"/>
              <a:t>3</a:t>
            </a:fld>
            <a:endParaRPr lang="en-US"/>
          </a:p>
        </p:txBody>
      </p:sp>
    </p:spTree>
    <p:extLst>
      <p:ext uri="{BB962C8B-B14F-4D97-AF65-F5344CB8AC3E}">
        <p14:creationId xmlns:p14="http://schemas.microsoft.com/office/powerpoint/2010/main" val="3153205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8DF8-8688-4EDE-AFBE-67032A62EF14}"/>
              </a:ext>
            </a:extLst>
          </p:cNvPr>
          <p:cNvSpPr>
            <a:spLocks noGrp="1"/>
          </p:cNvSpPr>
          <p:nvPr>
            <p:ph type="title"/>
          </p:nvPr>
        </p:nvSpPr>
        <p:spPr>
          <a:xfrm>
            <a:off x="157384" y="217919"/>
            <a:ext cx="11849457" cy="990600"/>
          </a:xfrm>
        </p:spPr>
        <p:txBody>
          <a:bodyPr>
            <a:normAutofit/>
          </a:bodyPr>
          <a:lstStyle/>
          <a:p>
            <a:r>
              <a:rPr lang="en-US" sz="3000" dirty="0"/>
              <a:t>Overview of ASTM </a:t>
            </a:r>
            <a:r>
              <a:rPr lang="en-US" sz="3000" dirty="0" err="1"/>
              <a:t>E2893</a:t>
            </a:r>
            <a:r>
              <a:rPr lang="en-US" sz="3000" dirty="0"/>
              <a:t>-16: </a:t>
            </a:r>
            <a:br>
              <a:rPr lang="en-US" sz="3000" dirty="0"/>
            </a:br>
            <a:r>
              <a:rPr lang="en-US" sz="3000" dirty="0"/>
              <a:t>Standard Guide for Greener Cleanups</a:t>
            </a:r>
          </a:p>
        </p:txBody>
      </p:sp>
      <p:sp>
        <p:nvSpPr>
          <p:cNvPr id="3" name="Content Placeholder 2">
            <a:extLst>
              <a:ext uri="{FF2B5EF4-FFF2-40B4-BE49-F238E27FC236}">
                <a16:creationId xmlns:a16="http://schemas.microsoft.com/office/drawing/2014/main" id="{B0CA95AE-F7D4-409B-9928-EC1068E0E50F}"/>
              </a:ext>
            </a:extLst>
          </p:cNvPr>
          <p:cNvSpPr>
            <a:spLocks noGrp="1"/>
          </p:cNvSpPr>
          <p:nvPr>
            <p:ph idx="1"/>
          </p:nvPr>
        </p:nvSpPr>
        <p:spPr>
          <a:xfrm>
            <a:off x="186534" y="1277659"/>
            <a:ext cx="6306046" cy="5355501"/>
          </a:xfrm>
        </p:spPr>
        <p:txBody>
          <a:bodyPr>
            <a:normAutofit/>
          </a:bodyPr>
          <a:lstStyle/>
          <a:p>
            <a:r>
              <a:rPr lang="en-US" dirty="0"/>
              <a:t>The act of cleanup creates its own environmental impacts</a:t>
            </a:r>
          </a:p>
          <a:p>
            <a:pPr lvl="1"/>
            <a:r>
              <a:rPr lang="en-US" sz="2400" dirty="0"/>
              <a:t>Energy requirements</a:t>
            </a:r>
          </a:p>
          <a:p>
            <a:pPr lvl="1"/>
            <a:r>
              <a:rPr lang="en-US" sz="2400" dirty="0"/>
              <a:t>Air pollution</a:t>
            </a:r>
          </a:p>
          <a:p>
            <a:pPr lvl="1"/>
            <a:r>
              <a:rPr lang="en-US" sz="2400" dirty="0"/>
              <a:t>Water use</a:t>
            </a:r>
          </a:p>
          <a:p>
            <a:pPr lvl="1"/>
            <a:r>
              <a:rPr lang="en-US" sz="2400" dirty="0"/>
              <a:t>Material production/waste disposal</a:t>
            </a:r>
          </a:p>
          <a:p>
            <a:pPr lvl="1"/>
            <a:r>
              <a:rPr lang="en-US" sz="2400" dirty="0"/>
              <a:t>Land and ecosystem impacts</a:t>
            </a:r>
          </a:p>
          <a:p>
            <a:r>
              <a:rPr lang="en-US" dirty="0"/>
              <a:t>Standard provides process for identifying, evaluating, incorporating, and documenting best management practices (</a:t>
            </a:r>
            <a:r>
              <a:rPr lang="en-US" dirty="0" err="1"/>
              <a:t>BMPs</a:t>
            </a:r>
            <a:r>
              <a:rPr lang="en-US" dirty="0"/>
              <a:t>) during cleanup</a:t>
            </a:r>
          </a:p>
          <a:p>
            <a:endParaRPr lang="en-US" dirty="0"/>
          </a:p>
        </p:txBody>
      </p:sp>
      <p:pic>
        <p:nvPicPr>
          <p:cNvPr id="4" name="Picture 3">
            <a:extLst>
              <a:ext uri="{FF2B5EF4-FFF2-40B4-BE49-F238E27FC236}">
                <a16:creationId xmlns:a16="http://schemas.microsoft.com/office/drawing/2014/main" id="{49F35E82-4F76-4266-B171-9004716C1C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2" t="8521" r="7000" b="9988"/>
          <a:stretch/>
        </p:blipFill>
        <p:spPr>
          <a:xfrm>
            <a:off x="6811671" y="2925501"/>
            <a:ext cx="4896740" cy="3345449"/>
          </a:xfrm>
          <a:prstGeom prst="rect">
            <a:avLst/>
          </a:prstGeom>
          <a:ln>
            <a:solidFill>
              <a:schemeClr val="tx1"/>
            </a:solidFill>
          </a:ln>
        </p:spPr>
      </p:pic>
      <p:pic>
        <p:nvPicPr>
          <p:cNvPr id="5" name="Picture 4">
            <a:extLst>
              <a:ext uri="{FF2B5EF4-FFF2-40B4-BE49-F238E27FC236}">
                <a16:creationId xmlns:a16="http://schemas.microsoft.com/office/drawing/2014/main" id="{621DD702-67E7-44CE-8984-E73AB8B16F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71" b="9809"/>
          <a:stretch/>
        </p:blipFill>
        <p:spPr>
          <a:xfrm>
            <a:off x="6811671" y="58189"/>
            <a:ext cx="4876079" cy="2757444"/>
          </a:xfrm>
          <a:prstGeom prst="rect">
            <a:avLst/>
          </a:prstGeom>
          <a:ln>
            <a:solidFill>
              <a:schemeClr val="tx1"/>
            </a:solidFill>
          </a:ln>
        </p:spPr>
      </p:pic>
      <p:graphicFrame>
        <p:nvGraphicFramePr>
          <p:cNvPr id="6" name="Diagram 5">
            <a:extLst>
              <a:ext uri="{FF2B5EF4-FFF2-40B4-BE49-F238E27FC236}">
                <a16:creationId xmlns:a16="http://schemas.microsoft.com/office/drawing/2014/main" id="{948A9595-679D-4F3F-A9CB-586E9FC967BD}"/>
              </a:ext>
            </a:extLst>
          </p:cNvPr>
          <p:cNvGraphicFramePr/>
          <p:nvPr>
            <p:extLst>
              <p:ext uri="{D42A27DB-BD31-4B8C-83A1-F6EECF244321}">
                <p14:modId xmlns:p14="http://schemas.microsoft.com/office/powerpoint/2010/main" val="235967694"/>
              </p:ext>
            </p:extLst>
          </p:nvPr>
        </p:nvGraphicFramePr>
        <p:xfrm>
          <a:off x="-343094" y="6450280"/>
          <a:ext cx="11835925" cy="365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lide Number Placeholder 6">
            <a:extLst>
              <a:ext uri="{FF2B5EF4-FFF2-40B4-BE49-F238E27FC236}">
                <a16:creationId xmlns:a16="http://schemas.microsoft.com/office/drawing/2014/main" id="{57F6F626-D8C7-44AF-B0F4-BBCA6905C7F5}"/>
              </a:ext>
            </a:extLst>
          </p:cNvPr>
          <p:cNvSpPr>
            <a:spLocks noGrp="1"/>
          </p:cNvSpPr>
          <p:nvPr>
            <p:ph type="sldNum" sz="quarter" idx="12"/>
          </p:nvPr>
        </p:nvSpPr>
        <p:spPr/>
        <p:txBody>
          <a:bodyPr/>
          <a:lstStyle/>
          <a:p>
            <a:fld id="{BA508391-D276-49F0-A78A-ED1079115CE5}" type="slidenum">
              <a:rPr lang="en-US" smtClean="0"/>
              <a:t>4</a:t>
            </a:fld>
            <a:endParaRPr lang="en-US"/>
          </a:p>
        </p:txBody>
      </p:sp>
    </p:spTree>
    <p:extLst>
      <p:ext uri="{BB962C8B-B14F-4D97-AF65-F5344CB8AC3E}">
        <p14:creationId xmlns:p14="http://schemas.microsoft.com/office/powerpoint/2010/main" val="2388757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CD39-B7FC-43B1-8150-BF3251C32464}"/>
              </a:ext>
            </a:extLst>
          </p:cNvPr>
          <p:cNvSpPr>
            <a:spLocks noGrp="1"/>
          </p:cNvSpPr>
          <p:nvPr>
            <p:ph type="title"/>
          </p:nvPr>
        </p:nvSpPr>
        <p:spPr>
          <a:xfrm>
            <a:off x="209202" y="290947"/>
            <a:ext cx="9677400" cy="990600"/>
          </a:xfrm>
        </p:spPr>
        <p:txBody>
          <a:bodyPr/>
          <a:lstStyle/>
          <a:p>
            <a:r>
              <a:rPr lang="en-US" dirty="0"/>
              <a:t>Overview of ASTM </a:t>
            </a:r>
            <a:r>
              <a:rPr lang="en-US" dirty="0" err="1"/>
              <a:t>E2893</a:t>
            </a:r>
            <a:r>
              <a:rPr lang="en-US" dirty="0"/>
              <a:t>-16: </a:t>
            </a:r>
            <a:br>
              <a:rPr lang="en-US" dirty="0"/>
            </a:br>
            <a:r>
              <a:rPr lang="en-US" dirty="0"/>
              <a:t>Standard Guide for Greener Cleanups</a:t>
            </a:r>
          </a:p>
        </p:txBody>
      </p:sp>
      <p:sp>
        <p:nvSpPr>
          <p:cNvPr id="3" name="Content Placeholder 2">
            <a:extLst>
              <a:ext uri="{FF2B5EF4-FFF2-40B4-BE49-F238E27FC236}">
                <a16:creationId xmlns:a16="http://schemas.microsoft.com/office/drawing/2014/main" id="{DD96EFB4-543C-4A03-9586-3E452FCFCBCA}"/>
              </a:ext>
            </a:extLst>
          </p:cNvPr>
          <p:cNvSpPr>
            <a:spLocks noGrp="1"/>
          </p:cNvSpPr>
          <p:nvPr>
            <p:ph idx="1"/>
          </p:nvPr>
        </p:nvSpPr>
        <p:spPr>
          <a:xfrm>
            <a:off x="558337" y="1537422"/>
            <a:ext cx="6324602" cy="4619512"/>
          </a:xfrm>
        </p:spPr>
        <p:txBody>
          <a:bodyPr>
            <a:normAutofit/>
          </a:bodyPr>
          <a:lstStyle/>
          <a:p>
            <a:pPr marL="0" indent="0">
              <a:buNone/>
            </a:pPr>
            <a:r>
              <a:rPr lang="en-US" dirty="0"/>
              <a:t>BMP Process</a:t>
            </a:r>
          </a:p>
          <a:p>
            <a:pPr marL="457200" indent="-457200">
              <a:buFont typeface="+mj-lt"/>
              <a:buAutoNum type="arabicPeriod"/>
            </a:pPr>
            <a:r>
              <a:rPr lang="en-US" dirty="0"/>
              <a:t>Opportunity Assessment</a:t>
            </a:r>
          </a:p>
          <a:p>
            <a:pPr marL="457200" indent="-457200">
              <a:buFont typeface="+mj-lt"/>
              <a:buAutoNum type="arabicPeriod"/>
            </a:pPr>
            <a:r>
              <a:rPr lang="en-US" dirty="0"/>
              <a:t>Prioritization</a:t>
            </a:r>
          </a:p>
          <a:p>
            <a:pPr marL="457200" indent="-457200">
              <a:buFont typeface="+mj-lt"/>
              <a:buAutoNum type="arabicPeriod"/>
            </a:pPr>
            <a:r>
              <a:rPr lang="en-US" dirty="0"/>
              <a:t>Selection</a:t>
            </a:r>
          </a:p>
          <a:p>
            <a:pPr marL="457200" indent="-457200">
              <a:buFont typeface="+mj-lt"/>
              <a:buAutoNum type="arabicPeriod"/>
            </a:pPr>
            <a:r>
              <a:rPr lang="en-US" dirty="0"/>
              <a:t>Implementation</a:t>
            </a:r>
          </a:p>
          <a:p>
            <a:pPr marL="457200" indent="-457200">
              <a:buFont typeface="+mj-lt"/>
              <a:buAutoNum type="arabicPeriod"/>
            </a:pPr>
            <a:r>
              <a:rPr lang="en-US" dirty="0"/>
              <a:t>Documentation</a:t>
            </a:r>
          </a:p>
          <a:p>
            <a:pPr marL="0" indent="0">
              <a:buNone/>
            </a:pPr>
            <a:endParaRPr lang="en-US" dirty="0"/>
          </a:p>
        </p:txBody>
      </p:sp>
      <p:graphicFrame>
        <p:nvGraphicFramePr>
          <p:cNvPr id="5" name="Diagram 4">
            <a:extLst>
              <a:ext uri="{FF2B5EF4-FFF2-40B4-BE49-F238E27FC236}">
                <a16:creationId xmlns:a16="http://schemas.microsoft.com/office/drawing/2014/main" id="{8A9CC111-83B9-4360-AB77-5BAE0357E8F1}"/>
              </a:ext>
            </a:extLst>
          </p:cNvPr>
          <p:cNvGraphicFramePr/>
          <p:nvPr>
            <p:extLst>
              <p:ext uri="{D42A27DB-BD31-4B8C-83A1-F6EECF244321}">
                <p14:modId xmlns:p14="http://schemas.microsoft.com/office/powerpoint/2010/main" val="2542562193"/>
              </p:ext>
            </p:extLst>
          </p:nvPr>
        </p:nvGraphicFramePr>
        <p:xfrm>
          <a:off x="-190848" y="6347608"/>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3">
            <a:extLst>
              <a:ext uri="{FF2B5EF4-FFF2-40B4-BE49-F238E27FC236}">
                <a16:creationId xmlns:a16="http://schemas.microsoft.com/office/drawing/2014/main" id="{B49CCC86-1193-461B-9E68-0AEFA9007AB9}"/>
              </a:ext>
            </a:extLst>
          </p:cNvPr>
          <p:cNvPicPr>
            <a:picLocks noChangeAspect="1"/>
          </p:cNvPicPr>
          <p:nvPr/>
        </p:nvPicPr>
        <p:blipFill>
          <a:blip r:embed="rId8"/>
          <a:stretch>
            <a:fillRect/>
          </a:stretch>
        </p:blipFill>
        <p:spPr>
          <a:xfrm>
            <a:off x="7232073" y="290947"/>
            <a:ext cx="4740477" cy="5675313"/>
          </a:xfrm>
          <a:prstGeom prst="rect">
            <a:avLst/>
          </a:prstGeom>
          <a:ln>
            <a:solidFill>
              <a:schemeClr val="tx1"/>
            </a:solidFill>
          </a:ln>
        </p:spPr>
      </p:pic>
      <p:sp>
        <p:nvSpPr>
          <p:cNvPr id="4" name="Slide Number Placeholder 3">
            <a:extLst>
              <a:ext uri="{FF2B5EF4-FFF2-40B4-BE49-F238E27FC236}">
                <a16:creationId xmlns:a16="http://schemas.microsoft.com/office/drawing/2014/main" id="{28A8FAA0-20DA-45AA-B746-9C7710E86485}"/>
              </a:ext>
            </a:extLst>
          </p:cNvPr>
          <p:cNvSpPr>
            <a:spLocks noGrp="1"/>
          </p:cNvSpPr>
          <p:nvPr>
            <p:ph type="sldNum" sz="quarter" idx="12"/>
          </p:nvPr>
        </p:nvSpPr>
        <p:spPr/>
        <p:txBody>
          <a:bodyPr/>
          <a:lstStyle/>
          <a:p>
            <a:fld id="{BA508391-D276-49F0-A78A-ED1079115CE5}" type="slidenum">
              <a:rPr lang="en-US" smtClean="0"/>
              <a:t>5</a:t>
            </a:fld>
            <a:endParaRPr lang="en-US"/>
          </a:p>
        </p:txBody>
      </p:sp>
    </p:spTree>
    <p:extLst>
      <p:ext uri="{BB962C8B-B14F-4D97-AF65-F5344CB8AC3E}">
        <p14:creationId xmlns:p14="http://schemas.microsoft.com/office/powerpoint/2010/main" val="1333711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CD39-B7FC-43B1-8150-BF3251C32464}"/>
              </a:ext>
            </a:extLst>
          </p:cNvPr>
          <p:cNvSpPr>
            <a:spLocks noGrp="1"/>
          </p:cNvSpPr>
          <p:nvPr>
            <p:ph type="title"/>
          </p:nvPr>
        </p:nvSpPr>
        <p:spPr/>
        <p:txBody>
          <a:bodyPr/>
          <a:lstStyle/>
          <a:p>
            <a:r>
              <a:rPr lang="en-US" dirty="0"/>
              <a:t>Overview of ASTM </a:t>
            </a:r>
            <a:r>
              <a:rPr lang="en-US" dirty="0" err="1"/>
              <a:t>E2893</a:t>
            </a:r>
            <a:r>
              <a:rPr lang="en-US" dirty="0"/>
              <a:t>-16: </a:t>
            </a:r>
            <a:br>
              <a:rPr lang="en-US" dirty="0"/>
            </a:br>
            <a:r>
              <a:rPr lang="en-US" dirty="0"/>
              <a:t>Standard Guide for Greener Cleanups</a:t>
            </a:r>
          </a:p>
        </p:txBody>
      </p:sp>
      <p:sp>
        <p:nvSpPr>
          <p:cNvPr id="3" name="Content Placeholder 2">
            <a:extLst>
              <a:ext uri="{FF2B5EF4-FFF2-40B4-BE49-F238E27FC236}">
                <a16:creationId xmlns:a16="http://schemas.microsoft.com/office/drawing/2014/main" id="{DD96EFB4-543C-4A03-9586-3E452FCFCBCA}"/>
              </a:ext>
            </a:extLst>
          </p:cNvPr>
          <p:cNvSpPr>
            <a:spLocks noGrp="1"/>
          </p:cNvSpPr>
          <p:nvPr>
            <p:ph sz="half" idx="1"/>
          </p:nvPr>
        </p:nvSpPr>
        <p:spPr/>
        <p:txBody>
          <a:bodyPr>
            <a:normAutofit/>
          </a:bodyPr>
          <a:lstStyle/>
          <a:p>
            <a:pPr marL="0" indent="0">
              <a:buNone/>
            </a:pPr>
            <a:r>
              <a:rPr lang="en-US" dirty="0"/>
              <a:t>BMP Process</a:t>
            </a:r>
          </a:p>
          <a:p>
            <a:pPr marL="457200" indent="-457200">
              <a:buFont typeface="+mj-lt"/>
              <a:buAutoNum type="arabicPeriod"/>
            </a:pPr>
            <a:r>
              <a:rPr lang="en-US" b="1" dirty="0">
                <a:solidFill>
                  <a:srgbClr val="00338D"/>
                </a:solidFill>
                <a:effectLst>
                  <a:outerShdw blurRad="38100" dist="38100" dir="2700000" algn="tl">
                    <a:srgbClr val="000000">
                      <a:alpha val="43137"/>
                    </a:srgbClr>
                  </a:outerShdw>
                </a:effectLst>
              </a:rPr>
              <a:t>Opportunity Assessment</a:t>
            </a:r>
          </a:p>
          <a:p>
            <a:pPr marL="457200" indent="-457200">
              <a:buFont typeface="+mj-lt"/>
              <a:buAutoNum type="arabicPeriod"/>
            </a:pPr>
            <a:r>
              <a:rPr lang="en-US" dirty="0"/>
              <a:t>Prioritization</a:t>
            </a:r>
          </a:p>
          <a:p>
            <a:pPr marL="457200" indent="-457200">
              <a:buFont typeface="+mj-lt"/>
              <a:buAutoNum type="arabicPeriod"/>
            </a:pPr>
            <a:r>
              <a:rPr lang="en-US" dirty="0"/>
              <a:t>Selection</a:t>
            </a:r>
          </a:p>
          <a:p>
            <a:pPr marL="457200" indent="-457200">
              <a:buFont typeface="+mj-lt"/>
              <a:buAutoNum type="arabicPeriod"/>
            </a:pPr>
            <a:r>
              <a:rPr lang="en-US" dirty="0"/>
              <a:t>Implementation</a:t>
            </a:r>
          </a:p>
          <a:p>
            <a:pPr marL="457200" indent="-457200">
              <a:buFont typeface="+mj-lt"/>
              <a:buAutoNum type="arabicPeriod"/>
            </a:pPr>
            <a:r>
              <a:rPr lang="en-US" dirty="0"/>
              <a:t>Documentation</a:t>
            </a:r>
          </a:p>
          <a:p>
            <a:pPr marL="457200" indent="-457200">
              <a:buFont typeface="+mj-lt"/>
              <a:buAutoNum type="arabicPeriod"/>
            </a:pPr>
            <a:endParaRPr lang="en-US" dirty="0"/>
          </a:p>
        </p:txBody>
      </p:sp>
      <p:sp>
        <p:nvSpPr>
          <p:cNvPr id="4" name="Content Placeholder 3">
            <a:extLst>
              <a:ext uri="{FF2B5EF4-FFF2-40B4-BE49-F238E27FC236}">
                <a16:creationId xmlns:a16="http://schemas.microsoft.com/office/drawing/2014/main" id="{1A4820D0-FDE9-4D9C-9A6D-9D16817989B8}"/>
              </a:ext>
            </a:extLst>
          </p:cNvPr>
          <p:cNvSpPr>
            <a:spLocks noGrp="1"/>
          </p:cNvSpPr>
          <p:nvPr>
            <p:ph sz="half" idx="2"/>
          </p:nvPr>
        </p:nvSpPr>
        <p:spPr>
          <a:xfrm>
            <a:off x="6272977" y="1840303"/>
            <a:ext cx="5372100" cy="4114802"/>
          </a:xfrm>
        </p:spPr>
        <p:txBody>
          <a:bodyPr/>
          <a:lstStyle/>
          <a:p>
            <a:pPr marL="0" indent="0">
              <a:buNone/>
            </a:pPr>
            <a:r>
              <a:rPr lang="en-US" b="1" dirty="0">
                <a:solidFill>
                  <a:srgbClr val="00338D"/>
                </a:solidFill>
                <a:effectLst>
                  <a:outerShdw blurRad="38100" dist="38100" dir="2700000" algn="tl">
                    <a:srgbClr val="000000">
                      <a:alpha val="43137"/>
                    </a:srgbClr>
                  </a:outerShdw>
                </a:effectLst>
              </a:rPr>
              <a:t>Opportunity Assessment</a:t>
            </a:r>
          </a:p>
          <a:p>
            <a:pPr lvl="1"/>
            <a:r>
              <a:rPr lang="en-US" dirty="0"/>
              <a:t>Review 114 listed </a:t>
            </a:r>
            <a:r>
              <a:rPr lang="en-US" dirty="0" err="1"/>
              <a:t>BMPs</a:t>
            </a:r>
            <a:endParaRPr lang="en-US" dirty="0"/>
          </a:p>
          <a:p>
            <a:pPr lvl="1"/>
            <a:r>
              <a:rPr lang="en-US" dirty="0"/>
              <a:t>Organized by category</a:t>
            </a:r>
          </a:p>
          <a:p>
            <a:pPr lvl="2"/>
            <a:r>
              <a:rPr lang="en-US" dirty="0"/>
              <a:t>Buildings</a:t>
            </a:r>
          </a:p>
          <a:p>
            <a:pPr lvl="2"/>
            <a:r>
              <a:rPr lang="en-US" dirty="0"/>
              <a:t>Materials</a:t>
            </a:r>
          </a:p>
          <a:p>
            <a:pPr lvl="2"/>
            <a:r>
              <a:rPr lang="en-US" dirty="0"/>
              <a:t>Power</a:t>
            </a:r>
          </a:p>
          <a:p>
            <a:pPr lvl="2"/>
            <a:r>
              <a:rPr lang="en-US" dirty="0"/>
              <a:t>Residual Waste</a:t>
            </a:r>
          </a:p>
          <a:p>
            <a:pPr lvl="2"/>
            <a:r>
              <a:rPr lang="en-US" dirty="0"/>
              <a:t>Vehicles</a:t>
            </a:r>
          </a:p>
          <a:p>
            <a:pPr lvl="1"/>
            <a:r>
              <a:rPr lang="en-US" dirty="0"/>
              <a:t>Identify applicable </a:t>
            </a:r>
            <a:r>
              <a:rPr lang="en-US" dirty="0" err="1"/>
              <a:t>BMPs</a:t>
            </a:r>
            <a:endParaRPr lang="en-US" dirty="0"/>
          </a:p>
        </p:txBody>
      </p:sp>
      <p:graphicFrame>
        <p:nvGraphicFramePr>
          <p:cNvPr id="5" name="Diagram 4">
            <a:extLst>
              <a:ext uri="{FF2B5EF4-FFF2-40B4-BE49-F238E27FC236}">
                <a16:creationId xmlns:a16="http://schemas.microsoft.com/office/drawing/2014/main" id="{8A9CC111-83B9-4360-AB77-5BAE0357E8F1}"/>
              </a:ext>
            </a:extLst>
          </p:cNvPr>
          <p:cNvGraphicFramePr/>
          <p:nvPr>
            <p:extLst/>
          </p:nvPr>
        </p:nvGraphicFramePr>
        <p:xfrm>
          <a:off x="-190848" y="6347608"/>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C1951474-F8F0-4897-89C0-037E943BA55E}"/>
              </a:ext>
            </a:extLst>
          </p:cNvPr>
          <p:cNvSpPr>
            <a:spLocks noGrp="1"/>
          </p:cNvSpPr>
          <p:nvPr>
            <p:ph type="sldNum" sz="quarter" idx="12"/>
          </p:nvPr>
        </p:nvSpPr>
        <p:spPr/>
        <p:txBody>
          <a:bodyPr/>
          <a:lstStyle/>
          <a:p>
            <a:fld id="{BA508391-D276-49F0-A78A-ED1079115CE5}" type="slidenum">
              <a:rPr lang="en-US" smtClean="0"/>
              <a:t>6</a:t>
            </a:fld>
            <a:endParaRPr lang="en-US"/>
          </a:p>
        </p:txBody>
      </p:sp>
    </p:spTree>
    <p:extLst>
      <p:ext uri="{BB962C8B-B14F-4D97-AF65-F5344CB8AC3E}">
        <p14:creationId xmlns:p14="http://schemas.microsoft.com/office/powerpoint/2010/main" val="3747013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CD39-B7FC-43B1-8150-BF3251C32464}"/>
              </a:ext>
            </a:extLst>
          </p:cNvPr>
          <p:cNvSpPr>
            <a:spLocks noGrp="1"/>
          </p:cNvSpPr>
          <p:nvPr>
            <p:ph type="title"/>
          </p:nvPr>
        </p:nvSpPr>
        <p:spPr>
          <a:xfrm>
            <a:off x="209202" y="290947"/>
            <a:ext cx="9677400" cy="990600"/>
          </a:xfrm>
        </p:spPr>
        <p:txBody>
          <a:bodyPr/>
          <a:lstStyle/>
          <a:p>
            <a:r>
              <a:rPr lang="en-US" dirty="0"/>
              <a:t>Overview of ASTM </a:t>
            </a:r>
            <a:r>
              <a:rPr lang="en-US" dirty="0" err="1"/>
              <a:t>E2893</a:t>
            </a:r>
            <a:r>
              <a:rPr lang="en-US" dirty="0"/>
              <a:t>-16: </a:t>
            </a:r>
            <a:br>
              <a:rPr lang="en-US" dirty="0"/>
            </a:br>
            <a:r>
              <a:rPr lang="en-US" dirty="0"/>
              <a:t>Standard Guide for Greener Cleanups</a:t>
            </a:r>
          </a:p>
        </p:txBody>
      </p:sp>
      <p:sp>
        <p:nvSpPr>
          <p:cNvPr id="3" name="Content Placeholder 2">
            <a:extLst>
              <a:ext uri="{FF2B5EF4-FFF2-40B4-BE49-F238E27FC236}">
                <a16:creationId xmlns:a16="http://schemas.microsoft.com/office/drawing/2014/main" id="{DD96EFB4-543C-4A03-9586-3E452FCFCBCA}"/>
              </a:ext>
            </a:extLst>
          </p:cNvPr>
          <p:cNvSpPr>
            <a:spLocks noGrp="1"/>
          </p:cNvSpPr>
          <p:nvPr>
            <p:ph idx="1"/>
          </p:nvPr>
        </p:nvSpPr>
        <p:spPr>
          <a:xfrm>
            <a:off x="483522" y="1402080"/>
            <a:ext cx="6324602" cy="4619512"/>
          </a:xfrm>
        </p:spPr>
        <p:txBody>
          <a:bodyPr>
            <a:normAutofit/>
          </a:bodyPr>
          <a:lstStyle/>
          <a:p>
            <a:pPr marL="0" indent="0">
              <a:buNone/>
            </a:pPr>
            <a:r>
              <a:rPr lang="en-US" dirty="0"/>
              <a:t>BMP Process</a:t>
            </a:r>
          </a:p>
          <a:p>
            <a:pPr marL="457200" indent="-457200">
              <a:buFont typeface="+mj-lt"/>
              <a:buAutoNum type="arabicPeriod"/>
            </a:pPr>
            <a:r>
              <a:rPr lang="en-US" dirty="0"/>
              <a:t>Opportunity Assessment</a:t>
            </a:r>
          </a:p>
          <a:p>
            <a:pPr marL="457200" indent="-457200">
              <a:buFont typeface="+mj-lt"/>
              <a:buAutoNum type="arabicPeriod"/>
            </a:pPr>
            <a:r>
              <a:rPr lang="en-US" b="1" dirty="0">
                <a:solidFill>
                  <a:srgbClr val="00338D"/>
                </a:solidFill>
                <a:effectLst>
                  <a:outerShdw blurRad="38100" dist="38100" dir="2700000" algn="tl">
                    <a:srgbClr val="000000">
                      <a:alpha val="43137"/>
                    </a:srgbClr>
                  </a:outerShdw>
                </a:effectLst>
              </a:rPr>
              <a:t>Prioritization</a:t>
            </a:r>
          </a:p>
          <a:p>
            <a:pPr marL="457200" indent="-457200">
              <a:buFont typeface="+mj-lt"/>
              <a:buAutoNum type="arabicPeriod"/>
            </a:pPr>
            <a:r>
              <a:rPr lang="en-US" dirty="0"/>
              <a:t>Selection</a:t>
            </a:r>
          </a:p>
          <a:p>
            <a:pPr marL="457200" indent="-457200">
              <a:buFont typeface="+mj-lt"/>
              <a:buAutoNum type="arabicPeriod"/>
            </a:pPr>
            <a:r>
              <a:rPr lang="en-US" dirty="0"/>
              <a:t>Implementation</a:t>
            </a:r>
          </a:p>
          <a:p>
            <a:pPr marL="457200" indent="-457200">
              <a:buFont typeface="+mj-lt"/>
              <a:buAutoNum type="arabicPeriod"/>
            </a:pPr>
            <a:r>
              <a:rPr lang="en-US" dirty="0"/>
              <a:t>Documentation</a:t>
            </a:r>
          </a:p>
          <a:p>
            <a:pPr marL="457200" indent="-457200">
              <a:buFont typeface="+mj-lt"/>
              <a:buAutoNum type="arabicPeriod"/>
            </a:pPr>
            <a:endParaRPr lang="en-US" dirty="0"/>
          </a:p>
        </p:txBody>
      </p:sp>
      <p:graphicFrame>
        <p:nvGraphicFramePr>
          <p:cNvPr id="5" name="Diagram 4">
            <a:extLst>
              <a:ext uri="{FF2B5EF4-FFF2-40B4-BE49-F238E27FC236}">
                <a16:creationId xmlns:a16="http://schemas.microsoft.com/office/drawing/2014/main" id="{8A9CC111-83B9-4360-AB77-5BAE0357E8F1}"/>
              </a:ext>
            </a:extLst>
          </p:cNvPr>
          <p:cNvGraphicFramePr/>
          <p:nvPr>
            <p:extLst/>
          </p:nvPr>
        </p:nvGraphicFramePr>
        <p:xfrm>
          <a:off x="-190848" y="6347608"/>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3">
            <a:extLst>
              <a:ext uri="{FF2B5EF4-FFF2-40B4-BE49-F238E27FC236}">
                <a16:creationId xmlns:a16="http://schemas.microsoft.com/office/drawing/2014/main" id="{2C461A72-A81F-45BF-AD23-C9B893220EC0}"/>
              </a:ext>
            </a:extLst>
          </p:cNvPr>
          <p:cNvSpPr txBox="1">
            <a:spLocks/>
          </p:cNvSpPr>
          <p:nvPr/>
        </p:nvSpPr>
        <p:spPr>
          <a:xfrm>
            <a:off x="6272977" y="1757176"/>
            <a:ext cx="5372100" cy="4114802"/>
          </a:xfrm>
          <a:prstGeom prst="rect">
            <a:avLst/>
          </a:prstGeom>
        </p:spPr>
        <p:txBody>
          <a:bodyPr/>
          <a:lstStyle>
            <a:lvl1pPr marL="228600" indent="-228600" algn="l" defTabSz="914400" rtl="0" eaLnBrk="1" latinLnBrk="0" hangingPunct="1">
              <a:lnSpc>
                <a:spcPct val="100000"/>
              </a:lnSpc>
              <a:spcBef>
                <a:spcPts val="600"/>
              </a:spcBef>
              <a:spcAft>
                <a:spcPts val="600"/>
              </a:spcAft>
              <a:buClr>
                <a:srgbClr val="00338D"/>
              </a:buClr>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678882" indent="-342900" algn="l" defTabSz="914400" rtl="0" eaLnBrk="1" latinLnBrk="0" hangingPunct="1">
              <a:lnSpc>
                <a:spcPct val="100000"/>
              </a:lnSpc>
              <a:spcBef>
                <a:spcPts val="600"/>
              </a:spcBef>
              <a:spcAft>
                <a:spcPts val="600"/>
              </a:spcAft>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lgn="l" defTabSz="914400" rtl="0" eaLnBrk="1" latinLnBrk="0" hangingPunct="1">
              <a:lnSpc>
                <a:spcPct val="100000"/>
              </a:lnSpc>
              <a:spcBef>
                <a:spcPts val="600"/>
              </a:spcBef>
              <a:spcAft>
                <a:spcPts val="600"/>
              </a:spcAft>
              <a:buFont typeface="Arial" panose="020B0604020202020204"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338D"/>
                </a:solidFill>
                <a:effectLst>
                  <a:outerShdw blurRad="38100" dist="38100" dir="2700000" algn="tl">
                    <a:srgbClr val="000000">
                      <a:alpha val="43137"/>
                    </a:srgbClr>
                  </a:outerShdw>
                </a:effectLst>
              </a:rPr>
              <a:t>Prioritization</a:t>
            </a:r>
          </a:p>
          <a:p>
            <a:pPr lvl="1"/>
            <a:r>
              <a:rPr lang="en-US" dirty="0"/>
              <a:t>Based on ability to reduce footprint</a:t>
            </a:r>
          </a:p>
          <a:p>
            <a:pPr lvl="2"/>
            <a:r>
              <a:rPr lang="en-US" dirty="0"/>
              <a:t>Low</a:t>
            </a:r>
          </a:p>
          <a:p>
            <a:pPr lvl="2"/>
            <a:r>
              <a:rPr lang="en-US" dirty="0"/>
              <a:t>Medium</a:t>
            </a:r>
          </a:p>
          <a:p>
            <a:pPr lvl="2"/>
            <a:r>
              <a:rPr lang="en-US" dirty="0"/>
              <a:t>High</a:t>
            </a:r>
          </a:p>
          <a:p>
            <a:pPr lvl="1"/>
            <a:r>
              <a:rPr lang="en-US" dirty="0"/>
              <a:t>Professional judgement</a:t>
            </a:r>
          </a:p>
          <a:p>
            <a:pPr lvl="2"/>
            <a:r>
              <a:rPr lang="en-US" dirty="0"/>
              <a:t>Supported by quantitative evaluation, if appropriate</a:t>
            </a:r>
          </a:p>
        </p:txBody>
      </p:sp>
      <p:sp>
        <p:nvSpPr>
          <p:cNvPr id="4" name="Slide Number Placeholder 3">
            <a:extLst>
              <a:ext uri="{FF2B5EF4-FFF2-40B4-BE49-F238E27FC236}">
                <a16:creationId xmlns:a16="http://schemas.microsoft.com/office/drawing/2014/main" id="{F4A27626-7ED5-498B-B509-3A04E4A50E51}"/>
              </a:ext>
            </a:extLst>
          </p:cNvPr>
          <p:cNvSpPr>
            <a:spLocks noGrp="1"/>
          </p:cNvSpPr>
          <p:nvPr>
            <p:ph type="sldNum" sz="quarter" idx="12"/>
          </p:nvPr>
        </p:nvSpPr>
        <p:spPr/>
        <p:txBody>
          <a:bodyPr/>
          <a:lstStyle/>
          <a:p>
            <a:fld id="{BA508391-D276-49F0-A78A-ED1079115CE5}" type="slidenum">
              <a:rPr lang="en-US" smtClean="0"/>
              <a:t>7</a:t>
            </a:fld>
            <a:endParaRPr lang="en-US"/>
          </a:p>
        </p:txBody>
      </p:sp>
    </p:spTree>
    <p:extLst>
      <p:ext uri="{BB962C8B-B14F-4D97-AF65-F5344CB8AC3E}">
        <p14:creationId xmlns:p14="http://schemas.microsoft.com/office/powerpoint/2010/main" val="2707449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CD39-B7FC-43B1-8150-BF3251C32464}"/>
              </a:ext>
            </a:extLst>
          </p:cNvPr>
          <p:cNvSpPr>
            <a:spLocks noGrp="1"/>
          </p:cNvSpPr>
          <p:nvPr>
            <p:ph type="title"/>
          </p:nvPr>
        </p:nvSpPr>
        <p:spPr>
          <a:xfrm>
            <a:off x="209202" y="290947"/>
            <a:ext cx="9677400" cy="990600"/>
          </a:xfrm>
        </p:spPr>
        <p:txBody>
          <a:bodyPr/>
          <a:lstStyle/>
          <a:p>
            <a:r>
              <a:rPr lang="en-US" dirty="0"/>
              <a:t>Overview of ASTM </a:t>
            </a:r>
            <a:r>
              <a:rPr lang="en-US" dirty="0" err="1"/>
              <a:t>E2893</a:t>
            </a:r>
            <a:r>
              <a:rPr lang="en-US" dirty="0"/>
              <a:t>-16: </a:t>
            </a:r>
            <a:br>
              <a:rPr lang="en-US" dirty="0"/>
            </a:br>
            <a:r>
              <a:rPr lang="en-US" dirty="0"/>
              <a:t>Standard Guide for Greener Cleanups</a:t>
            </a:r>
          </a:p>
        </p:txBody>
      </p:sp>
      <p:sp>
        <p:nvSpPr>
          <p:cNvPr id="3" name="Content Placeholder 2">
            <a:extLst>
              <a:ext uri="{FF2B5EF4-FFF2-40B4-BE49-F238E27FC236}">
                <a16:creationId xmlns:a16="http://schemas.microsoft.com/office/drawing/2014/main" id="{DD96EFB4-543C-4A03-9586-3E452FCFCBCA}"/>
              </a:ext>
            </a:extLst>
          </p:cNvPr>
          <p:cNvSpPr>
            <a:spLocks noGrp="1"/>
          </p:cNvSpPr>
          <p:nvPr>
            <p:ph idx="1"/>
          </p:nvPr>
        </p:nvSpPr>
        <p:spPr>
          <a:xfrm>
            <a:off x="483522" y="1402080"/>
            <a:ext cx="6324602" cy="4619512"/>
          </a:xfrm>
        </p:spPr>
        <p:txBody>
          <a:bodyPr>
            <a:normAutofit/>
          </a:bodyPr>
          <a:lstStyle/>
          <a:p>
            <a:pPr marL="0" indent="0">
              <a:buNone/>
            </a:pPr>
            <a:r>
              <a:rPr lang="en-US" dirty="0"/>
              <a:t>BMP Process</a:t>
            </a:r>
          </a:p>
          <a:p>
            <a:pPr marL="457200" indent="-457200">
              <a:buFont typeface="+mj-lt"/>
              <a:buAutoNum type="arabicPeriod"/>
            </a:pPr>
            <a:r>
              <a:rPr lang="en-US" dirty="0"/>
              <a:t>Opportunity Assessment</a:t>
            </a:r>
          </a:p>
          <a:p>
            <a:pPr marL="457200" indent="-457200">
              <a:buFont typeface="+mj-lt"/>
              <a:buAutoNum type="arabicPeriod"/>
            </a:pPr>
            <a:r>
              <a:rPr lang="en-US" dirty="0"/>
              <a:t>Prioritization</a:t>
            </a:r>
          </a:p>
          <a:p>
            <a:pPr marL="457200" indent="-457200">
              <a:buFont typeface="+mj-lt"/>
              <a:buAutoNum type="arabicPeriod"/>
            </a:pPr>
            <a:r>
              <a:rPr lang="en-US" b="1" dirty="0">
                <a:solidFill>
                  <a:srgbClr val="00338D"/>
                </a:solidFill>
                <a:effectLst>
                  <a:outerShdw blurRad="38100" dist="38100" dir="2700000" algn="tl">
                    <a:srgbClr val="000000">
                      <a:alpha val="43137"/>
                    </a:srgbClr>
                  </a:outerShdw>
                </a:effectLst>
              </a:rPr>
              <a:t>Selection</a:t>
            </a:r>
          </a:p>
          <a:p>
            <a:pPr marL="457200" indent="-457200">
              <a:buFont typeface="+mj-lt"/>
              <a:buAutoNum type="arabicPeriod"/>
            </a:pPr>
            <a:r>
              <a:rPr lang="en-US" dirty="0"/>
              <a:t>Implementation</a:t>
            </a:r>
          </a:p>
          <a:p>
            <a:pPr marL="457200" indent="-457200">
              <a:buFont typeface="+mj-lt"/>
              <a:buAutoNum type="arabicPeriod"/>
            </a:pPr>
            <a:r>
              <a:rPr lang="en-US" dirty="0"/>
              <a:t>Documentation</a:t>
            </a:r>
          </a:p>
          <a:p>
            <a:pPr marL="0" indent="0">
              <a:buNone/>
            </a:pPr>
            <a:endParaRPr lang="en-US" dirty="0"/>
          </a:p>
        </p:txBody>
      </p:sp>
      <p:graphicFrame>
        <p:nvGraphicFramePr>
          <p:cNvPr id="5" name="Diagram 4">
            <a:extLst>
              <a:ext uri="{FF2B5EF4-FFF2-40B4-BE49-F238E27FC236}">
                <a16:creationId xmlns:a16="http://schemas.microsoft.com/office/drawing/2014/main" id="{8A9CC111-83B9-4360-AB77-5BAE0357E8F1}"/>
              </a:ext>
            </a:extLst>
          </p:cNvPr>
          <p:cNvGraphicFramePr/>
          <p:nvPr>
            <p:extLst/>
          </p:nvPr>
        </p:nvGraphicFramePr>
        <p:xfrm>
          <a:off x="-190848" y="6347608"/>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3">
            <a:extLst>
              <a:ext uri="{FF2B5EF4-FFF2-40B4-BE49-F238E27FC236}">
                <a16:creationId xmlns:a16="http://schemas.microsoft.com/office/drawing/2014/main" id="{1029D3E0-FD15-4F21-96B2-C4AC661E29F4}"/>
              </a:ext>
            </a:extLst>
          </p:cNvPr>
          <p:cNvSpPr txBox="1">
            <a:spLocks/>
          </p:cNvSpPr>
          <p:nvPr/>
        </p:nvSpPr>
        <p:spPr>
          <a:xfrm>
            <a:off x="6272977" y="1607563"/>
            <a:ext cx="5372100" cy="4114802"/>
          </a:xfrm>
          <a:prstGeom prst="rect">
            <a:avLst/>
          </a:prstGeom>
        </p:spPr>
        <p:txBody>
          <a:bodyPr/>
          <a:lstStyle>
            <a:lvl1pPr marL="228600" indent="-228600" algn="l" defTabSz="914400" rtl="0" eaLnBrk="1" latinLnBrk="0" hangingPunct="1">
              <a:lnSpc>
                <a:spcPct val="100000"/>
              </a:lnSpc>
              <a:spcBef>
                <a:spcPts val="600"/>
              </a:spcBef>
              <a:spcAft>
                <a:spcPts val="600"/>
              </a:spcAft>
              <a:buClr>
                <a:srgbClr val="00338D"/>
              </a:buClr>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678882" indent="-342900" algn="l" defTabSz="914400" rtl="0" eaLnBrk="1" latinLnBrk="0" hangingPunct="1">
              <a:lnSpc>
                <a:spcPct val="100000"/>
              </a:lnSpc>
              <a:spcBef>
                <a:spcPts val="600"/>
              </a:spcBef>
              <a:spcAft>
                <a:spcPts val="600"/>
              </a:spcAft>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lgn="l" defTabSz="914400" rtl="0" eaLnBrk="1" latinLnBrk="0" hangingPunct="1">
              <a:lnSpc>
                <a:spcPct val="100000"/>
              </a:lnSpc>
              <a:spcBef>
                <a:spcPts val="600"/>
              </a:spcBef>
              <a:spcAft>
                <a:spcPts val="600"/>
              </a:spcAft>
              <a:buFont typeface="Arial" panose="020B0604020202020204"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338D"/>
                </a:solidFill>
                <a:effectLst>
                  <a:outerShdw blurRad="38100" dist="38100" dir="2700000" algn="tl">
                    <a:srgbClr val="000000">
                      <a:alpha val="43137"/>
                    </a:srgbClr>
                  </a:outerShdw>
                </a:effectLst>
              </a:rPr>
              <a:t>Selection</a:t>
            </a:r>
          </a:p>
          <a:p>
            <a:pPr lvl="1"/>
            <a:r>
              <a:rPr lang="en-US" dirty="0"/>
              <a:t>Based on potential footprint reductions</a:t>
            </a:r>
          </a:p>
          <a:p>
            <a:pPr lvl="1"/>
            <a:r>
              <a:rPr lang="en-US" dirty="0"/>
              <a:t>Considers typical comparison criteria</a:t>
            </a:r>
          </a:p>
          <a:p>
            <a:pPr lvl="1"/>
            <a:r>
              <a:rPr lang="en-US" dirty="0"/>
              <a:t>Reasons for exclusion</a:t>
            </a:r>
          </a:p>
          <a:p>
            <a:pPr lvl="2"/>
            <a:r>
              <a:rPr lang="en-US" dirty="0"/>
              <a:t>Technology screened out</a:t>
            </a:r>
          </a:p>
          <a:p>
            <a:pPr lvl="2"/>
            <a:r>
              <a:rPr lang="en-US" dirty="0"/>
              <a:t>Inability to meet project requirements</a:t>
            </a:r>
          </a:p>
          <a:p>
            <a:pPr lvl="2"/>
            <a:r>
              <a:rPr lang="en-US" dirty="0"/>
              <a:t>Negative effect on core element</a:t>
            </a:r>
          </a:p>
          <a:p>
            <a:pPr lvl="2"/>
            <a:r>
              <a:rPr lang="en-US" dirty="0"/>
              <a:t>Less impact with standard approach</a:t>
            </a:r>
          </a:p>
        </p:txBody>
      </p:sp>
      <p:sp>
        <p:nvSpPr>
          <p:cNvPr id="4" name="Slide Number Placeholder 3">
            <a:extLst>
              <a:ext uri="{FF2B5EF4-FFF2-40B4-BE49-F238E27FC236}">
                <a16:creationId xmlns:a16="http://schemas.microsoft.com/office/drawing/2014/main" id="{CCC6A62E-2BC4-41D3-8C2F-2F7BB18462AA}"/>
              </a:ext>
            </a:extLst>
          </p:cNvPr>
          <p:cNvSpPr>
            <a:spLocks noGrp="1"/>
          </p:cNvSpPr>
          <p:nvPr>
            <p:ph type="sldNum" sz="quarter" idx="12"/>
          </p:nvPr>
        </p:nvSpPr>
        <p:spPr/>
        <p:txBody>
          <a:bodyPr/>
          <a:lstStyle/>
          <a:p>
            <a:fld id="{BA508391-D276-49F0-A78A-ED1079115CE5}" type="slidenum">
              <a:rPr lang="en-US" smtClean="0"/>
              <a:t>8</a:t>
            </a:fld>
            <a:endParaRPr lang="en-US"/>
          </a:p>
        </p:txBody>
      </p:sp>
    </p:spTree>
    <p:extLst>
      <p:ext uri="{BB962C8B-B14F-4D97-AF65-F5344CB8AC3E}">
        <p14:creationId xmlns:p14="http://schemas.microsoft.com/office/powerpoint/2010/main" val="1415740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CD39-B7FC-43B1-8150-BF3251C32464}"/>
              </a:ext>
            </a:extLst>
          </p:cNvPr>
          <p:cNvSpPr>
            <a:spLocks noGrp="1"/>
          </p:cNvSpPr>
          <p:nvPr>
            <p:ph type="title"/>
          </p:nvPr>
        </p:nvSpPr>
        <p:spPr>
          <a:xfrm>
            <a:off x="209202" y="290947"/>
            <a:ext cx="9677400" cy="990600"/>
          </a:xfrm>
        </p:spPr>
        <p:txBody>
          <a:bodyPr/>
          <a:lstStyle/>
          <a:p>
            <a:r>
              <a:rPr lang="en-US" dirty="0"/>
              <a:t>Overview of ASTM </a:t>
            </a:r>
            <a:r>
              <a:rPr lang="en-US" dirty="0" err="1"/>
              <a:t>E2893</a:t>
            </a:r>
            <a:r>
              <a:rPr lang="en-US" dirty="0"/>
              <a:t>-16: </a:t>
            </a:r>
            <a:br>
              <a:rPr lang="en-US" dirty="0"/>
            </a:br>
            <a:r>
              <a:rPr lang="en-US" dirty="0"/>
              <a:t>Standard Guide for Greener Cleanups</a:t>
            </a:r>
          </a:p>
        </p:txBody>
      </p:sp>
      <p:sp>
        <p:nvSpPr>
          <p:cNvPr id="3" name="Content Placeholder 2">
            <a:extLst>
              <a:ext uri="{FF2B5EF4-FFF2-40B4-BE49-F238E27FC236}">
                <a16:creationId xmlns:a16="http://schemas.microsoft.com/office/drawing/2014/main" id="{DD96EFB4-543C-4A03-9586-3E452FCFCBCA}"/>
              </a:ext>
            </a:extLst>
          </p:cNvPr>
          <p:cNvSpPr>
            <a:spLocks noGrp="1"/>
          </p:cNvSpPr>
          <p:nvPr>
            <p:ph idx="1"/>
          </p:nvPr>
        </p:nvSpPr>
        <p:spPr>
          <a:xfrm>
            <a:off x="483522" y="1402080"/>
            <a:ext cx="6324602" cy="4619512"/>
          </a:xfrm>
        </p:spPr>
        <p:txBody>
          <a:bodyPr>
            <a:normAutofit/>
          </a:bodyPr>
          <a:lstStyle/>
          <a:p>
            <a:pPr marL="0" indent="0">
              <a:buNone/>
            </a:pPr>
            <a:r>
              <a:rPr lang="en-US" dirty="0"/>
              <a:t>BMP Process</a:t>
            </a:r>
          </a:p>
          <a:p>
            <a:pPr marL="457200" indent="-457200">
              <a:buFont typeface="+mj-lt"/>
              <a:buAutoNum type="arabicPeriod"/>
            </a:pPr>
            <a:r>
              <a:rPr lang="en-US" dirty="0"/>
              <a:t>Opportunity Assessment</a:t>
            </a:r>
          </a:p>
          <a:p>
            <a:pPr marL="457200" indent="-457200">
              <a:buFont typeface="+mj-lt"/>
              <a:buAutoNum type="arabicPeriod"/>
            </a:pPr>
            <a:r>
              <a:rPr lang="en-US" dirty="0"/>
              <a:t>Prioritization</a:t>
            </a:r>
          </a:p>
          <a:p>
            <a:pPr marL="457200" indent="-457200">
              <a:buFont typeface="+mj-lt"/>
              <a:buAutoNum type="arabicPeriod"/>
            </a:pPr>
            <a:r>
              <a:rPr lang="en-US" dirty="0"/>
              <a:t>Selection</a:t>
            </a:r>
          </a:p>
          <a:p>
            <a:pPr marL="457200" indent="-457200">
              <a:buFont typeface="+mj-lt"/>
              <a:buAutoNum type="arabicPeriod"/>
            </a:pPr>
            <a:r>
              <a:rPr lang="en-US" b="1" dirty="0">
                <a:solidFill>
                  <a:srgbClr val="00338D"/>
                </a:solidFill>
                <a:effectLst>
                  <a:outerShdw blurRad="38100" dist="38100" dir="2700000" algn="tl">
                    <a:srgbClr val="000000">
                      <a:alpha val="43137"/>
                    </a:srgbClr>
                  </a:outerShdw>
                </a:effectLst>
              </a:rPr>
              <a:t>Implementation</a:t>
            </a:r>
          </a:p>
          <a:p>
            <a:pPr marL="457200" indent="-457200">
              <a:buFont typeface="+mj-lt"/>
              <a:buAutoNum type="arabicPeriod"/>
            </a:pPr>
            <a:r>
              <a:rPr lang="en-US" dirty="0"/>
              <a:t>Documentation</a:t>
            </a:r>
          </a:p>
          <a:p>
            <a:pPr marL="0" indent="0">
              <a:buNone/>
            </a:pPr>
            <a:endParaRPr lang="en-US" dirty="0"/>
          </a:p>
        </p:txBody>
      </p:sp>
      <p:graphicFrame>
        <p:nvGraphicFramePr>
          <p:cNvPr id="5" name="Diagram 4">
            <a:extLst>
              <a:ext uri="{FF2B5EF4-FFF2-40B4-BE49-F238E27FC236}">
                <a16:creationId xmlns:a16="http://schemas.microsoft.com/office/drawing/2014/main" id="{8A9CC111-83B9-4360-AB77-5BAE0357E8F1}"/>
              </a:ext>
            </a:extLst>
          </p:cNvPr>
          <p:cNvGraphicFramePr/>
          <p:nvPr>
            <p:extLst/>
          </p:nvPr>
        </p:nvGraphicFramePr>
        <p:xfrm>
          <a:off x="-190848" y="6347608"/>
          <a:ext cx="11835925" cy="36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DD7C1572-2E32-4605-B05B-55DF19BC19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002" r="6369" b="4"/>
          <a:stretch/>
        </p:blipFill>
        <p:spPr>
          <a:xfrm rot="5400000">
            <a:off x="6134580" y="1399985"/>
            <a:ext cx="2915420" cy="2678545"/>
          </a:xfrm>
          <a:prstGeom prst="rect">
            <a:avLst/>
          </a:prstGeom>
          <a:ln>
            <a:solidFill>
              <a:schemeClr val="tx1"/>
            </a:solidFill>
          </a:ln>
          <a:effectLst/>
        </p:spPr>
      </p:pic>
      <p:pic>
        <p:nvPicPr>
          <p:cNvPr id="8" name="Picture 7">
            <a:extLst>
              <a:ext uri="{FF2B5EF4-FFF2-40B4-BE49-F238E27FC236}">
                <a16:creationId xmlns:a16="http://schemas.microsoft.com/office/drawing/2014/main" id="{2CE51181-C1F1-4DBD-AE09-CA807A80D936}"/>
              </a:ext>
            </a:extLst>
          </p:cNvPr>
          <p:cNvPicPr>
            <a:picLocks noChangeAspect="1"/>
          </p:cNvPicPr>
          <p:nvPr/>
        </p:nvPicPr>
        <p:blipFill>
          <a:blip r:embed="rId9"/>
          <a:stretch>
            <a:fillRect/>
          </a:stretch>
        </p:blipFill>
        <p:spPr>
          <a:xfrm>
            <a:off x="6082375" y="4140717"/>
            <a:ext cx="2939323" cy="1800416"/>
          </a:xfrm>
          <a:prstGeom prst="rect">
            <a:avLst/>
          </a:prstGeom>
        </p:spPr>
      </p:pic>
      <p:pic>
        <p:nvPicPr>
          <p:cNvPr id="9" name="Picture 8">
            <a:extLst>
              <a:ext uri="{FF2B5EF4-FFF2-40B4-BE49-F238E27FC236}">
                <a16:creationId xmlns:a16="http://schemas.microsoft.com/office/drawing/2014/main" id="{5966D064-F3EB-45AB-AD0E-779F8D904B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6229" y="1212555"/>
            <a:ext cx="1816854" cy="1816854"/>
          </a:xfrm>
          <a:prstGeom prst="rect">
            <a:avLst/>
          </a:prstGeom>
        </p:spPr>
      </p:pic>
      <p:pic>
        <p:nvPicPr>
          <p:cNvPr id="10" name="Picture 9" descr="Screen Clipping">
            <a:extLst>
              <a:ext uri="{FF2B5EF4-FFF2-40B4-BE49-F238E27FC236}">
                <a16:creationId xmlns:a16="http://schemas.microsoft.com/office/drawing/2014/main" id="{04C990A4-869C-4C96-9A0A-7F2CCC7AEA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0974" y="3232646"/>
            <a:ext cx="2622429" cy="2616179"/>
          </a:xfrm>
          <a:prstGeom prst="rect">
            <a:avLst/>
          </a:prstGeom>
          <a:ln>
            <a:solidFill>
              <a:schemeClr val="tx1"/>
            </a:solidFill>
          </a:ln>
        </p:spPr>
      </p:pic>
      <p:sp>
        <p:nvSpPr>
          <p:cNvPr id="4" name="Slide Number Placeholder 3">
            <a:extLst>
              <a:ext uri="{FF2B5EF4-FFF2-40B4-BE49-F238E27FC236}">
                <a16:creationId xmlns:a16="http://schemas.microsoft.com/office/drawing/2014/main" id="{12EE983D-ADA4-4D2B-A452-D3DFBFC8C53F}"/>
              </a:ext>
            </a:extLst>
          </p:cNvPr>
          <p:cNvSpPr>
            <a:spLocks noGrp="1"/>
          </p:cNvSpPr>
          <p:nvPr>
            <p:ph type="sldNum" sz="quarter" idx="12"/>
          </p:nvPr>
        </p:nvSpPr>
        <p:spPr/>
        <p:txBody>
          <a:bodyPr/>
          <a:lstStyle/>
          <a:p>
            <a:fld id="{BA508391-D276-49F0-A78A-ED1079115CE5}" type="slidenum">
              <a:rPr lang="en-US" smtClean="0"/>
              <a:t>9</a:t>
            </a:fld>
            <a:endParaRPr lang="en-US"/>
          </a:p>
        </p:txBody>
      </p:sp>
    </p:spTree>
    <p:extLst>
      <p:ext uri="{BB962C8B-B14F-4D97-AF65-F5344CB8AC3E}">
        <p14:creationId xmlns:p14="http://schemas.microsoft.com/office/powerpoint/2010/main" val="4268473008"/>
      </p:ext>
    </p:extLst>
  </p:cSld>
  <p:clrMapOvr>
    <a:masterClrMapping/>
  </p:clrMapOvr>
</p:sld>
</file>

<file path=ppt/theme/theme1.xml><?xml version="1.0" encoding="utf-8"?>
<a:theme xmlns:a="http://schemas.openxmlformats.org/drawingml/2006/main" name="Corporate 16x9 V10">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16x9 V7 (1 Oct 2014).potx" id="{7C12C70A-BA24-4CBD-9735-65645C6E1B8E}" vid="{417B9054-4C2E-4A50-AE6F-A3717277B56B}"/>
    </a:ext>
  </a:extLst>
</a:theme>
</file>

<file path=ppt/theme/theme2.xml><?xml version="1.0" encoding="utf-8"?>
<a:theme xmlns:a="http://schemas.openxmlformats.org/drawingml/2006/main" name="2_Custom Design">
  <a:themeElements>
    <a:clrScheme name="Custom 4">
      <a:dk1>
        <a:sysClr val="windowText" lastClr="000000"/>
      </a:dk1>
      <a:lt1>
        <a:sysClr val="window" lastClr="FFFFFF"/>
      </a:lt1>
      <a:dk2>
        <a:srgbClr val="44546A"/>
      </a:dk2>
      <a:lt2>
        <a:srgbClr val="E7E6E6"/>
      </a:lt2>
      <a:accent1>
        <a:srgbClr val="00338D"/>
      </a:accent1>
      <a:accent2>
        <a:srgbClr val="EF821D"/>
      </a:accent2>
      <a:accent3>
        <a:srgbClr val="2CC6CE"/>
      </a:accent3>
      <a:accent4>
        <a:srgbClr val="FFDE00"/>
      </a:accent4>
      <a:accent5>
        <a:srgbClr val="97BC33"/>
      </a:accent5>
      <a:accent6>
        <a:srgbClr val="6C6F70"/>
      </a:accent6>
      <a:hlink>
        <a:srgbClr val="961334"/>
      </a:hlink>
      <a:folHlink>
        <a:srgbClr val="9696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Jacobs">
      <a:dk1>
        <a:sysClr val="windowText" lastClr="000000"/>
      </a:dk1>
      <a:lt1>
        <a:sysClr val="window" lastClr="FFFFFF"/>
      </a:lt1>
      <a:dk2>
        <a:srgbClr val="44546A"/>
      </a:dk2>
      <a:lt2>
        <a:srgbClr val="E7E6E6"/>
      </a:lt2>
      <a:accent1>
        <a:srgbClr val="00338D"/>
      </a:accent1>
      <a:accent2>
        <a:srgbClr val="8BAB32"/>
      </a:accent2>
      <a:accent3>
        <a:srgbClr val="EF821D"/>
      </a:accent3>
      <a:accent4>
        <a:srgbClr val="2CC6CE"/>
      </a:accent4>
      <a:accent5>
        <a:srgbClr val="961334"/>
      </a:accent5>
      <a:accent6>
        <a:srgbClr val="FFDE00"/>
      </a:accent6>
      <a:hlink>
        <a:srgbClr val="6C6F70"/>
      </a:hlink>
      <a:folHlink>
        <a:srgbClr val="BFBFB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nstruction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16x9 V7 (1 Oct 2014).potx" id="{7C12C70A-BA24-4CBD-9735-65645C6E1B8E}" vid="{97018C5D-D941-4ACD-8645-CD0B47B54D8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SKM Cool">
      <a:dk1>
        <a:srgbClr val="42145F"/>
      </a:dk1>
      <a:lt1>
        <a:srgbClr val="939598"/>
      </a:lt1>
      <a:dk2>
        <a:srgbClr val="000000"/>
      </a:dk2>
      <a:lt2>
        <a:srgbClr val="FFFFFF"/>
      </a:lt2>
      <a:accent1>
        <a:srgbClr val="E6E5E3"/>
      </a:accent1>
      <a:accent2>
        <a:srgbClr val="4C4D4F"/>
      </a:accent2>
      <a:accent3>
        <a:srgbClr val="B8C51B"/>
      </a:accent3>
      <a:accent4>
        <a:srgbClr val="69BE28"/>
      </a:accent4>
      <a:accent5>
        <a:srgbClr val="009DD1"/>
      </a:accent5>
      <a:accent6>
        <a:srgbClr val="5185C0"/>
      </a:accent6>
      <a:hlink>
        <a:srgbClr val="0000FF"/>
      </a:hlink>
      <a:folHlink>
        <a:srgbClr val="800080"/>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 xmlns="e9f2b681-f1ff-4832-af24-e3e8c07ba87a">Templates</Folder>
    <Ready xmlns="e9f2b681-f1ff-4832-af24-e3e8c07ba87a">false</Ready>
    <Intended_x0020_Fix xmlns="e9f2b681-f1ff-4832-af24-e3e8c07ba87a">1. Added date field to 2nd cover option. (C307)
2. Attached PowerPoint colour theme. (C305)
3. Added divider slides. 
4. Changed design of copyright statement &amp; date field to back cover &amp; disclaimer slides so date field now updates automatically &amp; is visible. 
5. Added auto page number to "Title &amp; Content - Bullets" slide. (C360)
6. Enabled footer to be "applied to all". 
7. Changed "Agenda" slide bullets so sub bullets align. (C316)
8. Turn off function that automatically sizes fonts in text boxes to fit within the box. (C331)
9. All bullets now have consistent line spacing of 6pt. (C345)</Intended_x0020_Fix>
    <Testing_x0020_Results xmlns="e9f2b681-f1ff-4832-af24-e3e8c07ba87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650A05A72AAF44B9DBC146C510AC53" ma:contentTypeVersion="4" ma:contentTypeDescription="Create a new document." ma:contentTypeScope="" ma:versionID="0597203fad885b3061953301fe72895d">
  <xsd:schema xmlns:xsd="http://www.w3.org/2001/XMLSchema" xmlns:xs="http://www.w3.org/2001/XMLSchema" xmlns:p="http://schemas.microsoft.com/office/2006/metadata/properties" xmlns:ns2="e9f2b681-f1ff-4832-af24-e3e8c07ba87a" targetNamespace="http://schemas.microsoft.com/office/2006/metadata/properties" ma:root="true" ma:fieldsID="990752cc86129c269fe78f577f6cbe1c" ns2:_="">
    <xsd:import namespace="e9f2b681-f1ff-4832-af24-e3e8c07ba87a"/>
    <xsd:element name="properties">
      <xsd:complexType>
        <xsd:sequence>
          <xsd:element name="documentManagement">
            <xsd:complexType>
              <xsd:all>
                <xsd:element ref="ns2:Folder"/>
                <xsd:element ref="ns2:Ready" minOccurs="0"/>
                <xsd:element ref="ns2:Intended_x0020_Fix" minOccurs="0"/>
                <xsd:element ref="ns2:Testing_x0020_Resul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f2b681-f1ff-4832-af24-e3e8c07ba87a" elementFormDefault="qualified">
    <xsd:import namespace="http://schemas.microsoft.com/office/2006/documentManagement/types"/>
    <xsd:import namespace="http://schemas.microsoft.com/office/infopath/2007/PartnerControls"/>
    <xsd:element name="Folder" ma:index="2" ma:displayName="Folder" ma:format="Dropdown" ma:internalName="Folder">
      <xsd:simpleType>
        <xsd:restriction base="dms:Choice">
          <xsd:enumeration value="Add Ins"/>
          <xsd:enumeration value="Address"/>
          <xsd:enumeration value="Standard Content"/>
          <xsd:enumeration value="Startup"/>
          <xsd:enumeration value="StartupUS"/>
          <xsd:enumeration value="Templates"/>
        </xsd:restriction>
      </xsd:simpleType>
    </xsd:element>
    <xsd:element name="Ready" ma:index="3" nillable="true" ma:displayName="Ready" ma:default="0" ma:description="Once the files have been successfully updated &amp; tested, they can be marked Ready for packaging in to the latest version" ma:internalName="Ready">
      <xsd:simpleType>
        <xsd:restriction base="dms:Boolean"/>
      </xsd:simpleType>
    </xsd:element>
    <xsd:element name="Intended_x0020_Fix" ma:index="10" nillable="true" ma:displayName="Change Detail" ma:internalName="Intended_x0020_Fix">
      <xsd:simpleType>
        <xsd:restriction base="dms:Note"/>
      </xsd:simpleType>
    </xsd:element>
    <xsd:element name="Testing_x0020_Results" ma:index="11" nillable="true" ma:displayName="Testing Results" ma:internalName="Testing_x0020_Result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C27CBA-8312-45EC-8A9D-AFD2FCFB9F1C}">
  <ds:schemaRef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e9f2b681-f1ff-4832-af24-e3e8c07ba87a"/>
    <ds:schemaRef ds:uri="http://www.w3.org/XML/1998/namespace"/>
    <ds:schemaRef ds:uri="http://purl.org/dc/dcmitype/"/>
  </ds:schemaRefs>
</ds:datastoreItem>
</file>

<file path=customXml/itemProps2.xml><?xml version="1.0" encoding="utf-8"?>
<ds:datastoreItem xmlns:ds="http://schemas.openxmlformats.org/officeDocument/2006/customXml" ds:itemID="{517C372D-F8D9-4B41-AEF8-0353929C6AC4}">
  <ds:schemaRefs>
    <ds:schemaRef ds:uri="http://schemas.microsoft.com/sharepoint/v3/contenttype/forms"/>
  </ds:schemaRefs>
</ds:datastoreItem>
</file>

<file path=customXml/itemProps3.xml><?xml version="1.0" encoding="utf-8"?>
<ds:datastoreItem xmlns:ds="http://schemas.openxmlformats.org/officeDocument/2006/customXml" ds:itemID="{BB2166AB-7575-4D80-8F13-EAE469772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f2b681-f1ff-4832-af24-e3e8c07ba8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2220</TotalTime>
  <Words>804</Words>
  <Application>Microsoft Office PowerPoint</Application>
  <PresentationFormat>Widescreen</PresentationFormat>
  <Paragraphs>249</Paragraphs>
  <Slides>23</Slides>
  <Notes>23</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23</vt:i4>
      </vt:variant>
    </vt:vector>
  </HeadingPairs>
  <TitlesOfParts>
    <vt:vector size="31" baseType="lpstr">
      <vt:lpstr>Arial</vt:lpstr>
      <vt:lpstr>Calibri</vt:lpstr>
      <vt:lpstr>Calibri Light</vt:lpstr>
      <vt:lpstr>Corporate 16x9 V10</vt:lpstr>
      <vt:lpstr>2_Custom Design</vt:lpstr>
      <vt:lpstr>Custom Design</vt:lpstr>
      <vt:lpstr>Instructions</vt:lpstr>
      <vt:lpstr>1_Custom Design</vt:lpstr>
      <vt:lpstr>ASTM E2893-16 Greener Cleanup Self-Declaration at  Marine Corps Base Camp Lejeune</vt:lpstr>
      <vt:lpstr>Agenda</vt:lpstr>
      <vt:lpstr>What is the Standard Guide for Greener Cleanups?</vt:lpstr>
      <vt:lpstr>Overview of ASTM E2893-16:  Standard Guide for Greener Cleanups</vt:lpstr>
      <vt:lpstr>Overview of ASTM E2893-16:  Standard Guide for Greener Cleanups</vt:lpstr>
      <vt:lpstr>Overview of ASTM E2893-16:  Standard Guide for Greener Cleanups</vt:lpstr>
      <vt:lpstr>Overview of ASTM E2893-16:  Standard Guide for Greener Cleanups</vt:lpstr>
      <vt:lpstr>Overview of ASTM E2893-16:  Standard Guide for Greener Cleanups</vt:lpstr>
      <vt:lpstr>Overview of ASTM E2893-16:  Standard Guide for Greener Cleanups</vt:lpstr>
      <vt:lpstr>Overview of ASTM E2893-16:  Standard Guide for Greener Cleanups</vt:lpstr>
      <vt:lpstr>PowerPoint Presentation</vt:lpstr>
      <vt:lpstr>Marine Corps Base Camp Lejeune’s Self-Declaration</vt:lpstr>
      <vt:lpstr>MCB Camp Lejeune Greener Cleanup Self-Declaration </vt:lpstr>
      <vt:lpstr>MCB Camp Lejeune Greener Cleanup Self-Declaration</vt:lpstr>
      <vt:lpstr>Project Highlights</vt:lpstr>
      <vt:lpstr>Solar Powered Subgrade Biogeochemical Reactor </vt:lpstr>
      <vt:lpstr>Air Sparging Remedial Actions</vt:lpstr>
      <vt:lpstr>Long Term Monitoring Program</vt:lpstr>
      <vt:lpstr>Sitewise Analysis</vt:lpstr>
      <vt:lpstr>Why Self-Declare?</vt:lpstr>
      <vt:lpstr>Benefits to Self-Declaration</vt:lpstr>
      <vt:lpstr>Conclusions </vt:lpstr>
      <vt:lpstr>Thank you!</vt:lpstr>
    </vt:vector>
  </TitlesOfParts>
  <Company>Jacobs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Amanda</dc:creator>
  <cp:lastModifiedBy>Fulkerson, Monica/CLT</cp:lastModifiedBy>
  <cp:revision>180</cp:revision>
  <cp:lastPrinted>2018-03-27T16:41:50Z</cp:lastPrinted>
  <dcterms:created xsi:type="dcterms:W3CDTF">2015-07-22T03:56:33Z</dcterms:created>
  <dcterms:modified xsi:type="dcterms:W3CDTF">2018-06-15T12:17:50Z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0x010100B2650A05A72AAF44B9DBC146C510AC53</vt:lpwstr>
  </property>
</Properties>
</file>