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9" r:id="rId2"/>
    <p:sldId id="284" r:id="rId3"/>
    <p:sldId id="263" r:id="rId4"/>
    <p:sldId id="286" r:id="rId5"/>
    <p:sldId id="287" r:id="rId6"/>
    <p:sldId id="264" r:id="rId7"/>
    <p:sldId id="257" r:id="rId8"/>
    <p:sldId id="256" r:id="rId9"/>
    <p:sldId id="260" r:id="rId10"/>
    <p:sldId id="288" r:id="rId11"/>
    <p:sldId id="261" r:id="rId12"/>
    <p:sldId id="259" r:id="rId13"/>
    <p:sldId id="295" r:id="rId14"/>
    <p:sldId id="273" r:id="rId15"/>
    <p:sldId id="292" r:id="rId16"/>
    <p:sldId id="293" r:id="rId17"/>
    <p:sldId id="297" r:id="rId18"/>
    <p:sldId id="299" r:id="rId19"/>
    <p:sldId id="302" r:id="rId20"/>
    <p:sldId id="301" r:id="rId21"/>
    <p:sldId id="303" r:id="rId22"/>
    <p:sldId id="304" r:id="rId23"/>
    <p:sldId id="305" r:id="rId24"/>
    <p:sldId id="306" r:id="rId25"/>
    <p:sldId id="308" r:id="rId26"/>
    <p:sldId id="310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99CCFF"/>
    <a:srgbClr val="B48900"/>
    <a:srgbClr val="EAA804"/>
    <a:srgbClr val="C09200"/>
    <a:srgbClr val="E2AC00"/>
    <a:srgbClr val="F9800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1829" autoAdjust="0"/>
  </p:normalViewPr>
  <p:slideViewPr>
    <p:cSldViewPr>
      <p:cViewPr varScale="1">
        <p:scale>
          <a:sx n="58" d="100"/>
          <a:sy n="58" d="100"/>
        </p:scale>
        <p:origin x="-183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57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690E60-094B-41B7-94C8-BCE28639CDBF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51A61D-0C8A-411F-8E7C-16B9194DEE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3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Data obtained: Laser Induced Fluorescence (LIF) and Electrical Conductivity (EC)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Two goals: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none" baseline="0" dirty="0" smtClean="0"/>
              <a:t>Define the 3-D extent of the </a:t>
            </a:r>
            <a:r>
              <a:rPr lang="en-US" baseline="0" dirty="0" smtClean="0"/>
              <a:t>LNAPL accumulation, 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Define its geologic entrapment (most LNAPL is trapped because most is at residual saturations).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Third goal is to determine relative LNAPL mobility - determined by competent LNAPL transmissivity testing.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fulfill goals data needs to be </a:t>
            </a:r>
            <a:r>
              <a:rPr lang="en-US" u="sng" baseline="0" dirty="0" smtClean="0"/>
              <a:t>interpreted and integrated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Work products provide improved LNAPL conceptual site models (CSM), which in turn can be used to better assess potential remedial actions.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60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Summary Slide: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Monitoring wells are poor indicators of LNAPL </a:t>
            </a:r>
            <a:r>
              <a:rPr lang="en-US" altLang="en-US" i="0" u="sng" dirty="0" smtClean="0"/>
              <a:t>formation</a:t>
            </a:r>
            <a:r>
              <a:rPr lang="en-US" altLang="en-US" dirty="0" smtClean="0"/>
              <a:t> thickness.  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Many new state guidance documents (not so new now) acknowledge this issue. 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55FA8C1-EFDE-4F68-842C-E87BADF0A36C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10</a:t>
            </a:fld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Orientation map for cross sections: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Mapping reflects predominant</a:t>
            </a:r>
            <a:r>
              <a:rPr lang="en-US" baseline="0" dirty="0" smtClean="0"/>
              <a:t> soil type across smear zone - based on EC interpretation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Confirmed by sieve testing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79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lack of fluorescence</a:t>
            </a:r>
            <a:r>
              <a:rPr lang="en-US" baseline="0" dirty="0" smtClean="0"/>
              <a:t> response at L12 which is all silt across the smear zone - interpreted as an older silt between younger channel sand cuts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LNAPL preferentially retained in the more porous channel sands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Scale is on par with an outcrop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Volatilization, a significant component of NSZD, is occurring along the LNAPL/vadose zone interface; however the vapor container, as previously discussed (Slide 6), appears to be sealed.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24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Slide:</a:t>
            </a: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LNAPL CSM allows for a more focused and realistic remedial options evaluation</a:t>
            </a: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Focused: conduct active treatment along SE portion of site (locus of sand deposition and gasoline-related formation LNAPL), and due to tighter soil conditions at the diesel LNAPL accumulation, excavation.</a:t>
            </a: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Realistic: understanding that some LNAPL is trapped below the measured SZ, and that little mobile LNAPL exists despite monitoring well thicknesses. </a:t>
            </a:r>
            <a:endParaRPr lang="en-US" sz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1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Also, had low </a:t>
            </a:r>
            <a:r>
              <a:rPr lang="en-US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Tn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results from MW-3</a:t>
            </a:r>
            <a:endParaRPr lang="en-US" sz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807D-D128-4837-BF84-5EA633F317A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44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LIF surveys can cost $8-12K  for modestly sized UST sites. Consequently, time needs to be spent on interpreted and integrating results so they can be used to benefit remedial decisions.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Benefits (bullets 2-4) can readily translate to collecting and using this data during the investigation phase (e.g., best locations for monitoring wells)</a:t>
            </a:r>
          </a:p>
          <a:p>
            <a:endParaRPr lang="en-US" baseline="0" dirty="0" smtClean="0"/>
          </a:p>
          <a:p>
            <a:r>
              <a:rPr lang="en-US" dirty="0" smtClean="0"/>
              <a:t>New LNAPL CSM along</a:t>
            </a:r>
            <a:r>
              <a:rPr lang="en-US" baseline="0" dirty="0" smtClean="0"/>
              <a:t> with Tn results, </a:t>
            </a:r>
            <a:r>
              <a:rPr lang="en-US" dirty="0" smtClean="0"/>
              <a:t>allowed for planning second</a:t>
            </a:r>
            <a:r>
              <a:rPr lang="en-US" baseline="0" dirty="0" smtClean="0"/>
              <a:t> active treatment – tentatively SVE, subject to the results of pilot testing.</a:t>
            </a:r>
          </a:p>
          <a:p>
            <a:pPr marL="171450" marR="0" lvl="1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volatilization– encourages phase change and will provide an outlet for the vapor container (remember the LNAPL is potent)</a:t>
            </a:r>
          </a:p>
          <a:p>
            <a:pPr marL="171450" marR="0" lvl="1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through the porous sand would allow venting access beneath the roadway</a:t>
            </a:r>
          </a:p>
          <a:p>
            <a:pPr marL="171450" marR="0" lvl="1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 smear zone continually creates new volatilization exposures    </a:t>
            </a: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would have been an obvious complement to vapor extraction, but problems included</a:t>
            </a:r>
          </a:p>
          <a:p>
            <a:pPr marL="171450" marR="0" lvl="1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 and numerous utilities</a:t>
            </a:r>
          </a:p>
          <a:p>
            <a:pPr marL="171450" marR="0" lvl="1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Nearby buildings</a:t>
            </a: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43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 Survey was also</a:t>
            </a:r>
            <a:r>
              <a:rPr lang="en-US" baseline="0" dirty="0" smtClean="0"/>
              <a:t> conducted during investigation for site across road to the south of Site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 defined lateral smear zone soil transition - mostly silty sand (SM) to west/mostly sands to the east</a:t>
            </a:r>
          </a:p>
          <a:p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SVE pilot test obviously s</a:t>
            </a:r>
            <a:r>
              <a:rPr lang="en-US" dirty="0" smtClean="0"/>
              <a:t>hows less smear</a:t>
            </a:r>
            <a:r>
              <a:rPr lang="en-US" baseline="0" dirty="0" smtClean="0"/>
              <a:t> zone permeability on site to south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Importantly both tests show some communication beneath the roadway.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47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Currently assessing</a:t>
            </a:r>
            <a:r>
              <a:rPr lang="en-US" baseline="0" dirty="0" smtClean="0"/>
              <a:t> on-going results (effluent concentrations and flow rates)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Planning optimized system cycling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Systematically fill and empty vapor container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72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aseline="0" dirty="0" smtClean="0"/>
              <a:t>The map is not meant to be easily read – it simply illustrates the extent of the prior efforts to monitor and remediate.  </a:t>
            </a:r>
          </a:p>
          <a:p>
            <a:r>
              <a:rPr lang="en-US" altLang="en-US" dirty="0" smtClean="0"/>
              <a:t>Remediation by boring?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3A8C5A3-2C30-4226-A5F9-47F9FFC53935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17</a:t>
            </a:fld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Consultant provided map</a:t>
            </a:r>
            <a:r>
              <a:rPr lang="en-US" altLang="en-US" baseline="0" dirty="0" smtClean="0"/>
              <a:t> reportedly showing the extent of the LNAPL accumulation, however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/>
              <a:t>Only three of the 25 LIF boring had any significant fluorescence response (circled)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/>
              <a:t>LIF15 and LIF16 (water table accumulation) are in the orange “bull’s eye”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/>
              <a:t>LIF3 (confined LNAPL) is beneath the ROW. 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/>
              <a:t>LIF borings along perimeter</a:t>
            </a:r>
            <a:r>
              <a:rPr lang="en-US" altLang="en-US" baseline="0" dirty="0" smtClean="0"/>
              <a:t> of the amplitude map contouring (edge of blue) were all at very low % RE values</a:t>
            </a:r>
            <a:endParaRPr lang="en-US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3A8C5A3-2C30-4226-A5F9-47F9FFC53935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18</a:t>
            </a:fld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Two LIF borings are from center (orange “bull’s-eye”) of the amplitude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Both show water table expressions of LNAPL, but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Reflect very different</a:t>
            </a:r>
            <a:r>
              <a:rPr lang="en-US" altLang="en-US" i="1" dirty="0" smtClean="0"/>
              <a:t> implications </a:t>
            </a:r>
            <a:r>
              <a:rPr lang="en-US" altLang="en-US" dirty="0" smtClean="0"/>
              <a:t>regarding in-place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LNAPL volume, mobility, and potential remedial recovery (i.e., LNAPL thickness matters).</a:t>
            </a:r>
          </a:p>
          <a:p>
            <a:endParaRPr lang="en-US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Note green fluorescence</a:t>
            </a:r>
            <a:r>
              <a:rPr lang="en-US" altLang="en-US" baseline="0" dirty="0" smtClean="0"/>
              <a:t> response coloration is due to spectral response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2FFAF45-EA57-4E3E-B3FF-9F7DA196B42C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19</a:t>
            </a:fld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Total historical</a:t>
            </a:r>
            <a:r>
              <a:rPr lang="en-US" baseline="0" dirty="0" smtClean="0"/>
              <a:t> costs per site was in the $600-$700K  range  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First</a:t>
            </a:r>
            <a:r>
              <a:rPr lang="en-US" baseline="0" dirty="0" smtClean="0"/>
              <a:t> two bullet for Site 1 and first 3 bullets for Site 2 are goals fulfilled.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35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Illustrates LNAPL accumulation below the water table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Confined by overlying tighter soils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LIF thickness &gt; bias was used to map LNAPL formation thicknesses across site.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aseline="0" dirty="0" smtClean="0"/>
              <a:t>Illustrates first step in interpretation; initially review (recon) all the boring logs to assess meaningful LIF signal.</a:t>
            </a:r>
            <a:endParaRPr lang="en-US" altLang="en-US" dirty="0" smtClean="0"/>
          </a:p>
          <a:p>
            <a:r>
              <a:rPr lang="en-US" altLang="en-US" dirty="0" smtClean="0"/>
              <a:t>For example, comparing response from 20-22’ interval (&gt;25 %RE bias)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to 27.5’ (&lt;&lt;bias) likely reflects </a:t>
            </a:r>
            <a:r>
              <a:rPr lang="en-US" altLang="en-US" i="1" dirty="0" smtClean="0"/>
              <a:t>qualitative</a:t>
            </a:r>
            <a:r>
              <a:rPr lang="en-US" altLang="en-US" dirty="0" smtClean="0"/>
              <a:t> differences in </a:t>
            </a:r>
            <a:r>
              <a:rPr lang="en-US" altLang="en-US" i="1" dirty="0" smtClean="0"/>
              <a:t>overall </a:t>
            </a:r>
            <a:r>
              <a:rPr lang="en-US" altLang="en-US" dirty="0" smtClean="0"/>
              <a:t>LNAPL saturations. 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Note: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LIF responses</a:t>
            </a:r>
            <a:r>
              <a:rPr lang="en-US" altLang="en-US" baseline="0" dirty="0" smtClean="0"/>
              <a:t> are </a:t>
            </a:r>
            <a:r>
              <a:rPr lang="en-US" altLang="en-US" dirty="0" smtClean="0"/>
              <a:t>not a quantitative</a:t>
            </a:r>
            <a:r>
              <a:rPr lang="en-US" altLang="en-US" baseline="0" dirty="0" smtClean="0"/>
              <a:t> measure of overall </a:t>
            </a:r>
            <a:r>
              <a:rPr lang="en-US" altLang="en-US" dirty="0" smtClean="0"/>
              <a:t>LNAPL saturation and do not discriminate</a:t>
            </a:r>
            <a:r>
              <a:rPr lang="en-US" altLang="en-US" baseline="0" dirty="0" smtClean="0"/>
              <a:t> the </a:t>
            </a:r>
            <a:r>
              <a:rPr lang="en-US" altLang="en-US" dirty="0" smtClean="0"/>
              <a:t>mobile fraction;</a:t>
            </a:r>
            <a:r>
              <a:rPr lang="en-US" altLang="en-US" baseline="0" dirty="0" smtClean="0"/>
              <a:t> nevertheless the signal may </a:t>
            </a:r>
            <a:r>
              <a:rPr lang="en-US" altLang="en-US" i="1" baseline="0" dirty="0" smtClean="0"/>
              <a:t>qualitatively</a:t>
            </a:r>
            <a:r>
              <a:rPr lang="en-US" altLang="en-US" baseline="0" dirty="0" smtClean="0"/>
              <a:t> reflect overall saturations.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0257D-B6A9-4EFF-9270-E74987DFFC8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Illustrates use of conductivity bias to interpret soil type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Sieve sample result from about 25 bgs feet helps “calibrate” curve.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F33F3E-46C7-4861-BB14-B2C3FA6D7BA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Source area cross section </a:t>
            </a:r>
            <a:r>
              <a:rPr lang="en-US" altLang="en-US" dirty="0" err="1" smtClean="0"/>
              <a:t>llustrates</a:t>
            </a:r>
            <a:r>
              <a:rPr lang="en-US" altLang="en-US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Continuous confining ML layers (brown colored)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Uncolored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layers contain mixtures of sands,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SM, and discontinuous ML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Note: Confined LNAPL is present in OW2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no nearby survey log fluorescence response (LIF-14 or LIF-15)</a:t>
            </a:r>
            <a:r>
              <a:rPr lang="en-US" altLang="en-US" baseline="0" dirty="0" smtClean="0"/>
              <a:t>  only </a:t>
            </a:r>
            <a:r>
              <a:rPr lang="en-US" altLang="en-US" dirty="0" smtClean="0"/>
              <a:t>5-10</a:t>
            </a:r>
            <a:r>
              <a:rPr lang="en-US" altLang="en-US" baseline="0" dirty="0" smtClean="0"/>
              <a:t>’ away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Consequently, OW-2 well</a:t>
            </a:r>
            <a:r>
              <a:rPr lang="en-US" altLang="en-US" baseline="0" dirty="0" smtClean="0"/>
              <a:t> “accumulation” </a:t>
            </a:r>
            <a:r>
              <a:rPr lang="en-US" altLang="en-US" dirty="0" smtClean="0"/>
              <a:t>was de-emphasized in regards to remedy – little</a:t>
            </a:r>
            <a:r>
              <a:rPr lang="en-US" altLang="en-US" baseline="0" dirty="0" smtClean="0"/>
              <a:t> to n</a:t>
            </a:r>
            <a:r>
              <a:rPr lang="en-US" altLang="en-US" dirty="0" smtClean="0"/>
              <a:t>o formation LNAPL volume.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60D55C-4523-4562-8054-FF152AFDF24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Same cross section with consultant’s indication of LNAPL distribution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perceived deeper accumulations was the main focus for additional active treatment funding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next slide shows LIF 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F6FFA6-88CF-4AD1-B8F4-AA3C954D9B7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Not just low,</a:t>
            </a:r>
            <a:r>
              <a:rPr lang="en-US" altLang="en-US" baseline="0" dirty="0" smtClean="0"/>
              <a:t> but n</a:t>
            </a:r>
            <a:r>
              <a:rPr lang="en-US" altLang="en-US" dirty="0" smtClean="0"/>
              <a:t>o response indicates no LNAPL in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lack of any deeper LIF response resulted in decision not to fund additional active DPE removal or expansion of the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Already treated shallower LNAPL accumulations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FDB380-7570-4724-A485-055D4A13156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EC-based</a:t>
            </a:r>
            <a:r>
              <a:rPr lang="en-US" baseline="0" dirty="0" smtClean="0"/>
              <a:t> soil distributions helped explain local GW flow divergence from regional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Potable well production zones at approx.</a:t>
            </a:r>
            <a:r>
              <a:rPr lang="en-US" baseline="0" dirty="0" smtClean="0"/>
              <a:t> </a:t>
            </a:r>
            <a:r>
              <a:rPr lang="en-US" dirty="0" smtClean="0"/>
              <a:t>100’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bgs</a:t>
            </a: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NW downward trajectory for diving plume suggests nearby sampled potable wells were effectively “too close” (i.e., effectively up- or side-gradient)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Suggested additional potable sampling to the NW.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3320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suggestion of no additional active treatment focus fell 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NA </a:t>
            </a:r>
            <a:r>
              <a:rPr lang="en-US" baseline="0" dirty="0" err="1" smtClean="0"/>
              <a:t>assessement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Expanded potable well sampling to NW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VI risk, not related </a:t>
            </a:r>
            <a:r>
              <a:rPr lang="en-US" baseline="0" smtClean="0"/>
              <a:t>to LIF-defined LNAPL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83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 smtClean="0"/>
              <a:t>Orientation Slide: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Consultant’s </a:t>
            </a:r>
            <a:r>
              <a:rPr lang="en-US" i="1" baseline="0" dirty="0" smtClean="0"/>
              <a:t>perceived</a:t>
            </a:r>
            <a:r>
              <a:rPr lang="en-US" baseline="0" dirty="0" smtClean="0"/>
              <a:t> post-remedy extent of LNAPL for subject site.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Subject site is along NE corner of busy road intersection – two other LUST sites (with their own LNAPL sources) are along NW and SE corners of intersection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NW corner site historically had LNAPL/GW extraction performed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SE corner site was in the investigation phase at time of LIF/EC survey.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All three had considerable LNAPL remaining, and all three had LIF/EC surveys conducted during 2012.   Why?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Besides the on-site LNAPL volumes, a considerable volume appeared to exist beneath the roadway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active treatments effectively ended 4-5 years earlier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remaining LNAPL was still  “potent” (i.e., relatively un-weathered), 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Downgradient piezometers remained heavily impacted.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1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Pre-LIF/EC survey CSM - LNAPL everywhere and within the context a sand smear zone.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Given the reported 7,000 gallons removed and simple CSM, folks argued to  “just rehabilitate the existing system and turn it on” (instead of incurring the cost of the LIF Survey).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If conducted in that fashion the second treatment effort would have remained unfocused and likely would have been unsuccessful.</a:t>
            </a:r>
            <a:endParaRPr lang="en-US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E97069D-09F1-44F8-AAE8-904B2A11F3CD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Fluorescence </a:t>
            </a:r>
            <a:r>
              <a:rPr lang="en-US" dirty="0" smtClean="0"/>
              <a:t>as an indicator</a:t>
            </a:r>
            <a:r>
              <a:rPr lang="en-US" baseline="0" dirty="0" smtClean="0"/>
              <a:t> of NAPL </a:t>
            </a:r>
            <a:r>
              <a:rPr lang="en-US" dirty="0" smtClean="0"/>
              <a:t>has </a:t>
            </a:r>
            <a:r>
              <a:rPr lang="en-US" dirty="0" smtClean="0"/>
              <a:t>been </a:t>
            </a:r>
            <a:r>
              <a:rPr lang="en-US" dirty="0" smtClean="0"/>
              <a:t>recognized</a:t>
            </a:r>
            <a:r>
              <a:rPr lang="en-US" baseline="0" dirty="0" smtClean="0"/>
              <a:t> </a:t>
            </a:r>
            <a:r>
              <a:rPr lang="en-US" baseline="0" dirty="0" smtClean="0"/>
              <a:t>and </a:t>
            </a:r>
            <a:r>
              <a:rPr lang="en-US" dirty="0" smtClean="0"/>
              <a:t>used in the oil industry for many decades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4</a:t>
            </a:r>
            <a:r>
              <a:rPr lang="en-US" baseline="30000" dirty="0" smtClean="0"/>
              <a:t>th</a:t>
            </a:r>
            <a:r>
              <a:rPr lang="en-US" baseline="0" dirty="0" smtClean="0"/>
              <a:t> bullet along with practical interpretation needs is why the %RE needs to have a discriminator (bias threshold) above which the signal can considered meaningful</a:t>
            </a:r>
            <a:endParaRPr lang="en-US" dirty="0" smtClean="0"/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Besides false</a:t>
            </a:r>
            <a:r>
              <a:rPr lang="en-US" baseline="0" dirty="0" smtClean="0"/>
              <a:t> positives, low range LIF responses may only reflect low overall LNAPL saturations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60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Illustrates a robust fluorescence response near MW-3 - day of the survey showed about 2 feet of LNAPL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biases indicated above (10% and 50% RE, and 30mS/m for soil)  are all for interpretation purposes (i.e., based on what is needed to be illustrated/mapped).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 shown on Slide 11, the conductivity bias used was confirmed by multiple soil sieve test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LNAPL appears to be an accumulation along the base of the interpreted sand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Note the waveform callouts (i.e., blue coloration of fluorescence response)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the shallow ML/SM zone (light brown), which is across the entire site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Already was defined by conventional soil borings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May explain relatively un-weathered nature of the LNAPL (i.e., acts to limit infiltration/oxygen)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Fresh product could not be explained by more recent releases – tanks were removed decades ago at subject site, and LIF results proved new tanks on site to south were not leaking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Importantly probably defines the cap for “vapor treatment container”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29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Net footage mapped reflects formation LNAPL thickness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Diesel-related LIF spectral response was different than the gasoline response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Dark green shading on map is for &gt;1 foot of gasoline-related LNAPL 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Formation thickness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Volume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Saturations that can develop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Recoverability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Focusing on the NW side of the gasoline LNAPL plume, there is little to no </a:t>
            </a:r>
            <a:r>
              <a:rPr lang="en-US" u="sng" baseline="0" dirty="0" smtClean="0"/>
              <a:t>water table</a:t>
            </a:r>
            <a:r>
              <a:rPr lang="en-US" u="none" baseline="0" dirty="0" smtClean="0"/>
              <a:t> </a:t>
            </a:r>
            <a:r>
              <a:rPr lang="en-US" baseline="0" dirty="0" smtClean="0"/>
              <a:t>LIF signal, yet three wells show &gt;2’ LNAPL 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Focusing along the SE side, well thicknesses generally agree with the LIF survey contours, however formation thickness appear to vary over short distances (i.e., </a:t>
            </a:r>
            <a:r>
              <a:rPr lang="en-US" b="1" baseline="0" dirty="0" smtClean="0"/>
              <a:t>L10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L12</a:t>
            </a:r>
            <a:r>
              <a:rPr lang="en-US" baseline="0" dirty="0" smtClean="0"/>
              <a:t>).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how the gasoline LNAPL extends to the edge of roadway – this dove-tails with LIF results across the street to south (i.e., implies significant LNAPL beneath the ROW). </a:t>
            </a:r>
            <a:endParaRPr lang="en-US" dirty="0" smtClean="0"/>
          </a:p>
          <a:p>
            <a:r>
              <a:rPr lang="en-US" baseline="0" dirty="0" smtClean="0"/>
              <a:t>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051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Higher %RE bias provides a more</a:t>
            </a:r>
            <a:r>
              <a:rPr lang="en-US" baseline="0" dirty="0" smtClean="0"/>
              <a:t> focused illustration of the LNAPL distribution.</a:t>
            </a:r>
          </a:p>
          <a:p>
            <a:r>
              <a:rPr lang="en-US" baseline="0" dirty="0" smtClean="0"/>
              <a:t>Perhaps highest LNAPL saturations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65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Below</a:t>
            </a:r>
            <a:r>
              <a:rPr lang="en-US" baseline="0" dirty="0" smtClean="0"/>
              <a:t> smear zone LNAPL has significant remedial implications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A61D-0C8A-411F-8E7C-16B9194DEE8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6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4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69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304800"/>
            <a:ext cx="7699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6"/>
          <p:cNvSpPr>
            <a:spLocks noGrp="1"/>
          </p:cNvSpPr>
          <p:nvPr>
            <p:ph type="title"/>
          </p:nvPr>
        </p:nvSpPr>
        <p:spPr>
          <a:xfrm>
            <a:off x="403932" y="158750"/>
            <a:ext cx="7162800" cy="892175"/>
          </a:xfrm>
          <a:prstGeom prst="rect">
            <a:avLst/>
          </a:prstGeom>
        </p:spPr>
        <p:txBody>
          <a:bodyPr/>
          <a:lstStyle>
            <a:lvl1pPr>
              <a:defRPr sz="48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177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B819-6633-4615-BB07-C55D005E14AD}" type="datetimeFigureOut">
              <a:rPr lang="en-US" smtClean="0"/>
              <a:pPr/>
              <a:t>02/06/2018</a:t>
            </a:fld>
            <a:endParaRPr lang="en-US" dirty="0"/>
          </a:p>
        </p:txBody>
      </p:sp>
      <p:sp>
        <p:nvSpPr>
          <p:cNvPr id="2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35222-B196-4F9B-9AEC-1292459A75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5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7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1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7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4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7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75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AAEA8-5544-475D-93F9-3916769B2EE5}" type="datetimeFigureOut">
              <a:rPr lang="en-US" smtClean="0"/>
              <a:t>02/06/2018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BFAD-710C-4B75-9C26-E411CA2C4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1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1217" y="457200"/>
            <a:ext cx="7932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High Resolution Site Characterization – Pragmatic Approaches to Remediation Success: Case Histories</a:t>
            </a:r>
            <a:endParaRPr lang="en-US" sz="2800" b="1" i="1" dirty="0" smtClean="0"/>
          </a:p>
        </p:txBody>
      </p:sp>
      <p:pic>
        <p:nvPicPr>
          <p:cNvPr id="2051" name="Picture 3" descr="C:\Users\swimmd\AppData\Local\Microsoft\Windows\Temporary Internet Files\Content.IE5\UHECD80U\DNR1[1]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75" y="6019800"/>
            <a:ext cx="1112426" cy="6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249310" y="4876800"/>
            <a:ext cx="2739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David Swimm</a:t>
            </a:r>
          </a:p>
          <a:p>
            <a:r>
              <a:rPr lang="en-US" sz="1400" b="1" dirty="0" smtClean="0"/>
              <a:t>Wisconsin Professional </a:t>
            </a:r>
            <a:r>
              <a:rPr lang="en-US" sz="1600" b="1" dirty="0" smtClean="0"/>
              <a:t>Geologist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867400"/>
            <a:ext cx="964622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4259317"/>
            <a:ext cx="3653308" cy="40011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31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/>
              <a:t>EPA Webinar: February 20, 2018</a:t>
            </a:r>
            <a:endParaRPr lang="en-US" sz="2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7128" r="8382" b="18404"/>
          <a:stretch/>
        </p:blipFill>
        <p:spPr bwMode="auto">
          <a:xfrm>
            <a:off x="546162" y="1652751"/>
            <a:ext cx="40691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t="59138" r="18957" b="22356"/>
          <a:stretch/>
        </p:blipFill>
        <p:spPr bwMode="auto">
          <a:xfrm>
            <a:off x="5334000" y="1652751"/>
            <a:ext cx="3156962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3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8919" r="2252" b="4703"/>
          <a:stretch>
            <a:fillRect/>
          </a:stretch>
        </p:blipFill>
        <p:spPr bwMode="auto">
          <a:xfrm>
            <a:off x="457200" y="490538"/>
            <a:ext cx="4808538" cy="309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19159" r="2522" b="5885"/>
          <a:stretch>
            <a:fillRect/>
          </a:stretch>
        </p:blipFill>
        <p:spPr bwMode="auto">
          <a:xfrm>
            <a:off x="3586163" y="2819400"/>
            <a:ext cx="5060950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410200" y="1447800"/>
            <a:ext cx="36496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tx1"/>
                </a:solidFill>
                <a:latin typeface="Arial" charset="0"/>
              </a:rPr>
              <a:t>Improved Lateral LNAPL Resolution </a:t>
            </a:r>
            <a:endParaRPr lang="en-US" altLang="en-US" sz="2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3588026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Old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5118652"/>
            <a:ext cx="869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New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68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44361" y="3467100"/>
            <a:ext cx="117602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t="3010" r="22074" b="18485"/>
          <a:stretch/>
        </p:blipFill>
        <p:spPr bwMode="auto">
          <a:xfrm>
            <a:off x="555998" y="381000"/>
            <a:ext cx="8002616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>
          <a:xfrm>
            <a:off x="3721670" y="2465218"/>
            <a:ext cx="3857299" cy="3329285"/>
          </a:xfrm>
          <a:custGeom>
            <a:avLst/>
            <a:gdLst>
              <a:gd name="connsiteX0" fmla="*/ 15061 w 3857299"/>
              <a:gd name="connsiteY0" fmla="*/ 3232197 h 3329285"/>
              <a:gd name="connsiteX1" fmla="*/ 32645 w 3857299"/>
              <a:gd name="connsiteY1" fmla="*/ 3188236 h 3329285"/>
              <a:gd name="connsiteX2" fmla="*/ 50230 w 3857299"/>
              <a:gd name="connsiteY2" fmla="*/ 3161859 h 3329285"/>
              <a:gd name="connsiteX3" fmla="*/ 59022 w 3857299"/>
              <a:gd name="connsiteY3" fmla="*/ 3135482 h 3329285"/>
              <a:gd name="connsiteX4" fmla="*/ 120568 w 3857299"/>
              <a:gd name="connsiteY4" fmla="*/ 3056351 h 3329285"/>
              <a:gd name="connsiteX5" fmla="*/ 155738 w 3857299"/>
              <a:gd name="connsiteY5" fmla="*/ 3003597 h 3329285"/>
              <a:gd name="connsiteX6" fmla="*/ 173322 w 3857299"/>
              <a:gd name="connsiteY6" fmla="*/ 2977220 h 3329285"/>
              <a:gd name="connsiteX7" fmla="*/ 217284 w 3857299"/>
              <a:gd name="connsiteY7" fmla="*/ 2898090 h 3329285"/>
              <a:gd name="connsiteX8" fmla="*/ 243661 w 3857299"/>
              <a:gd name="connsiteY8" fmla="*/ 2880505 h 3329285"/>
              <a:gd name="connsiteX9" fmla="*/ 252453 w 3857299"/>
              <a:gd name="connsiteY9" fmla="*/ 2854128 h 3329285"/>
              <a:gd name="connsiteX10" fmla="*/ 287622 w 3857299"/>
              <a:gd name="connsiteY10" fmla="*/ 2801374 h 3329285"/>
              <a:gd name="connsiteX11" fmla="*/ 296415 w 3857299"/>
              <a:gd name="connsiteY11" fmla="*/ 2774997 h 3329285"/>
              <a:gd name="connsiteX12" fmla="*/ 331584 w 3857299"/>
              <a:gd name="connsiteY12" fmla="*/ 2722244 h 3329285"/>
              <a:gd name="connsiteX13" fmla="*/ 366753 w 3857299"/>
              <a:gd name="connsiteY13" fmla="*/ 2669490 h 3329285"/>
              <a:gd name="connsiteX14" fmla="*/ 375545 w 3857299"/>
              <a:gd name="connsiteY14" fmla="*/ 2643113 h 3329285"/>
              <a:gd name="connsiteX15" fmla="*/ 393130 w 3857299"/>
              <a:gd name="connsiteY15" fmla="*/ 2616736 h 3329285"/>
              <a:gd name="connsiteX16" fmla="*/ 419507 w 3857299"/>
              <a:gd name="connsiteY16" fmla="*/ 2563982 h 3329285"/>
              <a:gd name="connsiteX17" fmla="*/ 445884 w 3857299"/>
              <a:gd name="connsiteY17" fmla="*/ 2511228 h 3329285"/>
              <a:gd name="connsiteX18" fmla="*/ 472261 w 3857299"/>
              <a:gd name="connsiteY18" fmla="*/ 2458474 h 3329285"/>
              <a:gd name="connsiteX19" fmla="*/ 498638 w 3857299"/>
              <a:gd name="connsiteY19" fmla="*/ 2432097 h 3329285"/>
              <a:gd name="connsiteX20" fmla="*/ 516222 w 3857299"/>
              <a:gd name="connsiteY20" fmla="*/ 2405720 h 3329285"/>
              <a:gd name="connsiteX21" fmla="*/ 568976 w 3857299"/>
              <a:gd name="connsiteY21" fmla="*/ 2361759 h 3329285"/>
              <a:gd name="connsiteX22" fmla="*/ 595353 w 3857299"/>
              <a:gd name="connsiteY22" fmla="*/ 2352967 h 3329285"/>
              <a:gd name="connsiteX23" fmla="*/ 674484 w 3857299"/>
              <a:gd name="connsiteY23" fmla="*/ 2291420 h 3329285"/>
              <a:gd name="connsiteX24" fmla="*/ 683276 w 3857299"/>
              <a:gd name="connsiteY24" fmla="*/ 2265044 h 3329285"/>
              <a:gd name="connsiteX25" fmla="*/ 736030 w 3857299"/>
              <a:gd name="connsiteY25" fmla="*/ 2229874 h 3329285"/>
              <a:gd name="connsiteX26" fmla="*/ 762407 w 3857299"/>
              <a:gd name="connsiteY26" fmla="*/ 2212290 h 3329285"/>
              <a:gd name="connsiteX27" fmla="*/ 806368 w 3857299"/>
              <a:gd name="connsiteY27" fmla="*/ 2177120 h 3329285"/>
              <a:gd name="connsiteX28" fmla="*/ 850330 w 3857299"/>
              <a:gd name="connsiteY28" fmla="*/ 2124367 h 3329285"/>
              <a:gd name="connsiteX29" fmla="*/ 876707 w 3857299"/>
              <a:gd name="connsiteY29" fmla="*/ 2097990 h 3329285"/>
              <a:gd name="connsiteX30" fmla="*/ 911876 w 3857299"/>
              <a:gd name="connsiteY30" fmla="*/ 2036444 h 3329285"/>
              <a:gd name="connsiteX31" fmla="*/ 920668 w 3857299"/>
              <a:gd name="connsiteY31" fmla="*/ 2010067 h 3329285"/>
              <a:gd name="connsiteX32" fmla="*/ 947045 w 3857299"/>
              <a:gd name="connsiteY32" fmla="*/ 1974897 h 3329285"/>
              <a:gd name="connsiteX33" fmla="*/ 982215 w 3857299"/>
              <a:gd name="connsiteY33" fmla="*/ 1913351 h 3329285"/>
              <a:gd name="connsiteX34" fmla="*/ 1008592 w 3857299"/>
              <a:gd name="connsiteY34" fmla="*/ 1825428 h 3329285"/>
              <a:gd name="connsiteX35" fmla="*/ 1043761 w 3857299"/>
              <a:gd name="connsiteY35" fmla="*/ 1763882 h 3329285"/>
              <a:gd name="connsiteX36" fmla="*/ 1061345 w 3857299"/>
              <a:gd name="connsiteY36" fmla="*/ 1711128 h 3329285"/>
              <a:gd name="connsiteX37" fmla="*/ 1070138 w 3857299"/>
              <a:gd name="connsiteY37" fmla="*/ 1684751 h 3329285"/>
              <a:gd name="connsiteX38" fmla="*/ 1096515 w 3857299"/>
              <a:gd name="connsiteY38" fmla="*/ 1614413 h 3329285"/>
              <a:gd name="connsiteX39" fmla="*/ 1122892 w 3857299"/>
              <a:gd name="connsiteY39" fmla="*/ 1526490 h 3329285"/>
              <a:gd name="connsiteX40" fmla="*/ 1140476 w 3857299"/>
              <a:gd name="connsiteY40" fmla="*/ 1500113 h 3329285"/>
              <a:gd name="connsiteX41" fmla="*/ 1158061 w 3857299"/>
              <a:gd name="connsiteY41" fmla="*/ 1412190 h 3329285"/>
              <a:gd name="connsiteX42" fmla="*/ 1166853 w 3857299"/>
              <a:gd name="connsiteY42" fmla="*/ 1377020 h 3329285"/>
              <a:gd name="connsiteX43" fmla="*/ 1184438 w 3857299"/>
              <a:gd name="connsiteY43" fmla="*/ 1297890 h 3329285"/>
              <a:gd name="connsiteX44" fmla="*/ 1202022 w 3857299"/>
              <a:gd name="connsiteY44" fmla="*/ 1262720 h 3329285"/>
              <a:gd name="connsiteX45" fmla="*/ 1228399 w 3857299"/>
              <a:gd name="connsiteY45" fmla="*/ 1192382 h 3329285"/>
              <a:gd name="connsiteX46" fmla="*/ 1237192 w 3857299"/>
              <a:gd name="connsiteY46" fmla="*/ 1157213 h 3329285"/>
              <a:gd name="connsiteX47" fmla="*/ 1245984 w 3857299"/>
              <a:gd name="connsiteY47" fmla="*/ 1130836 h 3329285"/>
              <a:gd name="connsiteX48" fmla="*/ 1263568 w 3857299"/>
              <a:gd name="connsiteY48" fmla="*/ 1051705 h 3329285"/>
              <a:gd name="connsiteX49" fmla="*/ 1272361 w 3857299"/>
              <a:gd name="connsiteY49" fmla="*/ 981367 h 3329285"/>
              <a:gd name="connsiteX50" fmla="*/ 1289945 w 3857299"/>
              <a:gd name="connsiteY50" fmla="*/ 919820 h 3329285"/>
              <a:gd name="connsiteX51" fmla="*/ 1316322 w 3857299"/>
              <a:gd name="connsiteY51" fmla="*/ 831897 h 3329285"/>
              <a:gd name="connsiteX52" fmla="*/ 1333907 w 3857299"/>
              <a:gd name="connsiteY52" fmla="*/ 805520 h 3329285"/>
              <a:gd name="connsiteX53" fmla="*/ 1342699 w 3857299"/>
              <a:gd name="connsiteY53" fmla="*/ 779144 h 3329285"/>
              <a:gd name="connsiteX54" fmla="*/ 1360284 w 3857299"/>
              <a:gd name="connsiteY54" fmla="*/ 752767 h 3329285"/>
              <a:gd name="connsiteX55" fmla="*/ 1395453 w 3857299"/>
              <a:gd name="connsiteY55" fmla="*/ 673636 h 3329285"/>
              <a:gd name="connsiteX56" fmla="*/ 1404245 w 3857299"/>
              <a:gd name="connsiteY56" fmla="*/ 647259 h 3329285"/>
              <a:gd name="connsiteX57" fmla="*/ 1421830 w 3857299"/>
              <a:gd name="connsiteY57" fmla="*/ 620882 h 3329285"/>
              <a:gd name="connsiteX58" fmla="*/ 1456999 w 3857299"/>
              <a:gd name="connsiteY58" fmla="*/ 568128 h 3329285"/>
              <a:gd name="connsiteX59" fmla="*/ 1474584 w 3857299"/>
              <a:gd name="connsiteY59" fmla="*/ 541751 h 3329285"/>
              <a:gd name="connsiteX60" fmla="*/ 1483376 w 3857299"/>
              <a:gd name="connsiteY60" fmla="*/ 515374 h 3329285"/>
              <a:gd name="connsiteX61" fmla="*/ 1518545 w 3857299"/>
              <a:gd name="connsiteY61" fmla="*/ 462620 h 3329285"/>
              <a:gd name="connsiteX62" fmla="*/ 1536130 w 3857299"/>
              <a:gd name="connsiteY62" fmla="*/ 436244 h 3329285"/>
              <a:gd name="connsiteX63" fmla="*/ 1553715 w 3857299"/>
              <a:gd name="connsiteY63" fmla="*/ 392282 h 3329285"/>
              <a:gd name="connsiteX64" fmla="*/ 1571299 w 3857299"/>
              <a:gd name="connsiteY64" fmla="*/ 365905 h 3329285"/>
              <a:gd name="connsiteX65" fmla="*/ 1580092 w 3857299"/>
              <a:gd name="connsiteY65" fmla="*/ 339528 h 3329285"/>
              <a:gd name="connsiteX66" fmla="*/ 1641638 w 3857299"/>
              <a:gd name="connsiteY66" fmla="*/ 260397 h 3329285"/>
              <a:gd name="connsiteX67" fmla="*/ 1659222 w 3857299"/>
              <a:gd name="connsiteY67" fmla="*/ 207644 h 3329285"/>
              <a:gd name="connsiteX68" fmla="*/ 1694392 w 3857299"/>
              <a:gd name="connsiteY68" fmla="*/ 154890 h 3329285"/>
              <a:gd name="connsiteX69" fmla="*/ 1711976 w 3857299"/>
              <a:gd name="connsiteY69" fmla="*/ 128513 h 3329285"/>
              <a:gd name="connsiteX70" fmla="*/ 1720768 w 3857299"/>
              <a:gd name="connsiteY70" fmla="*/ 102136 h 3329285"/>
              <a:gd name="connsiteX71" fmla="*/ 1747145 w 3857299"/>
              <a:gd name="connsiteY71" fmla="*/ 75759 h 3329285"/>
              <a:gd name="connsiteX72" fmla="*/ 1764730 w 3857299"/>
              <a:gd name="connsiteY72" fmla="*/ 49382 h 3329285"/>
              <a:gd name="connsiteX73" fmla="*/ 1852653 w 3857299"/>
              <a:gd name="connsiteY73" fmla="*/ 40590 h 3329285"/>
              <a:gd name="connsiteX74" fmla="*/ 1966953 w 3857299"/>
              <a:gd name="connsiteY74" fmla="*/ 31797 h 3329285"/>
              <a:gd name="connsiteX75" fmla="*/ 2837392 w 3857299"/>
              <a:gd name="connsiteY75" fmla="*/ 31797 h 3329285"/>
              <a:gd name="connsiteX76" fmla="*/ 2863768 w 3857299"/>
              <a:gd name="connsiteY76" fmla="*/ 40590 h 3329285"/>
              <a:gd name="connsiteX77" fmla="*/ 2951692 w 3857299"/>
              <a:gd name="connsiteY77" fmla="*/ 66967 h 3329285"/>
              <a:gd name="connsiteX78" fmla="*/ 3004445 w 3857299"/>
              <a:gd name="connsiteY78" fmla="*/ 84551 h 3329285"/>
              <a:gd name="connsiteX79" fmla="*/ 3030822 w 3857299"/>
              <a:gd name="connsiteY79" fmla="*/ 93344 h 3329285"/>
              <a:gd name="connsiteX80" fmla="*/ 3153915 w 3857299"/>
              <a:gd name="connsiteY80" fmla="*/ 128513 h 3329285"/>
              <a:gd name="connsiteX81" fmla="*/ 3189084 w 3857299"/>
              <a:gd name="connsiteY81" fmla="*/ 146097 h 3329285"/>
              <a:gd name="connsiteX82" fmla="*/ 3241838 w 3857299"/>
              <a:gd name="connsiteY82" fmla="*/ 154890 h 3329285"/>
              <a:gd name="connsiteX83" fmla="*/ 3277007 w 3857299"/>
              <a:gd name="connsiteY83" fmla="*/ 163682 h 3329285"/>
              <a:gd name="connsiteX84" fmla="*/ 3329761 w 3857299"/>
              <a:gd name="connsiteY84" fmla="*/ 181267 h 3329285"/>
              <a:gd name="connsiteX85" fmla="*/ 3364930 w 3857299"/>
              <a:gd name="connsiteY85" fmla="*/ 190059 h 3329285"/>
              <a:gd name="connsiteX86" fmla="*/ 3417684 w 3857299"/>
              <a:gd name="connsiteY86" fmla="*/ 207644 h 3329285"/>
              <a:gd name="connsiteX87" fmla="*/ 3452853 w 3857299"/>
              <a:gd name="connsiteY87" fmla="*/ 216436 h 3329285"/>
              <a:gd name="connsiteX88" fmla="*/ 3496815 w 3857299"/>
              <a:gd name="connsiteY88" fmla="*/ 225228 h 3329285"/>
              <a:gd name="connsiteX89" fmla="*/ 3575945 w 3857299"/>
              <a:gd name="connsiteY89" fmla="*/ 260397 h 3329285"/>
              <a:gd name="connsiteX90" fmla="*/ 3628699 w 3857299"/>
              <a:gd name="connsiteY90" fmla="*/ 277982 h 3329285"/>
              <a:gd name="connsiteX91" fmla="*/ 3681453 w 3857299"/>
              <a:gd name="connsiteY91" fmla="*/ 295567 h 3329285"/>
              <a:gd name="connsiteX92" fmla="*/ 3707830 w 3857299"/>
              <a:gd name="connsiteY92" fmla="*/ 304359 h 3329285"/>
              <a:gd name="connsiteX93" fmla="*/ 3734207 w 3857299"/>
              <a:gd name="connsiteY93" fmla="*/ 330736 h 3329285"/>
              <a:gd name="connsiteX94" fmla="*/ 3760584 w 3857299"/>
              <a:gd name="connsiteY94" fmla="*/ 348320 h 3329285"/>
              <a:gd name="connsiteX95" fmla="*/ 3795753 w 3857299"/>
              <a:gd name="connsiteY95" fmla="*/ 374697 h 3329285"/>
              <a:gd name="connsiteX96" fmla="*/ 3822130 w 3857299"/>
              <a:gd name="connsiteY96" fmla="*/ 427451 h 3329285"/>
              <a:gd name="connsiteX97" fmla="*/ 3839715 w 3857299"/>
              <a:gd name="connsiteY97" fmla="*/ 488997 h 3329285"/>
              <a:gd name="connsiteX98" fmla="*/ 3857299 w 3857299"/>
              <a:gd name="connsiteY98" fmla="*/ 576920 h 3329285"/>
              <a:gd name="connsiteX99" fmla="*/ 3839715 w 3857299"/>
              <a:gd name="connsiteY99" fmla="*/ 858274 h 3329285"/>
              <a:gd name="connsiteX100" fmla="*/ 3830922 w 3857299"/>
              <a:gd name="connsiteY100" fmla="*/ 884651 h 3329285"/>
              <a:gd name="connsiteX101" fmla="*/ 3795753 w 3857299"/>
              <a:gd name="connsiteY101" fmla="*/ 1007744 h 3329285"/>
              <a:gd name="connsiteX102" fmla="*/ 3778168 w 3857299"/>
              <a:gd name="connsiteY102" fmla="*/ 1034120 h 3329285"/>
              <a:gd name="connsiteX103" fmla="*/ 3742999 w 3857299"/>
              <a:gd name="connsiteY103" fmla="*/ 1113251 h 3329285"/>
              <a:gd name="connsiteX104" fmla="*/ 3734207 w 3857299"/>
              <a:gd name="connsiteY104" fmla="*/ 1148420 h 3329285"/>
              <a:gd name="connsiteX105" fmla="*/ 3716622 w 3857299"/>
              <a:gd name="connsiteY105" fmla="*/ 1201174 h 3329285"/>
              <a:gd name="connsiteX106" fmla="*/ 3707830 w 3857299"/>
              <a:gd name="connsiteY106" fmla="*/ 1227551 h 3329285"/>
              <a:gd name="connsiteX107" fmla="*/ 3690245 w 3857299"/>
              <a:gd name="connsiteY107" fmla="*/ 1289097 h 3329285"/>
              <a:gd name="connsiteX108" fmla="*/ 3672661 w 3857299"/>
              <a:gd name="connsiteY108" fmla="*/ 1315474 h 3329285"/>
              <a:gd name="connsiteX109" fmla="*/ 3637492 w 3857299"/>
              <a:gd name="connsiteY109" fmla="*/ 1377020 h 3329285"/>
              <a:gd name="connsiteX110" fmla="*/ 3593530 w 3857299"/>
              <a:gd name="connsiteY110" fmla="*/ 1456151 h 3329285"/>
              <a:gd name="connsiteX111" fmla="*/ 3567153 w 3857299"/>
              <a:gd name="connsiteY111" fmla="*/ 1544074 h 3329285"/>
              <a:gd name="connsiteX112" fmla="*/ 3558361 w 3857299"/>
              <a:gd name="connsiteY112" fmla="*/ 1570451 h 3329285"/>
              <a:gd name="connsiteX113" fmla="*/ 3531984 w 3857299"/>
              <a:gd name="connsiteY113" fmla="*/ 1605620 h 3329285"/>
              <a:gd name="connsiteX114" fmla="*/ 3523192 w 3857299"/>
              <a:gd name="connsiteY114" fmla="*/ 1631997 h 3329285"/>
              <a:gd name="connsiteX115" fmla="*/ 3514399 w 3857299"/>
              <a:gd name="connsiteY115" fmla="*/ 1667167 h 3329285"/>
              <a:gd name="connsiteX116" fmla="*/ 3496815 w 3857299"/>
              <a:gd name="connsiteY116" fmla="*/ 1693544 h 3329285"/>
              <a:gd name="connsiteX117" fmla="*/ 3479230 w 3857299"/>
              <a:gd name="connsiteY117" fmla="*/ 1746297 h 3329285"/>
              <a:gd name="connsiteX118" fmla="*/ 3461645 w 3857299"/>
              <a:gd name="connsiteY118" fmla="*/ 1816636 h 3329285"/>
              <a:gd name="connsiteX119" fmla="*/ 3444061 w 3857299"/>
              <a:gd name="connsiteY119" fmla="*/ 1851805 h 3329285"/>
              <a:gd name="connsiteX120" fmla="*/ 3417684 w 3857299"/>
              <a:gd name="connsiteY120" fmla="*/ 1939728 h 3329285"/>
              <a:gd name="connsiteX121" fmla="*/ 3400099 w 3857299"/>
              <a:gd name="connsiteY121" fmla="*/ 1992482 h 3329285"/>
              <a:gd name="connsiteX122" fmla="*/ 3373722 w 3857299"/>
              <a:gd name="connsiteY122" fmla="*/ 2080405 h 3329285"/>
              <a:gd name="connsiteX123" fmla="*/ 3364930 w 3857299"/>
              <a:gd name="connsiteY123" fmla="*/ 2124367 h 3329285"/>
              <a:gd name="connsiteX124" fmla="*/ 3347345 w 3857299"/>
              <a:gd name="connsiteY124" fmla="*/ 2177120 h 3329285"/>
              <a:gd name="connsiteX125" fmla="*/ 3338553 w 3857299"/>
              <a:gd name="connsiteY125" fmla="*/ 2212290 h 3329285"/>
              <a:gd name="connsiteX126" fmla="*/ 3312176 w 3857299"/>
              <a:gd name="connsiteY126" fmla="*/ 2291420 h 3329285"/>
              <a:gd name="connsiteX127" fmla="*/ 3303384 w 3857299"/>
              <a:gd name="connsiteY127" fmla="*/ 2317797 h 3329285"/>
              <a:gd name="connsiteX128" fmla="*/ 3285799 w 3857299"/>
              <a:gd name="connsiteY128" fmla="*/ 2388136 h 3329285"/>
              <a:gd name="connsiteX129" fmla="*/ 3277007 w 3857299"/>
              <a:gd name="connsiteY129" fmla="*/ 2414513 h 3329285"/>
              <a:gd name="connsiteX130" fmla="*/ 3250630 w 3857299"/>
              <a:gd name="connsiteY130" fmla="*/ 2502436 h 3329285"/>
              <a:gd name="connsiteX131" fmla="*/ 3241838 w 3857299"/>
              <a:gd name="connsiteY131" fmla="*/ 2537605 h 3329285"/>
              <a:gd name="connsiteX132" fmla="*/ 3233045 w 3857299"/>
              <a:gd name="connsiteY132" fmla="*/ 2607944 h 3329285"/>
              <a:gd name="connsiteX133" fmla="*/ 3206668 w 3857299"/>
              <a:gd name="connsiteY133" fmla="*/ 2687074 h 3329285"/>
              <a:gd name="connsiteX134" fmla="*/ 3197876 w 3857299"/>
              <a:gd name="connsiteY134" fmla="*/ 2713451 h 3329285"/>
              <a:gd name="connsiteX135" fmla="*/ 3189084 w 3857299"/>
              <a:gd name="connsiteY135" fmla="*/ 2757413 h 3329285"/>
              <a:gd name="connsiteX136" fmla="*/ 3171499 w 3857299"/>
              <a:gd name="connsiteY136" fmla="*/ 2792582 h 3329285"/>
              <a:gd name="connsiteX137" fmla="*/ 3145122 w 3857299"/>
              <a:gd name="connsiteY137" fmla="*/ 2889297 h 3329285"/>
              <a:gd name="connsiteX138" fmla="*/ 3127538 w 3857299"/>
              <a:gd name="connsiteY138" fmla="*/ 2950844 h 3329285"/>
              <a:gd name="connsiteX139" fmla="*/ 3109953 w 3857299"/>
              <a:gd name="connsiteY139" fmla="*/ 2977220 h 3329285"/>
              <a:gd name="connsiteX140" fmla="*/ 3083576 w 3857299"/>
              <a:gd name="connsiteY140" fmla="*/ 3038767 h 3329285"/>
              <a:gd name="connsiteX141" fmla="*/ 3048407 w 3857299"/>
              <a:gd name="connsiteY141" fmla="*/ 3117897 h 3329285"/>
              <a:gd name="connsiteX142" fmla="*/ 3013238 w 3857299"/>
              <a:gd name="connsiteY142" fmla="*/ 3179444 h 3329285"/>
              <a:gd name="connsiteX143" fmla="*/ 2986861 w 3857299"/>
              <a:gd name="connsiteY143" fmla="*/ 3197028 h 3329285"/>
              <a:gd name="connsiteX144" fmla="*/ 2969276 w 3857299"/>
              <a:gd name="connsiteY144" fmla="*/ 3223405 h 3329285"/>
              <a:gd name="connsiteX145" fmla="*/ 2881353 w 3857299"/>
              <a:gd name="connsiteY145" fmla="*/ 3249782 h 3329285"/>
              <a:gd name="connsiteX146" fmla="*/ 2828599 w 3857299"/>
              <a:gd name="connsiteY146" fmla="*/ 3276159 h 3329285"/>
              <a:gd name="connsiteX147" fmla="*/ 2802222 w 3857299"/>
              <a:gd name="connsiteY147" fmla="*/ 3293744 h 3329285"/>
              <a:gd name="connsiteX148" fmla="*/ 2758261 w 3857299"/>
              <a:gd name="connsiteY148" fmla="*/ 3302536 h 3329285"/>
              <a:gd name="connsiteX149" fmla="*/ 2538453 w 3857299"/>
              <a:gd name="connsiteY149" fmla="*/ 3320120 h 3329285"/>
              <a:gd name="connsiteX150" fmla="*/ 2432945 w 3857299"/>
              <a:gd name="connsiteY150" fmla="*/ 3320120 h 3329285"/>
              <a:gd name="connsiteX151" fmla="*/ 2380192 w 3857299"/>
              <a:gd name="connsiteY151" fmla="*/ 3284951 h 3329285"/>
              <a:gd name="connsiteX152" fmla="*/ 2353815 w 3857299"/>
              <a:gd name="connsiteY152" fmla="*/ 3267367 h 3329285"/>
              <a:gd name="connsiteX153" fmla="*/ 2327438 w 3857299"/>
              <a:gd name="connsiteY153" fmla="*/ 3249782 h 3329285"/>
              <a:gd name="connsiteX154" fmla="*/ 2134007 w 3857299"/>
              <a:gd name="connsiteY154" fmla="*/ 3214613 h 3329285"/>
              <a:gd name="connsiteX155" fmla="*/ 2107630 w 3857299"/>
              <a:gd name="connsiteY155" fmla="*/ 3205820 h 3329285"/>
              <a:gd name="connsiteX156" fmla="*/ 2063668 w 3857299"/>
              <a:gd name="connsiteY156" fmla="*/ 3153067 h 3329285"/>
              <a:gd name="connsiteX157" fmla="*/ 2054876 w 3857299"/>
              <a:gd name="connsiteY157" fmla="*/ 3126690 h 3329285"/>
              <a:gd name="connsiteX158" fmla="*/ 1975745 w 3857299"/>
              <a:gd name="connsiteY158" fmla="*/ 3065144 h 3329285"/>
              <a:gd name="connsiteX159" fmla="*/ 1931784 w 3857299"/>
              <a:gd name="connsiteY159" fmla="*/ 3021182 h 3329285"/>
              <a:gd name="connsiteX160" fmla="*/ 1896615 w 3857299"/>
              <a:gd name="connsiteY160" fmla="*/ 2994805 h 3329285"/>
              <a:gd name="connsiteX161" fmla="*/ 1879030 w 3857299"/>
              <a:gd name="connsiteY161" fmla="*/ 2968428 h 3329285"/>
              <a:gd name="connsiteX162" fmla="*/ 1826276 w 3857299"/>
              <a:gd name="connsiteY162" fmla="*/ 2933259 h 3329285"/>
              <a:gd name="connsiteX163" fmla="*/ 1799899 w 3857299"/>
              <a:gd name="connsiteY163" fmla="*/ 2880505 h 3329285"/>
              <a:gd name="connsiteX164" fmla="*/ 1782315 w 3857299"/>
              <a:gd name="connsiteY164" fmla="*/ 2827751 h 3329285"/>
              <a:gd name="connsiteX165" fmla="*/ 1764730 w 3857299"/>
              <a:gd name="connsiteY165" fmla="*/ 2792582 h 3329285"/>
              <a:gd name="connsiteX166" fmla="*/ 1755938 w 3857299"/>
              <a:gd name="connsiteY166" fmla="*/ 2766205 h 3329285"/>
              <a:gd name="connsiteX167" fmla="*/ 1729561 w 3857299"/>
              <a:gd name="connsiteY167" fmla="*/ 2731036 h 3329285"/>
              <a:gd name="connsiteX168" fmla="*/ 1711976 w 3857299"/>
              <a:gd name="connsiteY168" fmla="*/ 2704659 h 3329285"/>
              <a:gd name="connsiteX169" fmla="*/ 1685599 w 3857299"/>
              <a:gd name="connsiteY169" fmla="*/ 2643113 h 3329285"/>
              <a:gd name="connsiteX170" fmla="*/ 1659222 w 3857299"/>
              <a:gd name="connsiteY170" fmla="*/ 2704659 h 3329285"/>
              <a:gd name="connsiteX171" fmla="*/ 1641638 w 3857299"/>
              <a:gd name="connsiteY171" fmla="*/ 2731036 h 3329285"/>
              <a:gd name="connsiteX172" fmla="*/ 1606468 w 3857299"/>
              <a:gd name="connsiteY172" fmla="*/ 2748620 h 3329285"/>
              <a:gd name="connsiteX173" fmla="*/ 1588884 w 3857299"/>
              <a:gd name="connsiteY173" fmla="*/ 2774997 h 3329285"/>
              <a:gd name="connsiteX174" fmla="*/ 1527338 w 3857299"/>
              <a:gd name="connsiteY174" fmla="*/ 2827751 h 3329285"/>
              <a:gd name="connsiteX175" fmla="*/ 1492168 w 3857299"/>
              <a:gd name="connsiteY175" fmla="*/ 2845336 h 3329285"/>
              <a:gd name="connsiteX176" fmla="*/ 1465792 w 3857299"/>
              <a:gd name="connsiteY176" fmla="*/ 2871713 h 3329285"/>
              <a:gd name="connsiteX177" fmla="*/ 1413038 w 3857299"/>
              <a:gd name="connsiteY177" fmla="*/ 2915674 h 3329285"/>
              <a:gd name="connsiteX178" fmla="*/ 1404245 w 3857299"/>
              <a:gd name="connsiteY178" fmla="*/ 2942051 h 3329285"/>
              <a:gd name="connsiteX179" fmla="*/ 1333907 w 3857299"/>
              <a:gd name="connsiteY179" fmla="*/ 3021182 h 3329285"/>
              <a:gd name="connsiteX180" fmla="*/ 1281153 w 3857299"/>
              <a:gd name="connsiteY180" fmla="*/ 3056351 h 3329285"/>
              <a:gd name="connsiteX181" fmla="*/ 1193230 w 3857299"/>
              <a:gd name="connsiteY181" fmla="*/ 3126690 h 3329285"/>
              <a:gd name="connsiteX182" fmla="*/ 1122892 w 3857299"/>
              <a:gd name="connsiteY182" fmla="*/ 3188236 h 3329285"/>
              <a:gd name="connsiteX183" fmla="*/ 1070138 w 3857299"/>
              <a:gd name="connsiteY183" fmla="*/ 3223405 h 3329285"/>
              <a:gd name="connsiteX184" fmla="*/ 1043761 w 3857299"/>
              <a:gd name="connsiteY184" fmla="*/ 3240990 h 3329285"/>
              <a:gd name="connsiteX185" fmla="*/ 1026176 w 3857299"/>
              <a:gd name="connsiteY185" fmla="*/ 3267367 h 3329285"/>
              <a:gd name="connsiteX186" fmla="*/ 876707 w 3857299"/>
              <a:gd name="connsiteY186" fmla="*/ 3276159 h 3329285"/>
              <a:gd name="connsiteX187" fmla="*/ 762407 w 3857299"/>
              <a:gd name="connsiteY187" fmla="*/ 3302536 h 3329285"/>
              <a:gd name="connsiteX188" fmla="*/ 656899 w 3857299"/>
              <a:gd name="connsiteY188" fmla="*/ 3293744 h 3329285"/>
              <a:gd name="connsiteX189" fmla="*/ 630522 w 3857299"/>
              <a:gd name="connsiteY189" fmla="*/ 3284951 h 3329285"/>
              <a:gd name="connsiteX190" fmla="*/ 542599 w 3857299"/>
              <a:gd name="connsiteY190" fmla="*/ 3276159 h 3329285"/>
              <a:gd name="connsiteX191" fmla="*/ 516222 w 3857299"/>
              <a:gd name="connsiteY191" fmla="*/ 3267367 h 3329285"/>
              <a:gd name="connsiteX192" fmla="*/ 393130 w 3857299"/>
              <a:gd name="connsiteY192" fmla="*/ 3249782 h 3329285"/>
              <a:gd name="connsiteX193" fmla="*/ 270038 w 3857299"/>
              <a:gd name="connsiteY193" fmla="*/ 3232197 h 3329285"/>
              <a:gd name="connsiteX194" fmla="*/ 15061 w 3857299"/>
              <a:gd name="connsiteY194" fmla="*/ 3232197 h 332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3857299" h="3329285">
                <a:moveTo>
                  <a:pt x="15061" y="3232197"/>
                </a:moveTo>
                <a:cubicBezTo>
                  <a:pt x="-24505" y="3224870"/>
                  <a:pt x="25587" y="3202352"/>
                  <a:pt x="32645" y="3188236"/>
                </a:cubicBezTo>
                <a:cubicBezTo>
                  <a:pt x="37371" y="3178784"/>
                  <a:pt x="45504" y="3171311"/>
                  <a:pt x="50230" y="3161859"/>
                </a:cubicBezTo>
                <a:cubicBezTo>
                  <a:pt x="54375" y="3153570"/>
                  <a:pt x="54521" y="3143584"/>
                  <a:pt x="59022" y="3135482"/>
                </a:cubicBezTo>
                <a:cubicBezTo>
                  <a:pt x="115563" y="3033709"/>
                  <a:pt x="70733" y="3120425"/>
                  <a:pt x="120568" y="3056351"/>
                </a:cubicBezTo>
                <a:cubicBezTo>
                  <a:pt x="133543" y="3039669"/>
                  <a:pt x="144015" y="3021182"/>
                  <a:pt x="155738" y="3003597"/>
                </a:cubicBezTo>
                <a:cubicBezTo>
                  <a:pt x="161599" y="2994805"/>
                  <a:pt x="169980" y="2987245"/>
                  <a:pt x="173322" y="2977220"/>
                </a:cubicBezTo>
                <a:cubicBezTo>
                  <a:pt x="182485" y="2949735"/>
                  <a:pt x="191373" y="2915364"/>
                  <a:pt x="217284" y="2898090"/>
                </a:cubicBezTo>
                <a:lnTo>
                  <a:pt x="243661" y="2880505"/>
                </a:lnTo>
                <a:cubicBezTo>
                  <a:pt x="246592" y="2871713"/>
                  <a:pt x="247952" y="2862230"/>
                  <a:pt x="252453" y="2854128"/>
                </a:cubicBezTo>
                <a:cubicBezTo>
                  <a:pt x="262716" y="2835653"/>
                  <a:pt x="280938" y="2821423"/>
                  <a:pt x="287622" y="2801374"/>
                </a:cubicBezTo>
                <a:cubicBezTo>
                  <a:pt x="290553" y="2792582"/>
                  <a:pt x="291914" y="2783099"/>
                  <a:pt x="296415" y="2774997"/>
                </a:cubicBezTo>
                <a:cubicBezTo>
                  <a:pt x="306679" y="2756523"/>
                  <a:pt x="331584" y="2722244"/>
                  <a:pt x="331584" y="2722244"/>
                </a:cubicBezTo>
                <a:cubicBezTo>
                  <a:pt x="352489" y="2659526"/>
                  <a:pt x="322846" y="2735351"/>
                  <a:pt x="366753" y="2669490"/>
                </a:cubicBezTo>
                <a:cubicBezTo>
                  <a:pt x="371894" y="2661779"/>
                  <a:pt x="371400" y="2651402"/>
                  <a:pt x="375545" y="2643113"/>
                </a:cubicBezTo>
                <a:cubicBezTo>
                  <a:pt x="380271" y="2633661"/>
                  <a:pt x="387268" y="2625528"/>
                  <a:pt x="393130" y="2616736"/>
                </a:cubicBezTo>
                <a:cubicBezTo>
                  <a:pt x="415229" y="2550437"/>
                  <a:pt x="385419" y="2632159"/>
                  <a:pt x="419507" y="2563982"/>
                </a:cubicBezTo>
                <a:cubicBezTo>
                  <a:pt x="455909" y="2491178"/>
                  <a:pt x="395488" y="2586821"/>
                  <a:pt x="445884" y="2511228"/>
                </a:cubicBezTo>
                <a:cubicBezTo>
                  <a:pt x="454696" y="2484791"/>
                  <a:pt x="453322" y="2481200"/>
                  <a:pt x="472261" y="2458474"/>
                </a:cubicBezTo>
                <a:cubicBezTo>
                  <a:pt x="480221" y="2448922"/>
                  <a:pt x="490678" y="2441649"/>
                  <a:pt x="498638" y="2432097"/>
                </a:cubicBezTo>
                <a:cubicBezTo>
                  <a:pt x="505403" y="2423979"/>
                  <a:pt x="509457" y="2413838"/>
                  <a:pt x="516222" y="2405720"/>
                </a:cubicBezTo>
                <a:cubicBezTo>
                  <a:pt x="530109" y="2389055"/>
                  <a:pt x="549218" y="2371638"/>
                  <a:pt x="568976" y="2361759"/>
                </a:cubicBezTo>
                <a:cubicBezTo>
                  <a:pt x="577265" y="2357614"/>
                  <a:pt x="586561" y="2355898"/>
                  <a:pt x="595353" y="2352967"/>
                </a:cubicBezTo>
                <a:cubicBezTo>
                  <a:pt x="654660" y="2293660"/>
                  <a:pt x="624515" y="2308078"/>
                  <a:pt x="674484" y="2291420"/>
                </a:cubicBezTo>
                <a:cubicBezTo>
                  <a:pt x="677415" y="2282628"/>
                  <a:pt x="678135" y="2272755"/>
                  <a:pt x="683276" y="2265044"/>
                </a:cubicBezTo>
                <a:cubicBezTo>
                  <a:pt x="708276" y="2227544"/>
                  <a:pt x="703768" y="2246005"/>
                  <a:pt x="736030" y="2229874"/>
                </a:cubicBezTo>
                <a:cubicBezTo>
                  <a:pt x="745481" y="2225148"/>
                  <a:pt x="753615" y="2218151"/>
                  <a:pt x="762407" y="2212290"/>
                </a:cubicBezTo>
                <a:cubicBezTo>
                  <a:pt x="801734" y="2153301"/>
                  <a:pt x="755408" y="2211094"/>
                  <a:pt x="806368" y="2177120"/>
                </a:cubicBezTo>
                <a:cubicBezTo>
                  <a:pt x="835267" y="2157854"/>
                  <a:pt x="830055" y="2148697"/>
                  <a:pt x="850330" y="2124367"/>
                </a:cubicBezTo>
                <a:cubicBezTo>
                  <a:pt x="858290" y="2114815"/>
                  <a:pt x="868747" y="2107542"/>
                  <a:pt x="876707" y="2097990"/>
                </a:cubicBezTo>
                <a:cubicBezTo>
                  <a:pt x="889694" y="2082406"/>
                  <a:pt x="904287" y="2054152"/>
                  <a:pt x="911876" y="2036444"/>
                </a:cubicBezTo>
                <a:cubicBezTo>
                  <a:pt x="915527" y="2027925"/>
                  <a:pt x="916070" y="2018114"/>
                  <a:pt x="920668" y="2010067"/>
                </a:cubicBezTo>
                <a:cubicBezTo>
                  <a:pt x="927938" y="1997344"/>
                  <a:pt x="938528" y="1986822"/>
                  <a:pt x="947045" y="1974897"/>
                </a:cubicBezTo>
                <a:cubicBezTo>
                  <a:pt x="967759" y="1945898"/>
                  <a:pt x="965041" y="1947698"/>
                  <a:pt x="982215" y="1913351"/>
                </a:cubicBezTo>
                <a:cubicBezTo>
                  <a:pt x="987130" y="1893689"/>
                  <a:pt x="1000028" y="1838274"/>
                  <a:pt x="1008592" y="1825428"/>
                </a:cubicBezTo>
                <a:cubicBezTo>
                  <a:pt x="1024451" y="1801639"/>
                  <a:pt x="1032608" y="1791765"/>
                  <a:pt x="1043761" y="1763882"/>
                </a:cubicBezTo>
                <a:cubicBezTo>
                  <a:pt x="1050645" y="1746672"/>
                  <a:pt x="1055483" y="1728713"/>
                  <a:pt x="1061345" y="1711128"/>
                </a:cubicBezTo>
                <a:cubicBezTo>
                  <a:pt x="1064276" y="1702336"/>
                  <a:pt x="1066696" y="1693356"/>
                  <a:pt x="1070138" y="1684751"/>
                </a:cubicBezTo>
                <a:cubicBezTo>
                  <a:pt x="1079422" y="1661539"/>
                  <a:pt x="1089626" y="1638524"/>
                  <a:pt x="1096515" y="1614413"/>
                </a:cubicBezTo>
                <a:cubicBezTo>
                  <a:pt x="1102660" y="1592907"/>
                  <a:pt x="1112442" y="1542165"/>
                  <a:pt x="1122892" y="1526490"/>
                </a:cubicBezTo>
                <a:lnTo>
                  <a:pt x="1140476" y="1500113"/>
                </a:lnTo>
                <a:cubicBezTo>
                  <a:pt x="1160897" y="1418428"/>
                  <a:pt x="1136504" y="1519974"/>
                  <a:pt x="1158061" y="1412190"/>
                </a:cubicBezTo>
                <a:cubicBezTo>
                  <a:pt x="1160431" y="1400341"/>
                  <a:pt x="1164232" y="1388816"/>
                  <a:pt x="1166853" y="1377020"/>
                </a:cubicBezTo>
                <a:cubicBezTo>
                  <a:pt x="1169894" y="1363336"/>
                  <a:pt x="1178587" y="1313492"/>
                  <a:pt x="1184438" y="1297890"/>
                </a:cubicBezTo>
                <a:cubicBezTo>
                  <a:pt x="1189040" y="1285618"/>
                  <a:pt x="1196161" y="1274443"/>
                  <a:pt x="1202022" y="1262720"/>
                </a:cubicBezTo>
                <a:cubicBezTo>
                  <a:pt x="1224323" y="1151226"/>
                  <a:pt x="1194440" y="1271620"/>
                  <a:pt x="1228399" y="1192382"/>
                </a:cubicBezTo>
                <a:cubicBezTo>
                  <a:pt x="1233159" y="1181275"/>
                  <a:pt x="1233872" y="1168832"/>
                  <a:pt x="1237192" y="1157213"/>
                </a:cubicBezTo>
                <a:cubicBezTo>
                  <a:pt x="1239738" y="1148302"/>
                  <a:pt x="1243974" y="1139883"/>
                  <a:pt x="1245984" y="1130836"/>
                </a:cubicBezTo>
                <a:cubicBezTo>
                  <a:pt x="1266615" y="1037992"/>
                  <a:pt x="1243776" y="1111083"/>
                  <a:pt x="1263568" y="1051705"/>
                </a:cubicBezTo>
                <a:cubicBezTo>
                  <a:pt x="1266499" y="1028259"/>
                  <a:pt x="1268476" y="1004674"/>
                  <a:pt x="1272361" y="981367"/>
                </a:cubicBezTo>
                <a:cubicBezTo>
                  <a:pt x="1277858" y="948384"/>
                  <a:pt x="1281583" y="949088"/>
                  <a:pt x="1289945" y="919820"/>
                </a:cubicBezTo>
                <a:cubicBezTo>
                  <a:pt x="1296087" y="898322"/>
                  <a:pt x="1305879" y="847561"/>
                  <a:pt x="1316322" y="831897"/>
                </a:cubicBezTo>
                <a:lnTo>
                  <a:pt x="1333907" y="805520"/>
                </a:lnTo>
                <a:cubicBezTo>
                  <a:pt x="1336838" y="796728"/>
                  <a:pt x="1338554" y="787433"/>
                  <a:pt x="1342699" y="779144"/>
                </a:cubicBezTo>
                <a:cubicBezTo>
                  <a:pt x="1347425" y="769693"/>
                  <a:pt x="1355992" y="762423"/>
                  <a:pt x="1360284" y="752767"/>
                </a:cubicBezTo>
                <a:cubicBezTo>
                  <a:pt x="1402136" y="658599"/>
                  <a:pt x="1355656" y="733331"/>
                  <a:pt x="1395453" y="673636"/>
                </a:cubicBezTo>
                <a:cubicBezTo>
                  <a:pt x="1398384" y="664844"/>
                  <a:pt x="1400100" y="655548"/>
                  <a:pt x="1404245" y="647259"/>
                </a:cubicBezTo>
                <a:cubicBezTo>
                  <a:pt x="1408971" y="637807"/>
                  <a:pt x="1417667" y="630595"/>
                  <a:pt x="1421830" y="620882"/>
                </a:cubicBezTo>
                <a:cubicBezTo>
                  <a:pt x="1444541" y="567891"/>
                  <a:pt x="1410637" y="599036"/>
                  <a:pt x="1456999" y="568128"/>
                </a:cubicBezTo>
                <a:cubicBezTo>
                  <a:pt x="1462861" y="559336"/>
                  <a:pt x="1469858" y="551203"/>
                  <a:pt x="1474584" y="541751"/>
                </a:cubicBezTo>
                <a:cubicBezTo>
                  <a:pt x="1478729" y="533462"/>
                  <a:pt x="1478875" y="523476"/>
                  <a:pt x="1483376" y="515374"/>
                </a:cubicBezTo>
                <a:cubicBezTo>
                  <a:pt x="1493639" y="496899"/>
                  <a:pt x="1506822" y="480205"/>
                  <a:pt x="1518545" y="462620"/>
                </a:cubicBezTo>
                <a:cubicBezTo>
                  <a:pt x="1524406" y="453828"/>
                  <a:pt x="1532206" y="446055"/>
                  <a:pt x="1536130" y="436244"/>
                </a:cubicBezTo>
                <a:cubicBezTo>
                  <a:pt x="1541992" y="421590"/>
                  <a:pt x="1546657" y="406399"/>
                  <a:pt x="1553715" y="392282"/>
                </a:cubicBezTo>
                <a:cubicBezTo>
                  <a:pt x="1558441" y="382831"/>
                  <a:pt x="1566573" y="375356"/>
                  <a:pt x="1571299" y="365905"/>
                </a:cubicBezTo>
                <a:cubicBezTo>
                  <a:pt x="1575444" y="357615"/>
                  <a:pt x="1575591" y="347630"/>
                  <a:pt x="1580092" y="339528"/>
                </a:cubicBezTo>
                <a:cubicBezTo>
                  <a:pt x="1606385" y="292202"/>
                  <a:pt x="1609597" y="292438"/>
                  <a:pt x="1641638" y="260397"/>
                </a:cubicBezTo>
                <a:cubicBezTo>
                  <a:pt x="1647499" y="242813"/>
                  <a:pt x="1648940" y="223066"/>
                  <a:pt x="1659222" y="207644"/>
                </a:cubicBezTo>
                <a:lnTo>
                  <a:pt x="1694392" y="154890"/>
                </a:lnTo>
                <a:cubicBezTo>
                  <a:pt x="1700253" y="146098"/>
                  <a:pt x="1708635" y="138538"/>
                  <a:pt x="1711976" y="128513"/>
                </a:cubicBezTo>
                <a:cubicBezTo>
                  <a:pt x="1714907" y="119721"/>
                  <a:pt x="1715627" y="109847"/>
                  <a:pt x="1720768" y="102136"/>
                </a:cubicBezTo>
                <a:cubicBezTo>
                  <a:pt x="1727665" y="91790"/>
                  <a:pt x="1739185" y="85311"/>
                  <a:pt x="1747145" y="75759"/>
                </a:cubicBezTo>
                <a:cubicBezTo>
                  <a:pt x="1753910" y="67641"/>
                  <a:pt x="1754705" y="52724"/>
                  <a:pt x="1764730" y="49382"/>
                </a:cubicBezTo>
                <a:cubicBezTo>
                  <a:pt x="1792672" y="40068"/>
                  <a:pt x="1823310" y="43142"/>
                  <a:pt x="1852653" y="40590"/>
                </a:cubicBezTo>
                <a:cubicBezTo>
                  <a:pt x="1890722" y="37280"/>
                  <a:pt x="1928853" y="34728"/>
                  <a:pt x="1966953" y="31797"/>
                </a:cubicBezTo>
                <a:cubicBezTo>
                  <a:pt x="2279008" y="-30611"/>
                  <a:pt x="2034040" y="15233"/>
                  <a:pt x="2837392" y="31797"/>
                </a:cubicBezTo>
                <a:cubicBezTo>
                  <a:pt x="2846658" y="31988"/>
                  <a:pt x="2854857" y="38044"/>
                  <a:pt x="2863768" y="40590"/>
                </a:cubicBezTo>
                <a:cubicBezTo>
                  <a:pt x="2956820" y="67177"/>
                  <a:pt x="2826272" y="25160"/>
                  <a:pt x="2951692" y="66967"/>
                </a:cubicBezTo>
                <a:lnTo>
                  <a:pt x="3004445" y="84551"/>
                </a:lnTo>
                <a:cubicBezTo>
                  <a:pt x="3013237" y="87482"/>
                  <a:pt x="3021831" y="91096"/>
                  <a:pt x="3030822" y="93344"/>
                </a:cubicBezTo>
                <a:cubicBezTo>
                  <a:pt x="3053366" y="98980"/>
                  <a:pt x="3128682" y="115897"/>
                  <a:pt x="3153915" y="128513"/>
                </a:cubicBezTo>
                <a:cubicBezTo>
                  <a:pt x="3165638" y="134374"/>
                  <a:pt x="3176530" y="142331"/>
                  <a:pt x="3189084" y="146097"/>
                </a:cubicBezTo>
                <a:cubicBezTo>
                  <a:pt x="3206159" y="151220"/>
                  <a:pt x="3224357" y="151394"/>
                  <a:pt x="3241838" y="154890"/>
                </a:cubicBezTo>
                <a:cubicBezTo>
                  <a:pt x="3253687" y="157260"/>
                  <a:pt x="3265433" y="160210"/>
                  <a:pt x="3277007" y="163682"/>
                </a:cubicBezTo>
                <a:cubicBezTo>
                  <a:pt x="3294761" y="169008"/>
                  <a:pt x="3311779" y="176772"/>
                  <a:pt x="3329761" y="181267"/>
                </a:cubicBezTo>
                <a:cubicBezTo>
                  <a:pt x="3341484" y="184198"/>
                  <a:pt x="3353356" y="186587"/>
                  <a:pt x="3364930" y="190059"/>
                </a:cubicBezTo>
                <a:cubicBezTo>
                  <a:pt x="3382684" y="195385"/>
                  <a:pt x="3399702" y="203149"/>
                  <a:pt x="3417684" y="207644"/>
                </a:cubicBezTo>
                <a:cubicBezTo>
                  <a:pt x="3429407" y="210575"/>
                  <a:pt x="3441057" y="213815"/>
                  <a:pt x="3452853" y="216436"/>
                </a:cubicBezTo>
                <a:cubicBezTo>
                  <a:pt x="3467441" y="219678"/>
                  <a:pt x="3482397" y="221296"/>
                  <a:pt x="3496815" y="225228"/>
                </a:cubicBezTo>
                <a:cubicBezTo>
                  <a:pt x="3632312" y="262182"/>
                  <a:pt x="3492689" y="223395"/>
                  <a:pt x="3575945" y="260397"/>
                </a:cubicBezTo>
                <a:cubicBezTo>
                  <a:pt x="3592883" y="267925"/>
                  <a:pt x="3611114" y="272120"/>
                  <a:pt x="3628699" y="277982"/>
                </a:cubicBezTo>
                <a:lnTo>
                  <a:pt x="3681453" y="295567"/>
                </a:lnTo>
                <a:lnTo>
                  <a:pt x="3707830" y="304359"/>
                </a:lnTo>
                <a:cubicBezTo>
                  <a:pt x="3716622" y="313151"/>
                  <a:pt x="3724655" y="322776"/>
                  <a:pt x="3734207" y="330736"/>
                </a:cubicBezTo>
                <a:cubicBezTo>
                  <a:pt x="3742325" y="337501"/>
                  <a:pt x="3751985" y="342178"/>
                  <a:pt x="3760584" y="348320"/>
                </a:cubicBezTo>
                <a:cubicBezTo>
                  <a:pt x="3772508" y="356837"/>
                  <a:pt x="3784030" y="365905"/>
                  <a:pt x="3795753" y="374697"/>
                </a:cubicBezTo>
                <a:cubicBezTo>
                  <a:pt x="3817852" y="440996"/>
                  <a:pt x="3788042" y="359274"/>
                  <a:pt x="3822130" y="427451"/>
                </a:cubicBezTo>
                <a:cubicBezTo>
                  <a:pt x="3827895" y="438980"/>
                  <a:pt x="3837603" y="479143"/>
                  <a:pt x="3839715" y="488997"/>
                </a:cubicBezTo>
                <a:cubicBezTo>
                  <a:pt x="3845977" y="518222"/>
                  <a:pt x="3857299" y="576920"/>
                  <a:pt x="3857299" y="576920"/>
                </a:cubicBezTo>
                <a:cubicBezTo>
                  <a:pt x="3853558" y="677927"/>
                  <a:pt x="3862979" y="765223"/>
                  <a:pt x="3839715" y="858274"/>
                </a:cubicBezTo>
                <a:cubicBezTo>
                  <a:pt x="3837467" y="867265"/>
                  <a:pt x="3833361" y="875710"/>
                  <a:pt x="3830922" y="884651"/>
                </a:cubicBezTo>
                <a:cubicBezTo>
                  <a:pt x="3828216" y="894574"/>
                  <a:pt x="3806122" y="992191"/>
                  <a:pt x="3795753" y="1007744"/>
                </a:cubicBezTo>
                <a:lnTo>
                  <a:pt x="3778168" y="1034120"/>
                </a:lnTo>
                <a:cubicBezTo>
                  <a:pt x="3757242" y="1096899"/>
                  <a:pt x="3770866" y="1071451"/>
                  <a:pt x="3742999" y="1113251"/>
                </a:cubicBezTo>
                <a:cubicBezTo>
                  <a:pt x="3740068" y="1124974"/>
                  <a:pt x="3737679" y="1136846"/>
                  <a:pt x="3734207" y="1148420"/>
                </a:cubicBezTo>
                <a:cubicBezTo>
                  <a:pt x="3728881" y="1166174"/>
                  <a:pt x="3722484" y="1183589"/>
                  <a:pt x="3716622" y="1201174"/>
                </a:cubicBezTo>
                <a:cubicBezTo>
                  <a:pt x="3713691" y="1209966"/>
                  <a:pt x="3710078" y="1218560"/>
                  <a:pt x="3707830" y="1227551"/>
                </a:cubicBezTo>
                <a:cubicBezTo>
                  <a:pt x="3705011" y="1238826"/>
                  <a:pt x="3696554" y="1276479"/>
                  <a:pt x="3690245" y="1289097"/>
                </a:cubicBezTo>
                <a:cubicBezTo>
                  <a:pt x="3685519" y="1298548"/>
                  <a:pt x="3677387" y="1306023"/>
                  <a:pt x="3672661" y="1315474"/>
                </a:cubicBezTo>
                <a:cubicBezTo>
                  <a:pt x="3639096" y="1382603"/>
                  <a:pt x="3701268" y="1291983"/>
                  <a:pt x="3637492" y="1377020"/>
                </a:cubicBezTo>
                <a:cubicBezTo>
                  <a:pt x="3615975" y="1441570"/>
                  <a:pt x="3633014" y="1416667"/>
                  <a:pt x="3593530" y="1456151"/>
                </a:cubicBezTo>
                <a:cubicBezTo>
                  <a:pt x="3580242" y="1509306"/>
                  <a:pt x="3588561" y="1479851"/>
                  <a:pt x="3567153" y="1544074"/>
                </a:cubicBezTo>
                <a:cubicBezTo>
                  <a:pt x="3564222" y="1552866"/>
                  <a:pt x="3563922" y="1563037"/>
                  <a:pt x="3558361" y="1570451"/>
                </a:cubicBezTo>
                <a:lnTo>
                  <a:pt x="3531984" y="1605620"/>
                </a:lnTo>
                <a:cubicBezTo>
                  <a:pt x="3529053" y="1614412"/>
                  <a:pt x="3525738" y="1623086"/>
                  <a:pt x="3523192" y="1631997"/>
                </a:cubicBezTo>
                <a:cubicBezTo>
                  <a:pt x="3519872" y="1643616"/>
                  <a:pt x="3519159" y="1656060"/>
                  <a:pt x="3514399" y="1667167"/>
                </a:cubicBezTo>
                <a:cubicBezTo>
                  <a:pt x="3510237" y="1676880"/>
                  <a:pt x="3501107" y="1683888"/>
                  <a:pt x="3496815" y="1693544"/>
                </a:cubicBezTo>
                <a:cubicBezTo>
                  <a:pt x="3489287" y="1710482"/>
                  <a:pt x="3484322" y="1728475"/>
                  <a:pt x="3479230" y="1746297"/>
                </a:cubicBezTo>
                <a:cubicBezTo>
                  <a:pt x="3472590" y="1769535"/>
                  <a:pt x="3472453" y="1795019"/>
                  <a:pt x="3461645" y="1816636"/>
                </a:cubicBezTo>
                <a:cubicBezTo>
                  <a:pt x="3455784" y="1828359"/>
                  <a:pt x="3448929" y="1839636"/>
                  <a:pt x="3444061" y="1851805"/>
                </a:cubicBezTo>
                <a:cubicBezTo>
                  <a:pt x="3419188" y="1913989"/>
                  <a:pt x="3433232" y="1887902"/>
                  <a:pt x="3417684" y="1939728"/>
                </a:cubicBezTo>
                <a:cubicBezTo>
                  <a:pt x="3412358" y="1957482"/>
                  <a:pt x="3400099" y="1992482"/>
                  <a:pt x="3400099" y="1992482"/>
                </a:cubicBezTo>
                <a:cubicBezTo>
                  <a:pt x="3377565" y="2127691"/>
                  <a:pt x="3407799" y="1978174"/>
                  <a:pt x="3373722" y="2080405"/>
                </a:cubicBezTo>
                <a:cubicBezTo>
                  <a:pt x="3368996" y="2094582"/>
                  <a:pt x="3368862" y="2109949"/>
                  <a:pt x="3364930" y="2124367"/>
                </a:cubicBezTo>
                <a:cubicBezTo>
                  <a:pt x="3360053" y="2142249"/>
                  <a:pt x="3351840" y="2159138"/>
                  <a:pt x="3347345" y="2177120"/>
                </a:cubicBezTo>
                <a:cubicBezTo>
                  <a:pt x="3344414" y="2188843"/>
                  <a:pt x="3342107" y="2200740"/>
                  <a:pt x="3338553" y="2212290"/>
                </a:cubicBezTo>
                <a:cubicBezTo>
                  <a:pt x="3330376" y="2238864"/>
                  <a:pt x="3320968" y="2265043"/>
                  <a:pt x="3312176" y="2291420"/>
                </a:cubicBezTo>
                <a:cubicBezTo>
                  <a:pt x="3309245" y="2300212"/>
                  <a:pt x="3305632" y="2308806"/>
                  <a:pt x="3303384" y="2317797"/>
                </a:cubicBezTo>
                <a:cubicBezTo>
                  <a:pt x="3297522" y="2341243"/>
                  <a:pt x="3292158" y="2364820"/>
                  <a:pt x="3285799" y="2388136"/>
                </a:cubicBezTo>
                <a:cubicBezTo>
                  <a:pt x="3283360" y="2397077"/>
                  <a:pt x="3279017" y="2405466"/>
                  <a:pt x="3277007" y="2414513"/>
                </a:cubicBezTo>
                <a:cubicBezTo>
                  <a:pt x="3259493" y="2493330"/>
                  <a:pt x="3281016" y="2441665"/>
                  <a:pt x="3250630" y="2502436"/>
                </a:cubicBezTo>
                <a:cubicBezTo>
                  <a:pt x="3247699" y="2514159"/>
                  <a:pt x="3243825" y="2525686"/>
                  <a:pt x="3241838" y="2537605"/>
                </a:cubicBezTo>
                <a:cubicBezTo>
                  <a:pt x="3237953" y="2560912"/>
                  <a:pt x="3238457" y="2584943"/>
                  <a:pt x="3233045" y="2607944"/>
                </a:cubicBezTo>
                <a:cubicBezTo>
                  <a:pt x="3226677" y="2635008"/>
                  <a:pt x="3215460" y="2660697"/>
                  <a:pt x="3206668" y="2687074"/>
                </a:cubicBezTo>
                <a:cubicBezTo>
                  <a:pt x="3203737" y="2695866"/>
                  <a:pt x="3199694" y="2704363"/>
                  <a:pt x="3197876" y="2713451"/>
                </a:cubicBezTo>
                <a:cubicBezTo>
                  <a:pt x="3194945" y="2728105"/>
                  <a:pt x="3193810" y="2743236"/>
                  <a:pt x="3189084" y="2757413"/>
                </a:cubicBezTo>
                <a:cubicBezTo>
                  <a:pt x="3184939" y="2769847"/>
                  <a:pt x="3177361" y="2780859"/>
                  <a:pt x="3171499" y="2792582"/>
                </a:cubicBezTo>
                <a:cubicBezTo>
                  <a:pt x="3155555" y="2888249"/>
                  <a:pt x="3173363" y="2804575"/>
                  <a:pt x="3145122" y="2889297"/>
                </a:cubicBezTo>
                <a:cubicBezTo>
                  <a:pt x="3139488" y="2906198"/>
                  <a:pt x="3136005" y="2933910"/>
                  <a:pt x="3127538" y="2950844"/>
                </a:cubicBezTo>
                <a:cubicBezTo>
                  <a:pt x="3122812" y="2960295"/>
                  <a:pt x="3115815" y="2968428"/>
                  <a:pt x="3109953" y="2977220"/>
                </a:cubicBezTo>
                <a:cubicBezTo>
                  <a:pt x="3081654" y="3062120"/>
                  <a:pt x="3127032" y="2930127"/>
                  <a:pt x="3083576" y="3038767"/>
                </a:cubicBezTo>
                <a:cubicBezTo>
                  <a:pt x="3032406" y="3166694"/>
                  <a:pt x="3093516" y="3038956"/>
                  <a:pt x="3048407" y="3117897"/>
                </a:cubicBezTo>
                <a:cubicBezTo>
                  <a:pt x="3039214" y="3133984"/>
                  <a:pt x="3027517" y="3165165"/>
                  <a:pt x="3013238" y="3179444"/>
                </a:cubicBezTo>
                <a:cubicBezTo>
                  <a:pt x="3005766" y="3186916"/>
                  <a:pt x="2995653" y="3191167"/>
                  <a:pt x="2986861" y="3197028"/>
                </a:cubicBezTo>
                <a:cubicBezTo>
                  <a:pt x="2980999" y="3205820"/>
                  <a:pt x="2978237" y="3217804"/>
                  <a:pt x="2969276" y="3223405"/>
                </a:cubicBezTo>
                <a:cubicBezTo>
                  <a:pt x="2955003" y="3232325"/>
                  <a:pt x="2901945" y="3244634"/>
                  <a:pt x="2881353" y="3249782"/>
                </a:cubicBezTo>
                <a:cubicBezTo>
                  <a:pt x="2805760" y="3300178"/>
                  <a:pt x="2901403" y="3239757"/>
                  <a:pt x="2828599" y="3276159"/>
                </a:cubicBezTo>
                <a:cubicBezTo>
                  <a:pt x="2819147" y="3280885"/>
                  <a:pt x="2812116" y="3290034"/>
                  <a:pt x="2802222" y="3293744"/>
                </a:cubicBezTo>
                <a:cubicBezTo>
                  <a:pt x="2788230" y="3298991"/>
                  <a:pt x="2773131" y="3301049"/>
                  <a:pt x="2758261" y="3302536"/>
                </a:cubicBezTo>
                <a:cubicBezTo>
                  <a:pt x="2685122" y="3309850"/>
                  <a:pt x="2611722" y="3314259"/>
                  <a:pt x="2538453" y="3320120"/>
                </a:cubicBezTo>
                <a:cubicBezTo>
                  <a:pt x="2498258" y="3326820"/>
                  <a:pt x="2473140" y="3336868"/>
                  <a:pt x="2432945" y="3320120"/>
                </a:cubicBezTo>
                <a:cubicBezTo>
                  <a:pt x="2413437" y="3311991"/>
                  <a:pt x="2397776" y="3296674"/>
                  <a:pt x="2380192" y="3284951"/>
                </a:cubicBezTo>
                <a:lnTo>
                  <a:pt x="2353815" y="3267367"/>
                </a:lnTo>
                <a:cubicBezTo>
                  <a:pt x="2345023" y="3261505"/>
                  <a:pt x="2337463" y="3253124"/>
                  <a:pt x="2327438" y="3249782"/>
                </a:cubicBezTo>
                <a:cubicBezTo>
                  <a:pt x="2229852" y="3217253"/>
                  <a:pt x="2293077" y="3234496"/>
                  <a:pt x="2134007" y="3214613"/>
                </a:cubicBezTo>
                <a:cubicBezTo>
                  <a:pt x="2125215" y="3211682"/>
                  <a:pt x="2115341" y="3210961"/>
                  <a:pt x="2107630" y="3205820"/>
                </a:cubicBezTo>
                <a:cubicBezTo>
                  <a:pt x="2087320" y="3192280"/>
                  <a:pt x="2076644" y="3172531"/>
                  <a:pt x="2063668" y="3153067"/>
                </a:cubicBezTo>
                <a:cubicBezTo>
                  <a:pt x="2060737" y="3144275"/>
                  <a:pt x="2060566" y="3134006"/>
                  <a:pt x="2054876" y="3126690"/>
                </a:cubicBezTo>
                <a:cubicBezTo>
                  <a:pt x="2013361" y="3073313"/>
                  <a:pt x="2019084" y="3079590"/>
                  <a:pt x="1975745" y="3065144"/>
                </a:cubicBezTo>
                <a:cubicBezTo>
                  <a:pt x="1905405" y="3018250"/>
                  <a:pt x="1990400" y="3079799"/>
                  <a:pt x="1931784" y="3021182"/>
                </a:cubicBezTo>
                <a:cubicBezTo>
                  <a:pt x="1921422" y="3010820"/>
                  <a:pt x="1906977" y="3005167"/>
                  <a:pt x="1896615" y="2994805"/>
                </a:cubicBezTo>
                <a:cubicBezTo>
                  <a:pt x="1889143" y="2987333"/>
                  <a:pt x="1886983" y="2975386"/>
                  <a:pt x="1879030" y="2968428"/>
                </a:cubicBezTo>
                <a:cubicBezTo>
                  <a:pt x="1863125" y="2954511"/>
                  <a:pt x="1826276" y="2933259"/>
                  <a:pt x="1826276" y="2933259"/>
                </a:cubicBezTo>
                <a:cubicBezTo>
                  <a:pt x="1794212" y="2837063"/>
                  <a:pt x="1845350" y="2982770"/>
                  <a:pt x="1799899" y="2880505"/>
                </a:cubicBezTo>
                <a:cubicBezTo>
                  <a:pt x="1792371" y="2863567"/>
                  <a:pt x="1790605" y="2844330"/>
                  <a:pt x="1782315" y="2827751"/>
                </a:cubicBezTo>
                <a:cubicBezTo>
                  <a:pt x="1776453" y="2816028"/>
                  <a:pt x="1769893" y="2804629"/>
                  <a:pt x="1764730" y="2792582"/>
                </a:cubicBezTo>
                <a:cubicBezTo>
                  <a:pt x="1761079" y="2784063"/>
                  <a:pt x="1760536" y="2774252"/>
                  <a:pt x="1755938" y="2766205"/>
                </a:cubicBezTo>
                <a:cubicBezTo>
                  <a:pt x="1748668" y="2753482"/>
                  <a:pt x="1738078" y="2742960"/>
                  <a:pt x="1729561" y="2731036"/>
                </a:cubicBezTo>
                <a:cubicBezTo>
                  <a:pt x="1723419" y="2722437"/>
                  <a:pt x="1717219" y="2713834"/>
                  <a:pt x="1711976" y="2704659"/>
                </a:cubicBezTo>
                <a:cubicBezTo>
                  <a:pt x="1694595" y="2674242"/>
                  <a:pt x="1695463" y="2672702"/>
                  <a:pt x="1685599" y="2643113"/>
                </a:cubicBezTo>
                <a:cubicBezTo>
                  <a:pt x="1675734" y="2672708"/>
                  <a:pt x="1676607" y="2674235"/>
                  <a:pt x="1659222" y="2704659"/>
                </a:cubicBezTo>
                <a:cubicBezTo>
                  <a:pt x="1653979" y="2713834"/>
                  <a:pt x="1649756" y="2724271"/>
                  <a:pt x="1641638" y="2731036"/>
                </a:cubicBezTo>
                <a:cubicBezTo>
                  <a:pt x="1631569" y="2739427"/>
                  <a:pt x="1618191" y="2742759"/>
                  <a:pt x="1606468" y="2748620"/>
                </a:cubicBezTo>
                <a:cubicBezTo>
                  <a:pt x="1600607" y="2757412"/>
                  <a:pt x="1595649" y="2766879"/>
                  <a:pt x="1588884" y="2774997"/>
                </a:cubicBezTo>
                <a:cubicBezTo>
                  <a:pt x="1573247" y="2793761"/>
                  <a:pt x="1547586" y="2815096"/>
                  <a:pt x="1527338" y="2827751"/>
                </a:cubicBezTo>
                <a:cubicBezTo>
                  <a:pt x="1516223" y="2834698"/>
                  <a:pt x="1503891" y="2839474"/>
                  <a:pt x="1492168" y="2845336"/>
                </a:cubicBezTo>
                <a:cubicBezTo>
                  <a:pt x="1483376" y="2854128"/>
                  <a:pt x="1475344" y="2863753"/>
                  <a:pt x="1465792" y="2871713"/>
                </a:cubicBezTo>
                <a:cubicBezTo>
                  <a:pt x="1392339" y="2932924"/>
                  <a:pt x="1490108" y="2838604"/>
                  <a:pt x="1413038" y="2915674"/>
                </a:cubicBezTo>
                <a:cubicBezTo>
                  <a:pt x="1410107" y="2924466"/>
                  <a:pt x="1408390" y="2933761"/>
                  <a:pt x="1404245" y="2942051"/>
                </a:cubicBezTo>
                <a:cubicBezTo>
                  <a:pt x="1388554" y="2973433"/>
                  <a:pt x="1357214" y="2997875"/>
                  <a:pt x="1333907" y="3021182"/>
                </a:cubicBezTo>
                <a:cubicBezTo>
                  <a:pt x="1300977" y="3054112"/>
                  <a:pt x="1319326" y="3043627"/>
                  <a:pt x="1281153" y="3056351"/>
                </a:cubicBezTo>
                <a:cubicBezTo>
                  <a:pt x="1219131" y="3118373"/>
                  <a:pt x="1250642" y="3097983"/>
                  <a:pt x="1193230" y="3126690"/>
                </a:cubicBezTo>
                <a:cubicBezTo>
                  <a:pt x="1143406" y="3201425"/>
                  <a:pt x="1225469" y="3085659"/>
                  <a:pt x="1122892" y="3188236"/>
                </a:cubicBezTo>
                <a:cubicBezTo>
                  <a:pt x="1089962" y="3221166"/>
                  <a:pt x="1108311" y="3210681"/>
                  <a:pt x="1070138" y="3223405"/>
                </a:cubicBezTo>
                <a:cubicBezTo>
                  <a:pt x="1061346" y="3229267"/>
                  <a:pt x="1051233" y="3233518"/>
                  <a:pt x="1043761" y="3240990"/>
                </a:cubicBezTo>
                <a:cubicBezTo>
                  <a:pt x="1036289" y="3248462"/>
                  <a:pt x="1036516" y="3265190"/>
                  <a:pt x="1026176" y="3267367"/>
                </a:cubicBezTo>
                <a:cubicBezTo>
                  <a:pt x="977337" y="3277649"/>
                  <a:pt x="926530" y="3273228"/>
                  <a:pt x="876707" y="3276159"/>
                </a:cubicBezTo>
                <a:cubicBezTo>
                  <a:pt x="779696" y="3295562"/>
                  <a:pt x="817138" y="3284293"/>
                  <a:pt x="762407" y="3302536"/>
                </a:cubicBezTo>
                <a:cubicBezTo>
                  <a:pt x="727238" y="3299605"/>
                  <a:pt x="691881" y="3298408"/>
                  <a:pt x="656899" y="3293744"/>
                </a:cubicBezTo>
                <a:cubicBezTo>
                  <a:pt x="647712" y="3292519"/>
                  <a:pt x="639682" y="3286360"/>
                  <a:pt x="630522" y="3284951"/>
                </a:cubicBezTo>
                <a:cubicBezTo>
                  <a:pt x="601411" y="3280472"/>
                  <a:pt x="571907" y="3279090"/>
                  <a:pt x="542599" y="3276159"/>
                </a:cubicBezTo>
                <a:cubicBezTo>
                  <a:pt x="533807" y="3273228"/>
                  <a:pt x="525269" y="3269378"/>
                  <a:pt x="516222" y="3267367"/>
                </a:cubicBezTo>
                <a:cubicBezTo>
                  <a:pt x="483614" y="3260121"/>
                  <a:pt x="423564" y="3253586"/>
                  <a:pt x="393130" y="3249782"/>
                </a:cubicBezTo>
                <a:cubicBezTo>
                  <a:pt x="342527" y="3232915"/>
                  <a:pt x="353333" y="3234280"/>
                  <a:pt x="270038" y="3232197"/>
                </a:cubicBezTo>
                <a:cubicBezTo>
                  <a:pt x="185072" y="3230073"/>
                  <a:pt x="54627" y="3239524"/>
                  <a:pt x="15061" y="3232197"/>
                </a:cubicBezTo>
                <a:close/>
              </a:path>
            </a:pathLst>
          </a:cu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816075" y="5124986"/>
            <a:ext cx="1048394" cy="677937"/>
          </a:xfrm>
          <a:custGeom>
            <a:avLst/>
            <a:gdLst>
              <a:gd name="connsiteX0" fmla="*/ 2110 w 1048394"/>
              <a:gd name="connsiteY0" fmla="*/ 590014 h 677937"/>
              <a:gd name="connsiteX1" fmla="*/ 72448 w 1048394"/>
              <a:gd name="connsiteY1" fmla="*/ 563637 h 677937"/>
              <a:gd name="connsiteX2" fmla="*/ 107617 w 1048394"/>
              <a:gd name="connsiteY2" fmla="*/ 510883 h 677937"/>
              <a:gd name="connsiteX3" fmla="*/ 116410 w 1048394"/>
              <a:gd name="connsiteY3" fmla="*/ 484506 h 677937"/>
              <a:gd name="connsiteX4" fmla="*/ 151579 w 1048394"/>
              <a:gd name="connsiteY4" fmla="*/ 458129 h 677937"/>
              <a:gd name="connsiteX5" fmla="*/ 186748 w 1048394"/>
              <a:gd name="connsiteY5" fmla="*/ 405376 h 677937"/>
              <a:gd name="connsiteX6" fmla="*/ 204333 w 1048394"/>
              <a:gd name="connsiteY6" fmla="*/ 378999 h 677937"/>
              <a:gd name="connsiteX7" fmla="*/ 230710 w 1048394"/>
              <a:gd name="connsiteY7" fmla="*/ 361414 h 677937"/>
              <a:gd name="connsiteX8" fmla="*/ 283463 w 1048394"/>
              <a:gd name="connsiteY8" fmla="*/ 326245 h 677937"/>
              <a:gd name="connsiteX9" fmla="*/ 318633 w 1048394"/>
              <a:gd name="connsiteY9" fmla="*/ 273491 h 677937"/>
              <a:gd name="connsiteX10" fmla="*/ 336217 w 1048394"/>
              <a:gd name="connsiteY10" fmla="*/ 247114 h 677937"/>
              <a:gd name="connsiteX11" fmla="*/ 371387 w 1048394"/>
              <a:gd name="connsiteY11" fmla="*/ 220737 h 677937"/>
              <a:gd name="connsiteX12" fmla="*/ 432933 w 1048394"/>
              <a:gd name="connsiteY12" fmla="*/ 176776 h 677937"/>
              <a:gd name="connsiteX13" fmla="*/ 476894 w 1048394"/>
              <a:gd name="connsiteY13" fmla="*/ 124022 h 677937"/>
              <a:gd name="connsiteX14" fmla="*/ 503271 w 1048394"/>
              <a:gd name="connsiteY14" fmla="*/ 106437 h 677937"/>
              <a:gd name="connsiteX15" fmla="*/ 529648 w 1048394"/>
              <a:gd name="connsiteY15" fmla="*/ 80060 h 677937"/>
              <a:gd name="connsiteX16" fmla="*/ 582402 w 1048394"/>
              <a:gd name="connsiteY16" fmla="*/ 44891 h 677937"/>
              <a:gd name="connsiteX17" fmla="*/ 608779 w 1048394"/>
              <a:gd name="connsiteY17" fmla="*/ 27306 h 677937"/>
              <a:gd name="connsiteX18" fmla="*/ 626363 w 1048394"/>
              <a:gd name="connsiteY18" fmla="*/ 929 h 677937"/>
              <a:gd name="connsiteX19" fmla="*/ 635156 w 1048394"/>
              <a:gd name="connsiteY19" fmla="*/ 44891 h 677937"/>
              <a:gd name="connsiteX20" fmla="*/ 652740 w 1048394"/>
              <a:gd name="connsiteY20" fmla="*/ 141606 h 677937"/>
              <a:gd name="connsiteX21" fmla="*/ 661533 w 1048394"/>
              <a:gd name="connsiteY21" fmla="*/ 167983 h 677937"/>
              <a:gd name="connsiteX22" fmla="*/ 696702 w 1048394"/>
              <a:gd name="connsiteY22" fmla="*/ 220737 h 677937"/>
              <a:gd name="connsiteX23" fmla="*/ 731871 w 1048394"/>
              <a:gd name="connsiteY23" fmla="*/ 264699 h 677937"/>
              <a:gd name="connsiteX24" fmla="*/ 749456 w 1048394"/>
              <a:gd name="connsiteY24" fmla="*/ 291076 h 677937"/>
              <a:gd name="connsiteX25" fmla="*/ 775833 w 1048394"/>
              <a:gd name="connsiteY25" fmla="*/ 317452 h 677937"/>
              <a:gd name="connsiteX26" fmla="*/ 793417 w 1048394"/>
              <a:gd name="connsiteY26" fmla="*/ 343829 h 677937"/>
              <a:gd name="connsiteX27" fmla="*/ 846171 w 1048394"/>
              <a:gd name="connsiteY27" fmla="*/ 405376 h 677937"/>
              <a:gd name="connsiteX28" fmla="*/ 872548 w 1048394"/>
              <a:gd name="connsiteY28" fmla="*/ 414168 h 677937"/>
              <a:gd name="connsiteX29" fmla="*/ 925302 w 1048394"/>
              <a:gd name="connsiteY29" fmla="*/ 466922 h 677937"/>
              <a:gd name="connsiteX30" fmla="*/ 942887 w 1048394"/>
              <a:gd name="connsiteY30" fmla="*/ 493299 h 677937"/>
              <a:gd name="connsiteX31" fmla="*/ 995640 w 1048394"/>
              <a:gd name="connsiteY31" fmla="*/ 519676 h 677937"/>
              <a:gd name="connsiteX32" fmla="*/ 1013225 w 1048394"/>
              <a:gd name="connsiteY32" fmla="*/ 546052 h 677937"/>
              <a:gd name="connsiteX33" fmla="*/ 1039602 w 1048394"/>
              <a:gd name="connsiteY33" fmla="*/ 563637 h 677937"/>
              <a:gd name="connsiteX34" fmla="*/ 1048394 w 1048394"/>
              <a:gd name="connsiteY34" fmla="*/ 598806 h 677937"/>
              <a:gd name="connsiteX35" fmla="*/ 942887 w 1048394"/>
              <a:gd name="connsiteY35" fmla="*/ 616391 h 677937"/>
              <a:gd name="connsiteX36" fmla="*/ 767040 w 1048394"/>
              <a:gd name="connsiteY36" fmla="*/ 625183 h 677937"/>
              <a:gd name="connsiteX37" fmla="*/ 705494 w 1048394"/>
              <a:gd name="connsiteY37" fmla="*/ 642768 h 677937"/>
              <a:gd name="connsiteX38" fmla="*/ 582402 w 1048394"/>
              <a:gd name="connsiteY38" fmla="*/ 669145 h 677937"/>
              <a:gd name="connsiteX39" fmla="*/ 556025 w 1048394"/>
              <a:gd name="connsiteY39" fmla="*/ 677937 h 677937"/>
              <a:gd name="connsiteX40" fmla="*/ 283463 w 1048394"/>
              <a:gd name="connsiteY40" fmla="*/ 669145 h 677937"/>
              <a:gd name="connsiteX41" fmla="*/ 248294 w 1048394"/>
              <a:gd name="connsiteY41" fmla="*/ 660352 h 677937"/>
              <a:gd name="connsiteX42" fmla="*/ 160371 w 1048394"/>
              <a:gd name="connsiteY42" fmla="*/ 633976 h 677937"/>
              <a:gd name="connsiteX43" fmla="*/ 2110 w 1048394"/>
              <a:gd name="connsiteY43" fmla="*/ 590014 h 6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48394" h="677937">
                <a:moveTo>
                  <a:pt x="2110" y="590014"/>
                </a:moveTo>
                <a:cubicBezTo>
                  <a:pt x="-12544" y="578291"/>
                  <a:pt x="53238" y="585591"/>
                  <a:pt x="72448" y="563637"/>
                </a:cubicBezTo>
                <a:cubicBezTo>
                  <a:pt x="86365" y="547732"/>
                  <a:pt x="100933" y="530932"/>
                  <a:pt x="107617" y="510883"/>
                </a:cubicBezTo>
                <a:cubicBezTo>
                  <a:pt x="110548" y="502091"/>
                  <a:pt x="110477" y="491626"/>
                  <a:pt x="116410" y="484506"/>
                </a:cubicBezTo>
                <a:cubicBezTo>
                  <a:pt x="125791" y="473249"/>
                  <a:pt x="139856" y="466921"/>
                  <a:pt x="151579" y="458129"/>
                </a:cubicBezTo>
                <a:cubicBezTo>
                  <a:pt x="167030" y="411774"/>
                  <a:pt x="150159" y="449282"/>
                  <a:pt x="186748" y="405376"/>
                </a:cubicBezTo>
                <a:cubicBezTo>
                  <a:pt x="193513" y="397258"/>
                  <a:pt x="196861" y="386471"/>
                  <a:pt x="204333" y="378999"/>
                </a:cubicBezTo>
                <a:cubicBezTo>
                  <a:pt x="211805" y="371527"/>
                  <a:pt x="222592" y="368179"/>
                  <a:pt x="230710" y="361414"/>
                </a:cubicBezTo>
                <a:cubicBezTo>
                  <a:pt x="274616" y="324825"/>
                  <a:pt x="237110" y="341696"/>
                  <a:pt x="283463" y="326245"/>
                </a:cubicBezTo>
                <a:lnTo>
                  <a:pt x="318633" y="273491"/>
                </a:lnTo>
                <a:cubicBezTo>
                  <a:pt x="324494" y="264699"/>
                  <a:pt x="327763" y="253454"/>
                  <a:pt x="336217" y="247114"/>
                </a:cubicBezTo>
                <a:cubicBezTo>
                  <a:pt x="347940" y="238322"/>
                  <a:pt x="359463" y="229255"/>
                  <a:pt x="371387" y="220737"/>
                </a:cubicBezTo>
                <a:cubicBezTo>
                  <a:pt x="461424" y="156424"/>
                  <a:pt x="317934" y="263020"/>
                  <a:pt x="432933" y="176776"/>
                </a:cubicBezTo>
                <a:cubicBezTo>
                  <a:pt x="450223" y="150839"/>
                  <a:pt x="451506" y="145179"/>
                  <a:pt x="476894" y="124022"/>
                </a:cubicBezTo>
                <a:cubicBezTo>
                  <a:pt x="485012" y="117257"/>
                  <a:pt x="495153" y="113202"/>
                  <a:pt x="503271" y="106437"/>
                </a:cubicBezTo>
                <a:cubicBezTo>
                  <a:pt x="512823" y="98477"/>
                  <a:pt x="519833" y="87694"/>
                  <a:pt x="529648" y="80060"/>
                </a:cubicBezTo>
                <a:cubicBezTo>
                  <a:pt x="546330" y="67085"/>
                  <a:pt x="564817" y="56614"/>
                  <a:pt x="582402" y="44891"/>
                </a:cubicBezTo>
                <a:lnTo>
                  <a:pt x="608779" y="27306"/>
                </a:lnTo>
                <a:cubicBezTo>
                  <a:pt x="614640" y="18514"/>
                  <a:pt x="617571" y="-4933"/>
                  <a:pt x="626363" y="929"/>
                </a:cubicBezTo>
                <a:cubicBezTo>
                  <a:pt x="638797" y="9219"/>
                  <a:pt x="632402" y="30203"/>
                  <a:pt x="635156" y="44891"/>
                </a:cubicBezTo>
                <a:cubicBezTo>
                  <a:pt x="641195" y="77097"/>
                  <a:pt x="645874" y="109567"/>
                  <a:pt x="652740" y="141606"/>
                </a:cubicBezTo>
                <a:cubicBezTo>
                  <a:pt x="654682" y="150668"/>
                  <a:pt x="657032" y="159881"/>
                  <a:pt x="661533" y="167983"/>
                </a:cubicBezTo>
                <a:cubicBezTo>
                  <a:pt x="671797" y="186457"/>
                  <a:pt x="696702" y="220737"/>
                  <a:pt x="696702" y="220737"/>
                </a:cubicBezTo>
                <a:cubicBezTo>
                  <a:pt x="713818" y="272087"/>
                  <a:pt x="692102" y="224930"/>
                  <a:pt x="731871" y="264699"/>
                </a:cubicBezTo>
                <a:cubicBezTo>
                  <a:pt x="739343" y="272171"/>
                  <a:pt x="742691" y="282958"/>
                  <a:pt x="749456" y="291076"/>
                </a:cubicBezTo>
                <a:cubicBezTo>
                  <a:pt x="757416" y="300628"/>
                  <a:pt x="767873" y="307900"/>
                  <a:pt x="775833" y="317452"/>
                </a:cubicBezTo>
                <a:cubicBezTo>
                  <a:pt x="782598" y="325570"/>
                  <a:pt x="787275" y="335230"/>
                  <a:pt x="793417" y="343829"/>
                </a:cubicBezTo>
                <a:cubicBezTo>
                  <a:pt x="804498" y="359343"/>
                  <a:pt x="828741" y="393756"/>
                  <a:pt x="846171" y="405376"/>
                </a:cubicBezTo>
                <a:cubicBezTo>
                  <a:pt x="853882" y="410517"/>
                  <a:pt x="863756" y="411237"/>
                  <a:pt x="872548" y="414168"/>
                </a:cubicBezTo>
                <a:cubicBezTo>
                  <a:pt x="890133" y="431753"/>
                  <a:pt x="911507" y="446230"/>
                  <a:pt x="925302" y="466922"/>
                </a:cubicBezTo>
                <a:cubicBezTo>
                  <a:pt x="931164" y="475714"/>
                  <a:pt x="935415" y="485827"/>
                  <a:pt x="942887" y="493299"/>
                </a:cubicBezTo>
                <a:cubicBezTo>
                  <a:pt x="959930" y="510342"/>
                  <a:pt x="974188" y="512525"/>
                  <a:pt x="995640" y="519676"/>
                </a:cubicBezTo>
                <a:cubicBezTo>
                  <a:pt x="1001502" y="528468"/>
                  <a:pt x="1005753" y="538580"/>
                  <a:pt x="1013225" y="546052"/>
                </a:cubicBezTo>
                <a:cubicBezTo>
                  <a:pt x="1020697" y="553524"/>
                  <a:pt x="1033740" y="554845"/>
                  <a:pt x="1039602" y="563637"/>
                </a:cubicBezTo>
                <a:cubicBezTo>
                  <a:pt x="1046305" y="573691"/>
                  <a:pt x="1045463" y="587083"/>
                  <a:pt x="1048394" y="598806"/>
                </a:cubicBezTo>
                <a:cubicBezTo>
                  <a:pt x="1001758" y="614353"/>
                  <a:pt x="1017147" y="611270"/>
                  <a:pt x="942887" y="616391"/>
                </a:cubicBezTo>
                <a:cubicBezTo>
                  <a:pt x="884337" y="620429"/>
                  <a:pt x="825656" y="622252"/>
                  <a:pt x="767040" y="625183"/>
                </a:cubicBezTo>
                <a:cubicBezTo>
                  <a:pt x="739358" y="634411"/>
                  <a:pt x="736410" y="636143"/>
                  <a:pt x="705494" y="642768"/>
                </a:cubicBezTo>
                <a:cubicBezTo>
                  <a:pt x="665076" y="651429"/>
                  <a:pt x="622569" y="657668"/>
                  <a:pt x="582402" y="669145"/>
                </a:cubicBezTo>
                <a:cubicBezTo>
                  <a:pt x="573491" y="671691"/>
                  <a:pt x="564817" y="675006"/>
                  <a:pt x="556025" y="677937"/>
                </a:cubicBezTo>
                <a:cubicBezTo>
                  <a:pt x="465171" y="675006"/>
                  <a:pt x="374216" y="674331"/>
                  <a:pt x="283463" y="669145"/>
                </a:cubicBezTo>
                <a:cubicBezTo>
                  <a:pt x="271399" y="668456"/>
                  <a:pt x="259868" y="663824"/>
                  <a:pt x="248294" y="660352"/>
                </a:cubicBezTo>
                <a:cubicBezTo>
                  <a:pt x="141289" y="628250"/>
                  <a:pt x="241416" y="654237"/>
                  <a:pt x="160371" y="633976"/>
                </a:cubicBezTo>
                <a:cubicBezTo>
                  <a:pt x="102293" y="595257"/>
                  <a:pt x="16764" y="601737"/>
                  <a:pt x="2110" y="590014"/>
                </a:cubicBezTo>
                <a:close/>
              </a:path>
            </a:pathLst>
          </a:cu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2259445" y="4290646"/>
            <a:ext cx="1969655" cy="1442120"/>
          </a:xfrm>
          <a:custGeom>
            <a:avLst/>
            <a:gdLst>
              <a:gd name="connsiteX0" fmla="*/ 178 w 1969655"/>
              <a:gd name="connsiteY0" fmla="*/ 1406769 h 1442120"/>
              <a:gd name="connsiteX1" fmla="*/ 35347 w 1969655"/>
              <a:gd name="connsiteY1" fmla="*/ 1318846 h 1442120"/>
              <a:gd name="connsiteX2" fmla="*/ 44140 w 1969655"/>
              <a:gd name="connsiteY2" fmla="*/ 1257300 h 1442120"/>
              <a:gd name="connsiteX3" fmla="*/ 61724 w 1969655"/>
              <a:gd name="connsiteY3" fmla="*/ 1204546 h 1442120"/>
              <a:gd name="connsiteX4" fmla="*/ 79309 w 1969655"/>
              <a:gd name="connsiteY4" fmla="*/ 1151792 h 1442120"/>
              <a:gd name="connsiteX5" fmla="*/ 88101 w 1969655"/>
              <a:gd name="connsiteY5" fmla="*/ 1125416 h 1442120"/>
              <a:gd name="connsiteX6" fmla="*/ 105686 w 1969655"/>
              <a:gd name="connsiteY6" fmla="*/ 1099039 h 1442120"/>
              <a:gd name="connsiteX7" fmla="*/ 132063 w 1969655"/>
              <a:gd name="connsiteY7" fmla="*/ 1046285 h 1442120"/>
              <a:gd name="connsiteX8" fmla="*/ 167232 w 1969655"/>
              <a:gd name="connsiteY8" fmla="*/ 993531 h 1442120"/>
              <a:gd name="connsiteX9" fmla="*/ 176024 w 1969655"/>
              <a:gd name="connsiteY9" fmla="*/ 949569 h 1442120"/>
              <a:gd name="connsiteX10" fmla="*/ 193609 w 1969655"/>
              <a:gd name="connsiteY10" fmla="*/ 896816 h 1442120"/>
              <a:gd name="connsiteX11" fmla="*/ 211193 w 1969655"/>
              <a:gd name="connsiteY11" fmla="*/ 826477 h 1442120"/>
              <a:gd name="connsiteX12" fmla="*/ 237570 w 1969655"/>
              <a:gd name="connsiteY12" fmla="*/ 800100 h 1442120"/>
              <a:gd name="connsiteX13" fmla="*/ 263947 w 1969655"/>
              <a:gd name="connsiteY13" fmla="*/ 738554 h 1442120"/>
              <a:gd name="connsiteX14" fmla="*/ 272740 w 1969655"/>
              <a:gd name="connsiteY14" fmla="*/ 712177 h 1442120"/>
              <a:gd name="connsiteX15" fmla="*/ 299117 w 1969655"/>
              <a:gd name="connsiteY15" fmla="*/ 685800 h 1442120"/>
              <a:gd name="connsiteX16" fmla="*/ 343078 w 1969655"/>
              <a:gd name="connsiteY16" fmla="*/ 641839 h 1442120"/>
              <a:gd name="connsiteX17" fmla="*/ 360663 w 1969655"/>
              <a:gd name="connsiteY17" fmla="*/ 589085 h 1442120"/>
              <a:gd name="connsiteX18" fmla="*/ 387040 w 1969655"/>
              <a:gd name="connsiteY18" fmla="*/ 562708 h 1442120"/>
              <a:gd name="connsiteX19" fmla="*/ 404624 w 1969655"/>
              <a:gd name="connsiteY19" fmla="*/ 536331 h 1442120"/>
              <a:gd name="connsiteX20" fmla="*/ 457378 w 1969655"/>
              <a:gd name="connsiteY20" fmla="*/ 483577 h 1442120"/>
              <a:gd name="connsiteX21" fmla="*/ 483755 w 1969655"/>
              <a:gd name="connsiteY21" fmla="*/ 457200 h 1442120"/>
              <a:gd name="connsiteX22" fmla="*/ 518924 w 1969655"/>
              <a:gd name="connsiteY22" fmla="*/ 404446 h 1442120"/>
              <a:gd name="connsiteX23" fmla="*/ 598055 w 1969655"/>
              <a:gd name="connsiteY23" fmla="*/ 360485 h 1442120"/>
              <a:gd name="connsiteX24" fmla="*/ 624432 w 1969655"/>
              <a:gd name="connsiteY24" fmla="*/ 334108 h 1442120"/>
              <a:gd name="connsiteX25" fmla="*/ 650809 w 1969655"/>
              <a:gd name="connsiteY25" fmla="*/ 325316 h 1442120"/>
              <a:gd name="connsiteX26" fmla="*/ 677186 w 1969655"/>
              <a:gd name="connsiteY26" fmla="*/ 307731 h 1442120"/>
              <a:gd name="connsiteX27" fmla="*/ 721147 w 1969655"/>
              <a:gd name="connsiteY27" fmla="*/ 254977 h 1442120"/>
              <a:gd name="connsiteX28" fmla="*/ 765109 w 1969655"/>
              <a:gd name="connsiteY28" fmla="*/ 219808 h 1442120"/>
              <a:gd name="connsiteX29" fmla="*/ 844240 w 1969655"/>
              <a:gd name="connsiteY29" fmla="*/ 158262 h 1442120"/>
              <a:gd name="connsiteX30" fmla="*/ 905786 w 1969655"/>
              <a:gd name="connsiteY30" fmla="*/ 131885 h 1442120"/>
              <a:gd name="connsiteX31" fmla="*/ 958540 w 1969655"/>
              <a:gd name="connsiteY31" fmla="*/ 96716 h 1442120"/>
              <a:gd name="connsiteX32" fmla="*/ 1011293 w 1969655"/>
              <a:gd name="connsiteY32" fmla="*/ 79131 h 1442120"/>
              <a:gd name="connsiteX33" fmla="*/ 1037670 w 1969655"/>
              <a:gd name="connsiteY33" fmla="*/ 70339 h 1442120"/>
              <a:gd name="connsiteX34" fmla="*/ 1099217 w 1969655"/>
              <a:gd name="connsiteY34" fmla="*/ 52754 h 1442120"/>
              <a:gd name="connsiteX35" fmla="*/ 1125593 w 1969655"/>
              <a:gd name="connsiteY35" fmla="*/ 35169 h 1442120"/>
              <a:gd name="connsiteX36" fmla="*/ 1160763 w 1969655"/>
              <a:gd name="connsiteY36" fmla="*/ 26377 h 1442120"/>
              <a:gd name="connsiteX37" fmla="*/ 1187140 w 1969655"/>
              <a:gd name="connsiteY37" fmla="*/ 17585 h 1442120"/>
              <a:gd name="connsiteX38" fmla="*/ 1257478 w 1969655"/>
              <a:gd name="connsiteY38" fmla="*/ 8792 h 1442120"/>
              <a:gd name="connsiteX39" fmla="*/ 1310232 w 1969655"/>
              <a:gd name="connsiteY39" fmla="*/ 0 h 1442120"/>
              <a:gd name="connsiteX40" fmla="*/ 1459701 w 1969655"/>
              <a:gd name="connsiteY40" fmla="*/ 17585 h 1442120"/>
              <a:gd name="connsiteX41" fmla="*/ 1486078 w 1969655"/>
              <a:gd name="connsiteY41" fmla="*/ 35169 h 1442120"/>
              <a:gd name="connsiteX42" fmla="*/ 1512455 w 1969655"/>
              <a:gd name="connsiteY42" fmla="*/ 61546 h 1442120"/>
              <a:gd name="connsiteX43" fmla="*/ 1582793 w 1969655"/>
              <a:gd name="connsiteY43" fmla="*/ 79131 h 1442120"/>
              <a:gd name="connsiteX44" fmla="*/ 1670717 w 1969655"/>
              <a:gd name="connsiteY44" fmla="*/ 105508 h 1442120"/>
              <a:gd name="connsiteX45" fmla="*/ 1723470 w 1969655"/>
              <a:gd name="connsiteY45" fmla="*/ 140677 h 1442120"/>
              <a:gd name="connsiteX46" fmla="*/ 1732263 w 1969655"/>
              <a:gd name="connsiteY46" fmla="*/ 184639 h 1442120"/>
              <a:gd name="connsiteX47" fmla="*/ 1793809 w 1969655"/>
              <a:gd name="connsiteY47" fmla="*/ 254977 h 1442120"/>
              <a:gd name="connsiteX48" fmla="*/ 1846563 w 1969655"/>
              <a:gd name="connsiteY48" fmla="*/ 298939 h 1442120"/>
              <a:gd name="connsiteX49" fmla="*/ 1855355 w 1969655"/>
              <a:gd name="connsiteY49" fmla="*/ 334108 h 1442120"/>
              <a:gd name="connsiteX50" fmla="*/ 1872940 w 1969655"/>
              <a:gd name="connsiteY50" fmla="*/ 360485 h 1442120"/>
              <a:gd name="connsiteX51" fmla="*/ 1916901 w 1969655"/>
              <a:gd name="connsiteY51" fmla="*/ 422031 h 1442120"/>
              <a:gd name="connsiteX52" fmla="*/ 1943278 w 1969655"/>
              <a:gd name="connsiteY52" fmla="*/ 474785 h 1442120"/>
              <a:gd name="connsiteX53" fmla="*/ 1960863 w 1969655"/>
              <a:gd name="connsiteY53" fmla="*/ 527539 h 1442120"/>
              <a:gd name="connsiteX54" fmla="*/ 1969655 w 1969655"/>
              <a:gd name="connsiteY54" fmla="*/ 553916 h 1442120"/>
              <a:gd name="connsiteX55" fmla="*/ 1960863 w 1969655"/>
              <a:gd name="connsiteY55" fmla="*/ 650631 h 1442120"/>
              <a:gd name="connsiteX56" fmla="*/ 1952070 w 1969655"/>
              <a:gd name="connsiteY56" fmla="*/ 677008 h 1442120"/>
              <a:gd name="connsiteX57" fmla="*/ 1925693 w 1969655"/>
              <a:gd name="connsiteY57" fmla="*/ 703385 h 1442120"/>
              <a:gd name="connsiteX58" fmla="*/ 1890524 w 1969655"/>
              <a:gd name="connsiteY58" fmla="*/ 756139 h 1442120"/>
              <a:gd name="connsiteX59" fmla="*/ 1855355 w 1969655"/>
              <a:gd name="connsiteY59" fmla="*/ 835269 h 1442120"/>
              <a:gd name="connsiteX60" fmla="*/ 1820186 w 1969655"/>
              <a:gd name="connsiteY60" fmla="*/ 888023 h 1442120"/>
              <a:gd name="connsiteX61" fmla="*/ 1785017 w 1969655"/>
              <a:gd name="connsiteY61" fmla="*/ 940777 h 1442120"/>
              <a:gd name="connsiteX62" fmla="*/ 1776224 w 1969655"/>
              <a:gd name="connsiteY62" fmla="*/ 967154 h 1442120"/>
              <a:gd name="connsiteX63" fmla="*/ 1749847 w 1969655"/>
              <a:gd name="connsiteY63" fmla="*/ 993531 h 1442120"/>
              <a:gd name="connsiteX64" fmla="*/ 1697093 w 1969655"/>
              <a:gd name="connsiteY64" fmla="*/ 1081454 h 1442120"/>
              <a:gd name="connsiteX65" fmla="*/ 1670717 w 1969655"/>
              <a:gd name="connsiteY65" fmla="*/ 1107831 h 1442120"/>
              <a:gd name="connsiteX66" fmla="*/ 1661924 w 1969655"/>
              <a:gd name="connsiteY66" fmla="*/ 1134208 h 1442120"/>
              <a:gd name="connsiteX67" fmla="*/ 1644340 w 1969655"/>
              <a:gd name="connsiteY67" fmla="*/ 1160585 h 1442120"/>
              <a:gd name="connsiteX68" fmla="*/ 1626755 w 1969655"/>
              <a:gd name="connsiteY68" fmla="*/ 1195754 h 1442120"/>
              <a:gd name="connsiteX69" fmla="*/ 1609170 w 1969655"/>
              <a:gd name="connsiteY69" fmla="*/ 1222131 h 1442120"/>
              <a:gd name="connsiteX70" fmla="*/ 1591586 w 1969655"/>
              <a:gd name="connsiteY70" fmla="*/ 1257300 h 1442120"/>
              <a:gd name="connsiteX71" fmla="*/ 1538832 w 1969655"/>
              <a:gd name="connsiteY71" fmla="*/ 1310054 h 1442120"/>
              <a:gd name="connsiteX72" fmla="*/ 1503663 w 1969655"/>
              <a:gd name="connsiteY72" fmla="*/ 1362808 h 1442120"/>
              <a:gd name="connsiteX73" fmla="*/ 1301440 w 1969655"/>
              <a:gd name="connsiteY73" fmla="*/ 1380392 h 1442120"/>
              <a:gd name="connsiteX74" fmla="*/ 1151970 w 1969655"/>
              <a:gd name="connsiteY74" fmla="*/ 1397977 h 1442120"/>
              <a:gd name="connsiteX75" fmla="*/ 1125593 w 1969655"/>
              <a:gd name="connsiteY75" fmla="*/ 1406769 h 1442120"/>
              <a:gd name="connsiteX76" fmla="*/ 993709 w 1969655"/>
              <a:gd name="connsiteY76" fmla="*/ 1415562 h 1442120"/>
              <a:gd name="connsiteX77" fmla="*/ 492547 w 1969655"/>
              <a:gd name="connsiteY77" fmla="*/ 1433146 h 1442120"/>
              <a:gd name="connsiteX78" fmla="*/ 457378 w 1969655"/>
              <a:gd name="connsiteY78" fmla="*/ 1441939 h 1442120"/>
              <a:gd name="connsiteX79" fmla="*/ 52932 w 1969655"/>
              <a:gd name="connsiteY79" fmla="*/ 1415562 h 1442120"/>
              <a:gd name="connsiteX80" fmla="*/ 178 w 1969655"/>
              <a:gd name="connsiteY80" fmla="*/ 1406769 h 144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969655" h="1442120">
                <a:moveTo>
                  <a:pt x="178" y="1406769"/>
                </a:moveTo>
                <a:cubicBezTo>
                  <a:pt x="-2753" y="1390650"/>
                  <a:pt x="31384" y="1338663"/>
                  <a:pt x="35347" y="1318846"/>
                </a:cubicBezTo>
                <a:cubicBezTo>
                  <a:pt x="39411" y="1298525"/>
                  <a:pt x="39480" y="1277493"/>
                  <a:pt x="44140" y="1257300"/>
                </a:cubicBezTo>
                <a:cubicBezTo>
                  <a:pt x="48308" y="1239239"/>
                  <a:pt x="55862" y="1222131"/>
                  <a:pt x="61724" y="1204546"/>
                </a:cubicBezTo>
                <a:lnTo>
                  <a:pt x="79309" y="1151792"/>
                </a:lnTo>
                <a:cubicBezTo>
                  <a:pt x="82240" y="1143000"/>
                  <a:pt x="82960" y="1133127"/>
                  <a:pt x="88101" y="1125416"/>
                </a:cubicBezTo>
                <a:lnTo>
                  <a:pt x="105686" y="1099039"/>
                </a:lnTo>
                <a:cubicBezTo>
                  <a:pt x="127785" y="1032740"/>
                  <a:pt x="97975" y="1114462"/>
                  <a:pt x="132063" y="1046285"/>
                </a:cubicBezTo>
                <a:cubicBezTo>
                  <a:pt x="157512" y="995386"/>
                  <a:pt x="117229" y="1043534"/>
                  <a:pt x="167232" y="993531"/>
                </a:cubicBezTo>
                <a:cubicBezTo>
                  <a:pt x="170163" y="978877"/>
                  <a:pt x="172092" y="963987"/>
                  <a:pt x="176024" y="949569"/>
                </a:cubicBezTo>
                <a:cubicBezTo>
                  <a:pt x="180901" y="931687"/>
                  <a:pt x="189974" y="914992"/>
                  <a:pt x="193609" y="896816"/>
                </a:cubicBezTo>
                <a:cubicBezTo>
                  <a:pt x="194877" y="890476"/>
                  <a:pt x="203469" y="838064"/>
                  <a:pt x="211193" y="826477"/>
                </a:cubicBezTo>
                <a:cubicBezTo>
                  <a:pt x="218090" y="816131"/>
                  <a:pt x="228778" y="808892"/>
                  <a:pt x="237570" y="800100"/>
                </a:cubicBezTo>
                <a:cubicBezTo>
                  <a:pt x="258191" y="738241"/>
                  <a:pt x="231353" y="814607"/>
                  <a:pt x="263947" y="738554"/>
                </a:cubicBezTo>
                <a:cubicBezTo>
                  <a:pt x="267598" y="730035"/>
                  <a:pt x="267599" y="719888"/>
                  <a:pt x="272740" y="712177"/>
                </a:cubicBezTo>
                <a:cubicBezTo>
                  <a:pt x="279637" y="701831"/>
                  <a:pt x="291157" y="695352"/>
                  <a:pt x="299117" y="685800"/>
                </a:cubicBezTo>
                <a:cubicBezTo>
                  <a:pt x="335751" y="641839"/>
                  <a:pt x="294720" y="674076"/>
                  <a:pt x="343078" y="641839"/>
                </a:cubicBezTo>
                <a:cubicBezTo>
                  <a:pt x="348940" y="624254"/>
                  <a:pt x="347556" y="602192"/>
                  <a:pt x="360663" y="589085"/>
                </a:cubicBezTo>
                <a:cubicBezTo>
                  <a:pt x="369455" y="580293"/>
                  <a:pt x="379080" y="572260"/>
                  <a:pt x="387040" y="562708"/>
                </a:cubicBezTo>
                <a:cubicBezTo>
                  <a:pt x="393805" y="554590"/>
                  <a:pt x="397604" y="544229"/>
                  <a:pt x="404624" y="536331"/>
                </a:cubicBezTo>
                <a:cubicBezTo>
                  <a:pt x="421146" y="517744"/>
                  <a:pt x="439793" y="501162"/>
                  <a:pt x="457378" y="483577"/>
                </a:cubicBezTo>
                <a:cubicBezTo>
                  <a:pt x="466170" y="474785"/>
                  <a:pt x="476858" y="467546"/>
                  <a:pt x="483755" y="457200"/>
                </a:cubicBezTo>
                <a:cubicBezTo>
                  <a:pt x="495478" y="439615"/>
                  <a:pt x="501339" y="416169"/>
                  <a:pt x="518924" y="404446"/>
                </a:cubicBezTo>
                <a:cubicBezTo>
                  <a:pt x="579389" y="364136"/>
                  <a:pt x="551628" y="375960"/>
                  <a:pt x="598055" y="360485"/>
                </a:cubicBezTo>
                <a:cubicBezTo>
                  <a:pt x="606847" y="351693"/>
                  <a:pt x="614086" y="341005"/>
                  <a:pt x="624432" y="334108"/>
                </a:cubicBezTo>
                <a:cubicBezTo>
                  <a:pt x="632143" y="328967"/>
                  <a:pt x="642520" y="329461"/>
                  <a:pt x="650809" y="325316"/>
                </a:cubicBezTo>
                <a:cubicBezTo>
                  <a:pt x="660261" y="320590"/>
                  <a:pt x="668394" y="313593"/>
                  <a:pt x="677186" y="307731"/>
                </a:cubicBezTo>
                <a:cubicBezTo>
                  <a:pt x="693978" y="257353"/>
                  <a:pt x="673241" y="302883"/>
                  <a:pt x="721147" y="254977"/>
                </a:cubicBezTo>
                <a:cubicBezTo>
                  <a:pt x="760916" y="215208"/>
                  <a:pt x="713759" y="236924"/>
                  <a:pt x="765109" y="219808"/>
                </a:cubicBezTo>
                <a:cubicBezTo>
                  <a:pt x="787869" y="197048"/>
                  <a:pt x="812688" y="168780"/>
                  <a:pt x="844240" y="158262"/>
                </a:cubicBezTo>
                <a:cubicBezTo>
                  <a:pt x="871525" y="149166"/>
                  <a:pt x="878627" y="148180"/>
                  <a:pt x="905786" y="131885"/>
                </a:cubicBezTo>
                <a:cubicBezTo>
                  <a:pt x="923908" y="121012"/>
                  <a:pt x="938491" y="103399"/>
                  <a:pt x="958540" y="96716"/>
                </a:cubicBezTo>
                <a:lnTo>
                  <a:pt x="1011293" y="79131"/>
                </a:lnTo>
                <a:cubicBezTo>
                  <a:pt x="1020085" y="76200"/>
                  <a:pt x="1028679" y="72587"/>
                  <a:pt x="1037670" y="70339"/>
                </a:cubicBezTo>
                <a:cubicBezTo>
                  <a:pt x="1081831" y="59298"/>
                  <a:pt x="1061376" y="65367"/>
                  <a:pt x="1099217" y="52754"/>
                </a:cubicBezTo>
                <a:cubicBezTo>
                  <a:pt x="1108009" y="46892"/>
                  <a:pt x="1115881" y="39332"/>
                  <a:pt x="1125593" y="35169"/>
                </a:cubicBezTo>
                <a:cubicBezTo>
                  <a:pt x="1136700" y="30409"/>
                  <a:pt x="1149144" y="29697"/>
                  <a:pt x="1160763" y="26377"/>
                </a:cubicBezTo>
                <a:cubicBezTo>
                  <a:pt x="1169674" y="23831"/>
                  <a:pt x="1178022" y="19243"/>
                  <a:pt x="1187140" y="17585"/>
                </a:cubicBezTo>
                <a:cubicBezTo>
                  <a:pt x="1210387" y="13358"/>
                  <a:pt x="1234087" y="12134"/>
                  <a:pt x="1257478" y="8792"/>
                </a:cubicBezTo>
                <a:cubicBezTo>
                  <a:pt x="1275126" y="6271"/>
                  <a:pt x="1292647" y="2931"/>
                  <a:pt x="1310232" y="0"/>
                </a:cubicBezTo>
                <a:cubicBezTo>
                  <a:pt x="1320587" y="797"/>
                  <a:pt x="1424141" y="2345"/>
                  <a:pt x="1459701" y="17585"/>
                </a:cubicBezTo>
                <a:cubicBezTo>
                  <a:pt x="1469414" y="21748"/>
                  <a:pt x="1477960" y="28404"/>
                  <a:pt x="1486078" y="35169"/>
                </a:cubicBezTo>
                <a:cubicBezTo>
                  <a:pt x="1495630" y="43129"/>
                  <a:pt x="1501135" y="56401"/>
                  <a:pt x="1512455" y="61546"/>
                </a:cubicBezTo>
                <a:cubicBezTo>
                  <a:pt x="1534456" y="71547"/>
                  <a:pt x="1559347" y="73269"/>
                  <a:pt x="1582793" y="79131"/>
                </a:cubicBezTo>
                <a:cubicBezTo>
                  <a:pt x="1657883" y="129192"/>
                  <a:pt x="1536991" y="54076"/>
                  <a:pt x="1670717" y="105508"/>
                </a:cubicBezTo>
                <a:cubicBezTo>
                  <a:pt x="1690442" y="113095"/>
                  <a:pt x="1723470" y="140677"/>
                  <a:pt x="1723470" y="140677"/>
                </a:cubicBezTo>
                <a:cubicBezTo>
                  <a:pt x="1726401" y="155331"/>
                  <a:pt x="1726079" y="171034"/>
                  <a:pt x="1732263" y="184639"/>
                </a:cubicBezTo>
                <a:cubicBezTo>
                  <a:pt x="1763000" y="252259"/>
                  <a:pt x="1754995" y="222632"/>
                  <a:pt x="1793809" y="254977"/>
                </a:cubicBezTo>
                <a:cubicBezTo>
                  <a:pt x="1861507" y="311393"/>
                  <a:pt x="1781074" y="255279"/>
                  <a:pt x="1846563" y="298939"/>
                </a:cubicBezTo>
                <a:cubicBezTo>
                  <a:pt x="1849494" y="310662"/>
                  <a:pt x="1850595" y="323001"/>
                  <a:pt x="1855355" y="334108"/>
                </a:cubicBezTo>
                <a:cubicBezTo>
                  <a:pt x="1859518" y="343821"/>
                  <a:pt x="1866798" y="351886"/>
                  <a:pt x="1872940" y="360485"/>
                </a:cubicBezTo>
                <a:cubicBezTo>
                  <a:pt x="1879581" y="369783"/>
                  <a:pt x="1909992" y="408213"/>
                  <a:pt x="1916901" y="422031"/>
                </a:cubicBezTo>
                <a:cubicBezTo>
                  <a:pt x="1953297" y="494827"/>
                  <a:pt x="1892888" y="399201"/>
                  <a:pt x="1943278" y="474785"/>
                </a:cubicBezTo>
                <a:lnTo>
                  <a:pt x="1960863" y="527539"/>
                </a:lnTo>
                <a:lnTo>
                  <a:pt x="1969655" y="553916"/>
                </a:lnTo>
                <a:cubicBezTo>
                  <a:pt x="1966724" y="586154"/>
                  <a:pt x="1965441" y="618585"/>
                  <a:pt x="1960863" y="650631"/>
                </a:cubicBezTo>
                <a:cubicBezTo>
                  <a:pt x="1959552" y="659806"/>
                  <a:pt x="1957211" y="669297"/>
                  <a:pt x="1952070" y="677008"/>
                </a:cubicBezTo>
                <a:cubicBezTo>
                  <a:pt x="1945173" y="687354"/>
                  <a:pt x="1933327" y="693570"/>
                  <a:pt x="1925693" y="703385"/>
                </a:cubicBezTo>
                <a:cubicBezTo>
                  <a:pt x="1912718" y="720067"/>
                  <a:pt x="1890524" y="756139"/>
                  <a:pt x="1890524" y="756139"/>
                </a:cubicBezTo>
                <a:cubicBezTo>
                  <a:pt x="1869598" y="818917"/>
                  <a:pt x="1883222" y="793470"/>
                  <a:pt x="1855355" y="835269"/>
                </a:cubicBezTo>
                <a:cubicBezTo>
                  <a:pt x="1838540" y="885715"/>
                  <a:pt x="1858605" y="838627"/>
                  <a:pt x="1820186" y="888023"/>
                </a:cubicBezTo>
                <a:cubicBezTo>
                  <a:pt x="1807211" y="904705"/>
                  <a:pt x="1791701" y="920728"/>
                  <a:pt x="1785017" y="940777"/>
                </a:cubicBezTo>
                <a:cubicBezTo>
                  <a:pt x="1782086" y="949569"/>
                  <a:pt x="1781365" y="959443"/>
                  <a:pt x="1776224" y="967154"/>
                </a:cubicBezTo>
                <a:cubicBezTo>
                  <a:pt x="1769327" y="977500"/>
                  <a:pt x="1758639" y="984739"/>
                  <a:pt x="1749847" y="993531"/>
                </a:cubicBezTo>
                <a:cubicBezTo>
                  <a:pt x="1735970" y="1021287"/>
                  <a:pt x="1718316" y="1060230"/>
                  <a:pt x="1697093" y="1081454"/>
                </a:cubicBezTo>
                <a:lnTo>
                  <a:pt x="1670717" y="1107831"/>
                </a:lnTo>
                <a:cubicBezTo>
                  <a:pt x="1667786" y="1116623"/>
                  <a:pt x="1666069" y="1125918"/>
                  <a:pt x="1661924" y="1134208"/>
                </a:cubicBezTo>
                <a:cubicBezTo>
                  <a:pt x="1657198" y="1143659"/>
                  <a:pt x="1649583" y="1151410"/>
                  <a:pt x="1644340" y="1160585"/>
                </a:cubicBezTo>
                <a:cubicBezTo>
                  <a:pt x="1637837" y="1171965"/>
                  <a:pt x="1633258" y="1184374"/>
                  <a:pt x="1626755" y="1195754"/>
                </a:cubicBezTo>
                <a:cubicBezTo>
                  <a:pt x="1621512" y="1204929"/>
                  <a:pt x="1614413" y="1212956"/>
                  <a:pt x="1609170" y="1222131"/>
                </a:cubicBezTo>
                <a:cubicBezTo>
                  <a:pt x="1602667" y="1233511"/>
                  <a:pt x="1599774" y="1247065"/>
                  <a:pt x="1591586" y="1257300"/>
                </a:cubicBezTo>
                <a:cubicBezTo>
                  <a:pt x="1576051" y="1276719"/>
                  <a:pt x="1552626" y="1289362"/>
                  <a:pt x="1538832" y="1310054"/>
                </a:cubicBezTo>
                <a:cubicBezTo>
                  <a:pt x="1527109" y="1327639"/>
                  <a:pt x="1523713" y="1356125"/>
                  <a:pt x="1503663" y="1362808"/>
                </a:cubicBezTo>
                <a:cubicBezTo>
                  <a:pt x="1421609" y="1390158"/>
                  <a:pt x="1486542" y="1371137"/>
                  <a:pt x="1301440" y="1380392"/>
                </a:cubicBezTo>
                <a:lnTo>
                  <a:pt x="1151970" y="1397977"/>
                </a:lnTo>
                <a:cubicBezTo>
                  <a:pt x="1142852" y="1399635"/>
                  <a:pt x="1134385" y="1403838"/>
                  <a:pt x="1125593" y="1406769"/>
                </a:cubicBezTo>
                <a:cubicBezTo>
                  <a:pt x="1065511" y="1446826"/>
                  <a:pt x="1124251" y="1415562"/>
                  <a:pt x="993709" y="1415562"/>
                </a:cubicBezTo>
                <a:cubicBezTo>
                  <a:pt x="895388" y="1415562"/>
                  <a:pt x="609475" y="1428274"/>
                  <a:pt x="492547" y="1433146"/>
                </a:cubicBezTo>
                <a:cubicBezTo>
                  <a:pt x="480824" y="1436077"/>
                  <a:pt x="469462" y="1441939"/>
                  <a:pt x="457378" y="1441939"/>
                </a:cubicBezTo>
                <a:cubicBezTo>
                  <a:pt x="181851" y="1441939"/>
                  <a:pt x="235653" y="1446014"/>
                  <a:pt x="52932" y="1415562"/>
                </a:cubicBezTo>
                <a:cubicBezTo>
                  <a:pt x="20994" y="1404915"/>
                  <a:pt x="3109" y="1422888"/>
                  <a:pt x="178" y="1406769"/>
                </a:cubicBez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028700" y="712177"/>
            <a:ext cx="4431323" cy="5002873"/>
          </a:xfrm>
          <a:custGeom>
            <a:avLst/>
            <a:gdLst>
              <a:gd name="connsiteX0" fmla="*/ 1213338 w 4431323"/>
              <a:gd name="connsiteY0" fmla="*/ 5002823 h 5002873"/>
              <a:gd name="connsiteX1" fmla="*/ 1239715 w 4431323"/>
              <a:gd name="connsiteY1" fmla="*/ 4958861 h 5002873"/>
              <a:gd name="connsiteX2" fmla="*/ 1257300 w 4431323"/>
              <a:gd name="connsiteY2" fmla="*/ 4932485 h 5002873"/>
              <a:gd name="connsiteX3" fmla="*/ 1266092 w 4431323"/>
              <a:gd name="connsiteY3" fmla="*/ 4906108 h 5002873"/>
              <a:gd name="connsiteX4" fmla="*/ 1283677 w 4431323"/>
              <a:gd name="connsiteY4" fmla="*/ 4870938 h 5002873"/>
              <a:gd name="connsiteX5" fmla="*/ 1292469 w 4431323"/>
              <a:gd name="connsiteY5" fmla="*/ 4835769 h 5002873"/>
              <a:gd name="connsiteX6" fmla="*/ 1318846 w 4431323"/>
              <a:gd name="connsiteY6" fmla="*/ 4774223 h 5002873"/>
              <a:gd name="connsiteX7" fmla="*/ 1336431 w 4431323"/>
              <a:gd name="connsiteY7" fmla="*/ 4668715 h 5002873"/>
              <a:gd name="connsiteX8" fmla="*/ 1345223 w 4431323"/>
              <a:gd name="connsiteY8" fmla="*/ 4642338 h 5002873"/>
              <a:gd name="connsiteX9" fmla="*/ 1371600 w 4431323"/>
              <a:gd name="connsiteY9" fmla="*/ 4607169 h 5002873"/>
              <a:gd name="connsiteX10" fmla="*/ 1397977 w 4431323"/>
              <a:gd name="connsiteY10" fmla="*/ 4554415 h 5002873"/>
              <a:gd name="connsiteX11" fmla="*/ 1424354 w 4431323"/>
              <a:gd name="connsiteY11" fmla="*/ 4501661 h 5002873"/>
              <a:gd name="connsiteX12" fmla="*/ 1433146 w 4431323"/>
              <a:gd name="connsiteY12" fmla="*/ 4475285 h 5002873"/>
              <a:gd name="connsiteX13" fmla="*/ 1485900 w 4431323"/>
              <a:gd name="connsiteY13" fmla="*/ 4378569 h 5002873"/>
              <a:gd name="connsiteX14" fmla="*/ 1512277 w 4431323"/>
              <a:gd name="connsiteY14" fmla="*/ 4317023 h 5002873"/>
              <a:gd name="connsiteX15" fmla="*/ 1521069 w 4431323"/>
              <a:gd name="connsiteY15" fmla="*/ 4290646 h 5002873"/>
              <a:gd name="connsiteX16" fmla="*/ 1556238 w 4431323"/>
              <a:gd name="connsiteY16" fmla="*/ 4237892 h 5002873"/>
              <a:gd name="connsiteX17" fmla="*/ 1565031 w 4431323"/>
              <a:gd name="connsiteY17" fmla="*/ 4202723 h 5002873"/>
              <a:gd name="connsiteX18" fmla="*/ 1608992 w 4431323"/>
              <a:gd name="connsiteY18" fmla="*/ 4149969 h 5002873"/>
              <a:gd name="connsiteX19" fmla="*/ 1626577 w 4431323"/>
              <a:gd name="connsiteY19" fmla="*/ 4123592 h 5002873"/>
              <a:gd name="connsiteX20" fmla="*/ 1705708 w 4431323"/>
              <a:gd name="connsiteY20" fmla="*/ 4053254 h 5002873"/>
              <a:gd name="connsiteX21" fmla="*/ 1749669 w 4431323"/>
              <a:gd name="connsiteY21" fmla="*/ 4000500 h 5002873"/>
              <a:gd name="connsiteX22" fmla="*/ 1793631 w 4431323"/>
              <a:gd name="connsiteY22" fmla="*/ 3947746 h 5002873"/>
              <a:gd name="connsiteX23" fmla="*/ 1855177 w 4431323"/>
              <a:gd name="connsiteY23" fmla="*/ 3912577 h 5002873"/>
              <a:gd name="connsiteX24" fmla="*/ 1881554 w 4431323"/>
              <a:gd name="connsiteY24" fmla="*/ 3886200 h 5002873"/>
              <a:gd name="connsiteX25" fmla="*/ 1899138 w 4431323"/>
              <a:gd name="connsiteY25" fmla="*/ 3859823 h 5002873"/>
              <a:gd name="connsiteX26" fmla="*/ 1934308 w 4431323"/>
              <a:gd name="connsiteY26" fmla="*/ 3842238 h 5002873"/>
              <a:gd name="connsiteX27" fmla="*/ 1951892 w 4431323"/>
              <a:gd name="connsiteY27" fmla="*/ 3815861 h 5002873"/>
              <a:gd name="connsiteX28" fmla="*/ 2004646 w 4431323"/>
              <a:gd name="connsiteY28" fmla="*/ 3789485 h 5002873"/>
              <a:gd name="connsiteX29" fmla="*/ 2057400 w 4431323"/>
              <a:gd name="connsiteY29" fmla="*/ 3754315 h 5002873"/>
              <a:gd name="connsiteX30" fmla="*/ 2110154 w 4431323"/>
              <a:gd name="connsiteY30" fmla="*/ 3736731 h 5002873"/>
              <a:gd name="connsiteX31" fmla="*/ 2136531 w 4431323"/>
              <a:gd name="connsiteY31" fmla="*/ 3719146 h 5002873"/>
              <a:gd name="connsiteX32" fmla="*/ 2162908 w 4431323"/>
              <a:gd name="connsiteY32" fmla="*/ 3692769 h 5002873"/>
              <a:gd name="connsiteX33" fmla="*/ 2233246 w 4431323"/>
              <a:gd name="connsiteY33" fmla="*/ 3657600 h 5002873"/>
              <a:gd name="connsiteX34" fmla="*/ 2259623 w 4431323"/>
              <a:gd name="connsiteY34" fmla="*/ 3640015 h 5002873"/>
              <a:gd name="connsiteX35" fmla="*/ 2329962 w 4431323"/>
              <a:gd name="connsiteY35" fmla="*/ 3622431 h 5002873"/>
              <a:gd name="connsiteX36" fmla="*/ 2435469 w 4431323"/>
              <a:gd name="connsiteY36" fmla="*/ 3604846 h 5002873"/>
              <a:gd name="connsiteX37" fmla="*/ 2505808 w 4431323"/>
              <a:gd name="connsiteY37" fmla="*/ 3587261 h 5002873"/>
              <a:gd name="connsiteX38" fmla="*/ 2769577 w 4431323"/>
              <a:gd name="connsiteY38" fmla="*/ 3596054 h 5002873"/>
              <a:gd name="connsiteX39" fmla="*/ 2778369 w 4431323"/>
              <a:gd name="connsiteY39" fmla="*/ 3622431 h 5002873"/>
              <a:gd name="connsiteX40" fmla="*/ 2804746 w 4431323"/>
              <a:gd name="connsiteY40" fmla="*/ 3640015 h 5002873"/>
              <a:gd name="connsiteX41" fmla="*/ 2831123 w 4431323"/>
              <a:gd name="connsiteY41" fmla="*/ 3666392 h 5002873"/>
              <a:gd name="connsiteX42" fmla="*/ 2901462 w 4431323"/>
              <a:gd name="connsiteY42" fmla="*/ 3745523 h 5002873"/>
              <a:gd name="connsiteX43" fmla="*/ 2927838 w 4431323"/>
              <a:gd name="connsiteY43" fmla="*/ 3754315 h 5002873"/>
              <a:gd name="connsiteX44" fmla="*/ 2980592 w 4431323"/>
              <a:gd name="connsiteY44" fmla="*/ 3798277 h 5002873"/>
              <a:gd name="connsiteX45" fmla="*/ 3033346 w 4431323"/>
              <a:gd name="connsiteY45" fmla="*/ 3833446 h 5002873"/>
              <a:gd name="connsiteX46" fmla="*/ 3059723 w 4431323"/>
              <a:gd name="connsiteY46" fmla="*/ 3851031 h 5002873"/>
              <a:gd name="connsiteX47" fmla="*/ 3068515 w 4431323"/>
              <a:gd name="connsiteY47" fmla="*/ 3877408 h 5002873"/>
              <a:gd name="connsiteX48" fmla="*/ 3103685 w 4431323"/>
              <a:gd name="connsiteY48" fmla="*/ 3930161 h 5002873"/>
              <a:gd name="connsiteX49" fmla="*/ 3130062 w 4431323"/>
              <a:gd name="connsiteY49" fmla="*/ 3991708 h 5002873"/>
              <a:gd name="connsiteX50" fmla="*/ 3156438 w 4431323"/>
              <a:gd name="connsiteY50" fmla="*/ 4044461 h 5002873"/>
              <a:gd name="connsiteX51" fmla="*/ 3165231 w 4431323"/>
              <a:gd name="connsiteY51" fmla="*/ 4088423 h 5002873"/>
              <a:gd name="connsiteX52" fmla="*/ 3191608 w 4431323"/>
              <a:gd name="connsiteY52" fmla="*/ 4114800 h 5002873"/>
              <a:gd name="connsiteX53" fmla="*/ 3209192 w 4431323"/>
              <a:gd name="connsiteY53" fmla="*/ 4149969 h 5002873"/>
              <a:gd name="connsiteX54" fmla="*/ 3270738 w 4431323"/>
              <a:gd name="connsiteY54" fmla="*/ 4141177 h 5002873"/>
              <a:gd name="connsiteX55" fmla="*/ 3314700 w 4431323"/>
              <a:gd name="connsiteY55" fmla="*/ 4088423 h 5002873"/>
              <a:gd name="connsiteX56" fmla="*/ 3349869 w 4431323"/>
              <a:gd name="connsiteY56" fmla="*/ 4035669 h 5002873"/>
              <a:gd name="connsiteX57" fmla="*/ 3402623 w 4431323"/>
              <a:gd name="connsiteY57" fmla="*/ 3991708 h 5002873"/>
              <a:gd name="connsiteX58" fmla="*/ 3429000 w 4431323"/>
              <a:gd name="connsiteY58" fmla="*/ 3956538 h 5002873"/>
              <a:gd name="connsiteX59" fmla="*/ 3455377 w 4431323"/>
              <a:gd name="connsiteY59" fmla="*/ 3930161 h 5002873"/>
              <a:gd name="connsiteX60" fmla="*/ 3472962 w 4431323"/>
              <a:gd name="connsiteY60" fmla="*/ 3903785 h 5002873"/>
              <a:gd name="connsiteX61" fmla="*/ 3499338 w 4431323"/>
              <a:gd name="connsiteY61" fmla="*/ 3868615 h 5002873"/>
              <a:gd name="connsiteX62" fmla="*/ 3525715 w 4431323"/>
              <a:gd name="connsiteY62" fmla="*/ 3842238 h 5002873"/>
              <a:gd name="connsiteX63" fmla="*/ 3587262 w 4431323"/>
              <a:gd name="connsiteY63" fmla="*/ 3771900 h 5002873"/>
              <a:gd name="connsiteX64" fmla="*/ 3596054 w 4431323"/>
              <a:gd name="connsiteY64" fmla="*/ 3745523 h 5002873"/>
              <a:gd name="connsiteX65" fmla="*/ 3640015 w 4431323"/>
              <a:gd name="connsiteY65" fmla="*/ 3692769 h 5002873"/>
              <a:gd name="connsiteX66" fmla="*/ 3666392 w 4431323"/>
              <a:gd name="connsiteY66" fmla="*/ 3640015 h 5002873"/>
              <a:gd name="connsiteX67" fmla="*/ 3675185 w 4431323"/>
              <a:gd name="connsiteY67" fmla="*/ 3604846 h 5002873"/>
              <a:gd name="connsiteX68" fmla="*/ 3736731 w 4431323"/>
              <a:gd name="connsiteY68" fmla="*/ 3525715 h 5002873"/>
              <a:gd name="connsiteX69" fmla="*/ 3763108 w 4431323"/>
              <a:gd name="connsiteY69" fmla="*/ 3472961 h 5002873"/>
              <a:gd name="connsiteX70" fmla="*/ 3789485 w 4431323"/>
              <a:gd name="connsiteY70" fmla="*/ 3420208 h 5002873"/>
              <a:gd name="connsiteX71" fmla="*/ 3807069 w 4431323"/>
              <a:gd name="connsiteY71" fmla="*/ 3341077 h 5002873"/>
              <a:gd name="connsiteX72" fmla="*/ 3824654 w 4431323"/>
              <a:gd name="connsiteY72" fmla="*/ 3288323 h 5002873"/>
              <a:gd name="connsiteX73" fmla="*/ 3833446 w 4431323"/>
              <a:gd name="connsiteY73" fmla="*/ 3261946 h 5002873"/>
              <a:gd name="connsiteX74" fmla="*/ 3842238 w 4431323"/>
              <a:gd name="connsiteY74" fmla="*/ 3226777 h 5002873"/>
              <a:gd name="connsiteX75" fmla="*/ 3877408 w 4431323"/>
              <a:gd name="connsiteY75" fmla="*/ 3138854 h 5002873"/>
              <a:gd name="connsiteX76" fmla="*/ 3894992 w 4431323"/>
              <a:gd name="connsiteY76" fmla="*/ 3086100 h 5002873"/>
              <a:gd name="connsiteX77" fmla="*/ 3912577 w 4431323"/>
              <a:gd name="connsiteY77" fmla="*/ 3033346 h 5002873"/>
              <a:gd name="connsiteX78" fmla="*/ 3930162 w 4431323"/>
              <a:gd name="connsiteY78" fmla="*/ 2980592 h 5002873"/>
              <a:gd name="connsiteX79" fmla="*/ 3938954 w 4431323"/>
              <a:gd name="connsiteY79" fmla="*/ 2954215 h 5002873"/>
              <a:gd name="connsiteX80" fmla="*/ 3947746 w 4431323"/>
              <a:gd name="connsiteY80" fmla="*/ 2901461 h 5002873"/>
              <a:gd name="connsiteX81" fmla="*/ 3965331 w 4431323"/>
              <a:gd name="connsiteY81" fmla="*/ 2848708 h 5002873"/>
              <a:gd name="connsiteX82" fmla="*/ 3974123 w 4431323"/>
              <a:gd name="connsiteY82" fmla="*/ 2795954 h 5002873"/>
              <a:gd name="connsiteX83" fmla="*/ 3991708 w 4431323"/>
              <a:gd name="connsiteY83" fmla="*/ 2743200 h 5002873"/>
              <a:gd name="connsiteX84" fmla="*/ 4000500 w 4431323"/>
              <a:gd name="connsiteY84" fmla="*/ 2708031 h 5002873"/>
              <a:gd name="connsiteX85" fmla="*/ 4009292 w 4431323"/>
              <a:gd name="connsiteY85" fmla="*/ 2681654 h 5002873"/>
              <a:gd name="connsiteX86" fmla="*/ 4018085 w 4431323"/>
              <a:gd name="connsiteY86" fmla="*/ 2628900 h 5002873"/>
              <a:gd name="connsiteX87" fmla="*/ 4026877 w 4431323"/>
              <a:gd name="connsiteY87" fmla="*/ 2593731 h 5002873"/>
              <a:gd name="connsiteX88" fmla="*/ 4035669 w 4431323"/>
              <a:gd name="connsiteY88" fmla="*/ 2549769 h 5002873"/>
              <a:gd name="connsiteX89" fmla="*/ 4070838 w 4431323"/>
              <a:gd name="connsiteY89" fmla="*/ 2488223 h 5002873"/>
              <a:gd name="connsiteX90" fmla="*/ 4088423 w 4431323"/>
              <a:gd name="connsiteY90" fmla="*/ 2435469 h 5002873"/>
              <a:gd name="connsiteX91" fmla="*/ 4106008 w 4431323"/>
              <a:gd name="connsiteY91" fmla="*/ 2382715 h 5002873"/>
              <a:gd name="connsiteX92" fmla="*/ 4141177 w 4431323"/>
              <a:gd name="connsiteY92" fmla="*/ 2329961 h 5002873"/>
              <a:gd name="connsiteX93" fmla="*/ 4158762 w 4431323"/>
              <a:gd name="connsiteY93" fmla="*/ 2303585 h 5002873"/>
              <a:gd name="connsiteX94" fmla="*/ 4176346 w 4431323"/>
              <a:gd name="connsiteY94" fmla="*/ 2277208 h 5002873"/>
              <a:gd name="connsiteX95" fmla="*/ 4193931 w 4431323"/>
              <a:gd name="connsiteY95" fmla="*/ 2215661 h 5002873"/>
              <a:gd name="connsiteX96" fmla="*/ 4229100 w 4431323"/>
              <a:gd name="connsiteY96" fmla="*/ 2162908 h 5002873"/>
              <a:gd name="connsiteX97" fmla="*/ 4264269 w 4431323"/>
              <a:gd name="connsiteY97" fmla="*/ 2110154 h 5002873"/>
              <a:gd name="connsiteX98" fmla="*/ 4273062 w 4431323"/>
              <a:gd name="connsiteY98" fmla="*/ 2083777 h 5002873"/>
              <a:gd name="connsiteX99" fmla="*/ 4308231 w 4431323"/>
              <a:gd name="connsiteY99" fmla="*/ 2031023 h 5002873"/>
              <a:gd name="connsiteX100" fmla="*/ 4325815 w 4431323"/>
              <a:gd name="connsiteY100" fmla="*/ 2004646 h 5002873"/>
              <a:gd name="connsiteX101" fmla="*/ 4343400 w 4431323"/>
              <a:gd name="connsiteY101" fmla="*/ 1969477 h 5002873"/>
              <a:gd name="connsiteX102" fmla="*/ 4360985 w 4431323"/>
              <a:gd name="connsiteY102" fmla="*/ 1907931 h 5002873"/>
              <a:gd name="connsiteX103" fmla="*/ 4378569 w 4431323"/>
              <a:gd name="connsiteY103" fmla="*/ 1872761 h 5002873"/>
              <a:gd name="connsiteX104" fmla="*/ 4413738 w 4431323"/>
              <a:gd name="connsiteY104" fmla="*/ 1820008 h 5002873"/>
              <a:gd name="connsiteX105" fmla="*/ 4431323 w 4431323"/>
              <a:gd name="connsiteY105" fmla="*/ 1767254 h 5002873"/>
              <a:gd name="connsiteX106" fmla="*/ 4413738 w 4431323"/>
              <a:gd name="connsiteY106" fmla="*/ 1661746 h 5002873"/>
              <a:gd name="connsiteX107" fmla="*/ 4352192 w 4431323"/>
              <a:gd name="connsiteY107" fmla="*/ 1582615 h 5002873"/>
              <a:gd name="connsiteX108" fmla="*/ 4308231 w 4431323"/>
              <a:gd name="connsiteY108" fmla="*/ 1538654 h 5002873"/>
              <a:gd name="connsiteX109" fmla="*/ 4273062 w 4431323"/>
              <a:gd name="connsiteY109" fmla="*/ 1485900 h 5002873"/>
              <a:gd name="connsiteX110" fmla="*/ 4220308 w 4431323"/>
              <a:gd name="connsiteY110" fmla="*/ 1450731 h 5002873"/>
              <a:gd name="connsiteX111" fmla="*/ 4202723 w 4431323"/>
              <a:gd name="connsiteY111" fmla="*/ 1424354 h 5002873"/>
              <a:gd name="connsiteX112" fmla="*/ 4149969 w 4431323"/>
              <a:gd name="connsiteY112" fmla="*/ 1406769 h 5002873"/>
              <a:gd name="connsiteX113" fmla="*/ 4132385 w 4431323"/>
              <a:gd name="connsiteY113" fmla="*/ 1380392 h 5002873"/>
              <a:gd name="connsiteX114" fmla="*/ 4106008 w 4431323"/>
              <a:gd name="connsiteY114" fmla="*/ 1362808 h 5002873"/>
              <a:gd name="connsiteX115" fmla="*/ 4097215 w 4431323"/>
              <a:gd name="connsiteY115" fmla="*/ 1336431 h 5002873"/>
              <a:gd name="connsiteX116" fmla="*/ 4044462 w 4431323"/>
              <a:gd name="connsiteY116" fmla="*/ 1283677 h 5002873"/>
              <a:gd name="connsiteX117" fmla="*/ 4044462 w 4431323"/>
              <a:gd name="connsiteY117" fmla="*/ 1283677 h 5002873"/>
              <a:gd name="connsiteX118" fmla="*/ 3982915 w 4431323"/>
              <a:gd name="connsiteY118" fmla="*/ 1248508 h 5002873"/>
              <a:gd name="connsiteX119" fmla="*/ 3956538 w 4431323"/>
              <a:gd name="connsiteY119" fmla="*/ 1230923 h 5002873"/>
              <a:gd name="connsiteX120" fmla="*/ 3930162 w 4431323"/>
              <a:gd name="connsiteY120" fmla="*/ 1222131 h 5002873"/>
              <a:gd name="connsiteX121" fmla="*/ 3868615 w 4431323"/>
              <a:gd name="connsiteY121" fmla="*/ 1186961 h 5002873"/>
              <a:gd name="connsiteX122" fmla="*/ 3833446 w 4431323"/>
              <a:gd name="connsiteY122" fmla="*/ 1160585 h 5002873"/>
              <a:gd name="connsiteX123" fmla="*/ 3780692 w 4431323"/>
              <a:gd name="connsiteY123" fmla="*/ 1107831 h 5002873"/>
              <a:gd name="connsiteX124" fmla="*/ 3727938 w 4431323"/>
              <a:gd name="connsiteY124" fmla="*/ 1063869 h 5002873"/>
              <a:gd name="connsiteX125" fmla="*/ 3631223 w 4431323"/>
              <a:gd name="connsiteY125" fmla="*/ 1011115 h 5002873"/>
              <a:gd name="connsiteX126" fmla="*/ 3560885 w 4431323"/>
              <a:gd name="connsiteY126" fmla="*/ 975946 h 5002873"/>
              <a:gd name="connsiteX127" fmla="*/ 3534508 w 4431323"/>
              <a:gd name="connsiteY127" fmla="*/ 958361 h 5002873"/>
              <a:gd name="connsiteX128" fmla="*/ 3508131 w 4431323"/>
              <a:gd name="connsiteY128" fmla="*/ 949569 h 5002873"/>
              <a:gd name="connsiteX129" fmla="*/ 3429000 w 4431323"/>
              <a:gd name="connsiteY129" fmla="*/ 896815 h 5002873"/>
              <a:gd name="connsiteX130" fmla="*/ 3402623 w 4431323"/>
              <a:gd name="connsiteY130" fmla="*/ 879231 h 5002873"/>
              <a:gd name="connsiteX131" fmla="*/ 3376246 w 4431323"/>
              <a:gd name="connsiteY131" fmla="*/ 852854 h 5002873"/>
              <a:gd name="connsiteX132" fmla="*/ 3323492 w 4431323"/>
              <a:gd name="connsiteY132" fmla="*/ 817685 h 5002873"/>
              <a:gd name="connsiteX133" fmla="*/ 3270738 w 4431323"/>
              <a:gd name="connsiteY133" fmla="*/ 773723 h 5002873"/>
              <a:gd name="connsiteX134" fmla="*/ 3244362 w 4431323"/>
              <a:gd name="connsiteY134" fmla="*/ 764931 h 5002873"/>
              <a:gd name="connsiteX135" fmla="*/ 3191608 w 4431323"/>
              <a:gd name="connsiteY135" fmla="*/ 720969 h 5002873"/>
              <a:gd name="connsiteX136" fmla="*/ 3138854 w 4431323"/>
              <a:gd name="connsiteY136" fmla="*/ 685800 h 5002873"/>
              <a:gd name="connsiteX137" fmla="*/ 3112477 w 4431323"/>
              <a:gd name="connsiteY137" fmla="*/ 668215 h 5002873"/>
              <a:gd name="connsiteX138" fmla="*/ 3059723 w 4431323"/>
              <a:gd name="connsiteY138" fmla="*/ 633046 h 5002873"/>
              <a:gd name="connsiteX139" fmla="*/ 3033346 w 4431323"/>
              <a:gd name="connsiteY139" fmla="*/ 615461 h 5002873"/>
              <a:gd name="connsiteX140" fmla="*/ 3006969 w 4431323"/>
              <a:gd name="connsiteY140" fmla="*/ 589085 h 5002873"/>
              <a:gd name="connsiteX141" fmla="*/ 2980592 w 4431323"/>
              <a:gd name="connsiteY141" fmla="*/ 580292 h 5002873"/>
              <a:gd name="connsiteX142" fmla="*/ 2927838 w 4431323"/>
              <a:gd name="connsiteY142" fmla="*/ 545123 h 5002873"/>
              <a:gd name="connsiteX143" fmla="*/ 2901462 w 4431323"/>
              <a:gd name="connsiteY143" fmla="*/ 527538 h 5002873"/>
              <a:gd name="connsiteX144" fmla="*/ 2848708 w 4431323"/>
              <a:gd name="connsiteY144" fmla="*/ 483577 h 5002873"/>
              <a:gd name="connsiteX145" fmla="*/ 2795954 w 4431323"/>
              <a:gd name="connsiteY145" fmla="*/ 448408 h 5002873"/>
              <a:gd name="connsiteX146" fmla="*/ 2751992 w 4431323"/>
              <a:gd name="connsiteY146" fmla="*/ 404446 h 5002873"/>
              <a:gd name="connsiteX147" fmla="*/ 2699238 w 4431323"/>
              <a:gd name="connsiteY147" fmla="*/ 378069 h 5002873"/>
              <a:gd name="connsiteX148" fmla="*/ 2646485 w 4431323"/>
              <a:gd name="connsiteY148" fmla="*/ 342900 h 5002873"/>
              <a:gd name="connsiteX149" fmla="*/ 2620108 w 4431323"/>
              <a:gd name="connsiteY149" fmla="*/ 325315 h 5002873"/>
              <a:gd name="connsiteX150" fmla="*/ 2593731 w 4431323"/>
              <a:gd name="connsiteY150" fmla="*/ 316523 h 5002873"/>
              <a:gd name="connsiteX151" fmla="*/ 2488223 w 4431323"/>
              <a:gd name="connsiteY151" fmla="*/ 246185 h 5002873"/>
              <a:gd name="connsiteX152" fmla="*/ 2461846 w 4431323"/>
              <a:gd name="connsiteY152" fmla="*/ 228600 h 5002873"/>
              <a:gd name="connsiteX153" fmla="*/ 2435469 w 4431323"/>
              <a:gd name="connsiteY153" fmla="*/ 211015 h 5002873"/>
              <a:gd name="connsiteX154" fmla="*/ 2409092 w 4431323"/>
              <a:gd name="connsiteY154" fmla="*/ 202223 h 5002873"/>
              <a:gd name="connsiteX155" fmla="*/ 2356338 w 4431323"/>
              <a:gd name="connsiteY155" fmla="*/ 167054 h 5002873"/>
              <a:gd name="connsiteX156" fmla="*/ 2321169 w 4431323"/>
              <a:gd name="connsiteY156" fmla="*/ 158261 h 5002873"/>
              <a:gd name="connsiteX157" fmla="*/ 2268415 w 4431323"/>
              <a:gd name="connsiteY157" fmla="*/ 140677 h 5002873"/>
              <a:gd name="connsiteX158" fmla="*/ 2215662 w 4431323"/>
              <a:gd name="connsiteY158" fmla="*/ 123092 h 5002873"/>
              <a:gd name="connsiteX159" fmla="*/ 2189285 w 4431323"/>
              <a:gd name="connsiteY159" fmla="*/ 114300 h 5002873"/>
              <a:gd name="connsiteX160" fmla="*/ 2118946 w 4431323"/>
              <a:gd name="connsiteY160" fmla="*/ 96715 h 5002873"/>
              <a:gd name="connsiteX161" fmla="*/ 2092569 w 4431323"/>
              <a:gd name="connsiteY161" fmla="*/ 79131 h 5002873"/>
              <a:gd name="connsiteX162" fmla="*/ 2013438 w 4431323"/>
              <a:gd name="connsiteY162" fmla="*/ 61546 h 5002873"/>
              <a:gd name="connsiteX163" fmla="*/ 1925515 w 4431323"/>
              <a:gd name="connsiteY163" fmla="*/ 35169 h 5002873"/>
              <a:gd name="connsiteX164" fmla="*/ 1890346 w 4431323"/>
              <a:gd name="connsiteY164" fmla="*/ 17585 h 5002873"/>
              <a:gd name="connsiteX165" fmla="*/ 1846385 w 4431323"/>
              <a:gd name="connsiteY165" fmla="*/ 8792 h 5002873"/>
              <a:gd name="connsiteX166" fmla="*/ 1820008 w 4431323"/>
              <a:gd name="connsiteY166" fmla="*/ 0 h 5002873"/>
              <a:gd name="connsiteX167" fmla="*/ 1538654 w 4431323"/>
              <a:gd name="connsiteY167" fmla="*/ 17585 h 5002873"/>
              <a:gd name="connsiteX168" fmla="*/ 1415562 w 4431323"/>
              <a:gd name="connsiteY168" fmla="*/ 43961 h 5002873"/>
              <a:gd name="connsiteX169" fmla="*/ 1389185 w 4431323"/>
              <a:gd name="connsiteY169" fmla="*/ 52754 h 5002873"/>
              <a:gd name="connsiteX170" fmla="*/ 1362808 w 4431323"/>
              <a:gd name="connsiteY170" fmla="*/ 61546 h 5002873"/>
              <a:gd name="connsiteX171" fmla="*/ 1336431 w 4431323"/>
              <a:gd name="connsiteY171" fmla="*/ 79131 h 5002873"/>
              <a:gd name="connsiteX172" fmla="*/ 1310054 w 4431323"/>
              <a:gd name="connsiteY172" fmla="*/ 87923 h 5002873"/>
              <a:gd name="connsiteX173" fmla="*/ 1230923 w 4431323"/>
              <a:gd name="connsiteY173" fmla="*/ 123092 h 5002873"/>
              <a:gd name="connsiteX174" fmla="*/ 1178169 w 4431323"/>
              <a:gd name="connsiteY174" fmla="*/ 149469 h 5002873"/>
              <a:gd name="connsiteX175" fmla="*/ 1151792 w 4431323"/>
              <a:gd name="connsiteY175" fmla="*/ 167054 h 5002873"/>
              <a:gd name="connsiteX176" fmla="*/ 1116623 w 4431323"/>
              <a:gd name="connsiteY176" fmla="*/ 184638 h 5002873"/>
              <a:gd name="connsiteX177" fmla="*/ 1090246 w 4431323"/>
              <a:gd name="connsiteY177" fmla="*/ 193431 h 5002873"/>
              <a:gd name="connsiteX178" fmla="*/ 1063869 w 4431323"/>
              <a:gd name="connsiteY178" fmla="*/ 211015 h 5002873"/>
              <a:gd name="connsiteX179" fmla="*/ 1037492 w 4431323"/>
              <a:gd name="connsiteY179" fmla="*/ 219808 h 5002873"/>
              <a:gd name="connsiteX180" fmla="*/ 949569 w 4431323"/>
              <a:gd name="connsiteY180" fmla="*/ 263769 h 5002873"/>
              <a:gd name="connsiteX181" fmla="*/ 870438 w 4431323"/>
              <a:gd name="connsiteY181" fmla="*/ 325315 h 5002873"/>
              <a:gd name="connsiteX182" fmla="*/ 844062 w 4431323"/>
              <a:gd name="connsiteY182" fmla="*/ 342900 h 5002873"/>
              <a:gd name="connsiteX183" fmla="*/ 817685 w 4431323"/>
              <a:gd name="connsiteY183" fmla="*/ 369277 h 5002873"/>
              <a:gd name="connsiteX184" fmla="*/ 791308 w 4431323"/>
              <a:gd name="connsiteY184" fmla="*/ 386861 h 5002873"/>
              <a:gd name="connsiteX185" fmla="*/ 738554 w 4431323"/>
              <a:gd name="connsiteY185" fmla="*/ 413238 h 5002873"/>
              <a:gd name="connsiteX186" fmla="*/ 685800 w 4431323"/>
              <a:gd name="connsiteY186" fmla="*/ 465992 h 5002873"/>
              <a:gd name="connsiteX187" fmla="*/ 633046 w 4431323"/>
              <a:gd name="connsiteY187" fmla="*/ 527538 h 5002873"/>
              <a:gd name="connsiteX188" fmla="*/ 624254 w 4431323"/>
              <a:gd name="connsiteY188" fmla="*/ 553915 h 5002873"/>
              <a:gd name="connsiteX189" fmla="*/ 597877 w 4431323"/>
              <a:gd name="connsiteY189" fmla="*/ 606669 h 5002873"/>
              <a:gd name="connsiteX190" fmla="*/ 589085 w 4431323"/>
              <a:gd name="connsiteY190" fmla="*/ 738554 h 5002873"/>
              <a:gd name="connsiteX191" fmla="*/ 571500 w 4431323"/>
              <a:gd name="connsiteY191" fmla="*/ 791308 h 5002873"/>
              <a:gd name="connsiteX192" fmla="*/ 545123 w 4431323"/>
              <a:gd name="connsiteY192" fmla="*/ 861646 h 5002873"/>
              <a:gd name="connsiteX193" fmla="*/ 527538 w 4431323"/>
              <a:gd name="connsiteY193" fmla="*/ 914400 h 5002873"/>
              <a:gd name="connsiteX194" fmla="*/ 509954 w 4431323"/>
              <a:gd name="connsiteY194" fmla="*/ 940777 h 5002873"/>
              <a:gd name="connsiteX195" fmla="*/ 492369 w 4431323"/>
              <a:gd name="connsiteY195" fmla="*/ 975946 h 5002873"/>
              <a:gd name="connsiteX196" fmla="*/ 457200 w 4431323"/>
              <a:gd name="connsiteY196" fmla="*/ 1037492 h 5002873"/>
              <a:gd name="connsiteX197" fmla="*/ 448408 w 4431323"/>
              <a:gd name="connsiteY197" fmla="*/ 1063869 h 5002873"/>
              <a:gd name="connsiteX198" fmla="*/ 413238 w 4431323"/>
              <a:gd name="connsiteY198" fmla="*/ 1116623 h 5002873"/>
              <a:gd name="connsiteX199" fmla="*/ 404446 w 4431323"/>
              <a:gd name="connsiteY199" fmla="*/ 1143000 h 5002873"/>
              <a:gd name="connsiteX200" fmla="*/ 342900 w 4431323"/>
              <a:gd name="connsiteY200" fmla="*/ 1230923 h 5002873"/>
              <a:gd name="connsiteX201" fmla="*/ 325315 w 4431323"/>
              <a:gd name="connsiteY201" fmla="*/ 1257300 h 5002873"/>
              <a:gd name="connsiteX202" fmla="*/ 298938 w 4431323"/>
              <a:gd name="connsiteY202" fmla="*/ 1292469 h 5002873"/>
              <a:gd name="connsiteX203" fmla="*/ 272562 w 4431323"/>
              <a:gd name="connsiteY203" fmla="*/ 1345223 h 5002873"/>
              <a:gd name="connsiteX204" fmla="*/ 254977 w 4431323"/>
              <a:gd name="connsiteY204" fmla="*/ 1371600 h 5002873"/>
              <a:gd name="connsiteX205" fmla="*/ 219808 w 4431323"/>
              <a:gd name="connsiteY205" fmla="*/ 1415561 h 5002873"/>
              <a:gd name="connsiteX206" fmla="*/ 211015 w 4431323"/>
              <a:gd name="connsiteY206" fmla="*/ 1441938 h 5002873"/>
              <a:gd name="connsiteX207" fmla="*/ 184638 w 4431323"/>
              <a:gd name="connsiteY207" fmla="*/ 1468315 h 5002873"/>
              <a:gd name="connsiteX208" fmla="*/ 167054 w 4431323"/>
              <a:gd name="connsiteY208" fmla="*/ 1503485 h 5002873"/>
              <a:gd name="connsiteX209" fmla="*/ 131885 w 4431323"/>
              <a:gd name="connsiteY209" fmla="*/ 1556238 h 5002873"/>
              <a:gd name="connsiteX210" fmla="*/ 123092 w 4431323"/>
              <a:gd name="connsiteY210" fmla="*/ 1591408 h 5002873"/>
              <a:gd name="connsiteX211" fmla="*/ 105508 w 4431323"/>
              <a:gd name="connsiteY211" fmla="*/ 1644161 h 5002873"/>
              <a:gd name="connsiteX212" fmla="*/ 96715 w 4431323"/>
              <a:gd name="connsiteY212" fmla="*/ 1679331 h 5002873"/>
              <a:gd name="connsiteX213" fmla="*/ 87923 w 4431323"/>
              <a:gd name="connsiteY213" fmla="*/ 1705708 h 5002873"/>
              <a:gd name="connsiteX214" fmla="*/ 61546 w 4431323"/>
              <a:gd name="connsiteY214" fmla="*/ 1846385 h 5002873"/>
              <a:gd name="connsiteX215" fmla="*/ 52754 w 4431323"/>
              <a:gd name="connsiteY215" fmla="*/ 1881554 h 5002873"/>
              <a:gd name="connsiteX216" fmla="*/ 35169 w 4431323"/>
              <a:gd name="connsiteY216" fmla="*/ 1934308 h 5002873"/>
              <a:gd name="connsiteX217" fmla="*/ 26377 w 4431323"/>
              <a:gd name="connsiteY217" fmla="*/ 2936631 h 5002873"/>
              <a:gd name="connsiteX218" fmla="*/ 8792 w 4431323"/>
              <a:gd name="connsiteY218" fmla="*/ 2998177 h 5002873"/>
              <a:gd name="connsiteX219" fmla="*/ 0 w 4431323"/>
              <a:gd name="connsiteY219" fmla="*/ 3050931 h 5002873"/>
              <a:gd name="connsiteX220" fmla="*/ 8792 w 4431323"/>
              <a:gd name="connsiteY220" fmla="*/ 3376246 h 5002873"/>
              <a:gd name="connsiteX221" fmla="*/ 26377 w 4431323"/>
              <a:gd name="connsiteY221" fmla="*/ 3472961 h 5002873"/>
              <a:gd name="connsiteX222" fmla="*/ 43962 w 4431323"/>
              <a:gd name="connsiteY222" fmla="*/ 3578469 h 5002873"/>
              <a:gd name="connsiteX223" fmla="*/ 52754 w 4431323"/>
              <a:gd name="connsiteY223" fmla="*/ 3683977 h 5002873"/>
              <a:gd name="connsiteX224" fmla="*/ 70338 w 4431323"/>
              <a:gd name="connsiteY224" fmla="*/ 3719146 h 5002873"/>
              <a:gd name="connsiteX225" fmla="*/ 79131 w 4431323"/>
              <a:gd name="connsiteY225" fmla="*/ 3894992 h 5002873"/>
              <a:gd name="connsiteX226" fmla="*/ 96715 w 4431323"/>
              <a:gd name="connsiteY226" fmla="*/ 3947746 h 5002873"/>
              <a:gd name="connsiteX227" fmla="*/ 105508 w 4431323"/>
              <a:gd name="connsiteY227" fmla="*/ 3974123 h 5002873"/>
              <a:gd name="connsiteX228" fmla="*/ 158262 w 4431323"/>
              <a:gd name="connsiteY228" fmla="*/ 4035669 h 5002873"/>
              <a:gd name="connsiteX229" fmla="*/ 175846 w 4431323"/>
              <a:gd name="connsiteY229" fmla="*/ 4070838 h 5002873"/>
              <a:gd name="connsiteX230" fmla="*/ 202223 w 4431323"/>
              <a:gd name="connsiteY230" fmla="*/ 4123592 h 5002873"/>
              <a:gd name="connsiteX231" fmla="*/ 219808 w 4431323"/>
              <a:gd name="connsiteY231" fmla="*/ 4193931 h 5002873"/>
              <a:gd name="connsiteX232" fmla="*/ 254977 w 4431323"/>
              <a:gd name="connsiteY232" fmla="*/ 4246685 h 5002873"/>
              <a:gd name="connsiteX233" fmla="*/ 272562 w 4431323"/>
              <a:gd name="connsiteY233" fmla="*/ 4273061 h 5002873"/>
              <a:gd name="connsiteX234" fmla="*/ 307731 w 4431323"/>
              <a:gd name="connsiteY234" fmla="*/ 4325815 h 5002873"/>
              <a:gd name="connsiteX235" fmla="*/ 334108 w 4431323"/>
              <a:gd name="connsiteY235" fmla="*/ 4378569 h 5002873"/>
              <a:gd name="connsiteX236" fmla="*/ 360485 w 4431323"/>
              <a:gd name="connsiteY236" fmla="*/ 4404946 h 5002873"/>
              <a:gd name="connsiteX237" fmla="*/ 378069 w 4431323"/>
              <a:gd name="connsiteY237" fmla="*/ 4431323 h 5002873"/>
              <a:gd name="connsiteX238" fmla="*/ 404446 w 4431323"/>
              <a:gd name="connsiteY238" fmla="*/ 4457700 h 5002873"/>
              <a:gd name="connsiteX239" fmla="*/ 422031 w 4431323"/>
              <a:gd name="connsiteY239" fmla="*/ 4484077 h 5002873"/>
              <a:gd name="connsiteX240" fmla="*/ 448408 w 4431323"/>
              <a:gd name="connsiteY240" fmla="*/ 4519246 h 5002873"/>
              <a:gd name="connsiteX241" fmla="*/ 492369 w 4431323"/>
              <a:gd name="connsiteY241" fmla="*/ 4572000 h 5002873"/>
              <a:gd name="connsiteX242" fmla="*/ 545123 w 4431323"/>
              <a:gd name="connsiteY242" fmla="*/ 4624754 h 5002873"/>
              <a:gd name="connsiteX243" fmla="*/ 571500 w 4431323"/>
              <a:gd name="connsiteY243" fmla="*/ 4651131 h 5002873"/>
              <a:gd name="connsiteX244" fmla="*/ 615462 w 4431323"/>
              <a:gd name="connsiteY244" fmla="*/ 4703885 h 5002873"/>
              <a:gd name="connsiteX245" fmla="*/ 641838 w 4431323"/>
              <a:gd name="connsiteY245" fmla="*/ 4721469 h 5002873"/>
              <a:gd name="connsiteX246" fmla="*/ 694592 w 4431323"/>
              <a:gd name="connsiteY246" fmla="*/ 4756638 h 5002873"/>
              <a:gd name="connsiteX247" fmla="*/ 747346 w 4431323"/>
              <a:gd name="connsiteY247" fmla="*/ 4791808 h 5002873"/>
              <a:gd name="connsiteX248" fmla="*/ 782515 w 4431323"/>
              <a:gd name="connsiteY248" fmla="*/ 4800600 h 5002873"/>
              <a:gd name="connsiteX249" fmla="*/ 835269 w 4431323"/>
              <a:gd name="connsiteY249" fmla="*/ 4818185 h 5002873"/>
              <a:gd name="connsiteX250" fmla="*/ 888023 w 4431323"/>
              <a:gd name="connsiteY250" fmla="*/ 4835769 h 5002873"/>
              <a:gd name="connsiteX251" fmla="*/ 914400 w 4431323"/>
              <a:gd name="connsiteY251" fmla="*/ 4844561 h 5002873"/>
              <a:gd name="connsiteX252" fmla="*/ 940777 w 4431323"/>
              <a:gd name="connsiteY252" fmla="*/ 4853354 h 5002873"/>
              <a:gd name="connsiteX253" fmla="*/ 1002323 w 4431323"/>
              <a:gd name="connsiteY253" fmla="*/ 4870938 h 5002873"/>
              <a:gd name="connsiteX254" fmla="*/ 1028700 w 4431323"/>
              <a:gd name="connsiteY254" fmla="*/ 4888523 h 5002873"/>
              <a:gd name="connsiteX255" fmla="*/ 1081454 w 4431323"/>
              <a:gd name="connsiteY255" fmla="*/ 4906108 h 5002873"/>
              <a:gd name="connsiteX256" fmla="*/ 1151792 w 4431323"/>
              <a:gd name="connsiteY256" fmla="*/ 4932485 h 5002873"/>
              <a:gd name="connsiteX257" fmla="*/ 1178169 w 4431323"/>
              <a:gd name="connsiteY257" fmla="*/ 4950069 h 5002873"/>
              <a:gd name="connsiteX258" fmla="*/ 1213338 w 4431323"/>
              <a:gd name="connsiteY258" fmla="*/ 5002823 h 500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4431323" h="5002873">
                <a:moveTo>
                  <a:pt x="1213338" y="5002823"/>
                </a:moveTo>
                <a:cubicBezTo>
                  <a:pt x="1223596" y="5004288"/>
                  <a:pt x="1230658" y="4973353"/>
                  <a:pt x="1239715" y="4958861"/>
                </a:cubicBezTo>
                <a:cubicBezTo>
                  <a:pt x="1245315" y="4949900"/>
                  <a:pt x="1252574" y="4941936"/>
                  <a:pt x="1257300" y="4932485"/>
                </a:cubicBezTo>
                <a:cubicBezTo>
                  <a:pt x="1261445" y="4924196"/>
                  <a:pt x="1262441" y="4914627"/>
                  <a:pt x="1266092" y="4906108"/>
                </a:cubicBezTo>
                <a:cubicBezTo>
                  <a:pt x="1271255" y="4894061"/>
                  <a:pt x="1277815" y="4882661"/>
                  <a:pt x="1283677" y="4870938"/>
                </a:cubicBezTo>
                <a:cubicBezTo>
                  <a:pt x="1286608" y="4859215"/>
                  <a:pt x="1287709" y="4846876"/>
                  <a:pt x="1292469" y="4835769"/>
                </a:cubicBezTo>
                <a:cubicBezTo>
                  <a:pt x="1318445" y="4775159"/>
                  <a:pt x="1305561" y="4847293"/>
                  <a:pt x="1318846" y="4774223"/>
                </a:cubicBezTo>
                <a:cubicBezTo>
                  <a:pt x="1328774" y="4719617"/>
                  <a:pt x="1324278" y="4717325"/>
                  <a:pt x="1336431" y="4668715"/>
                </a:cubicBezTo>
                <a:cubicBezTo>
                  <a:pt x="1338679" y="4659724"/>
                  <a:pt x="1340625" y="4650385"/>
                  <a:pt x="1345223" y="4642338"/>
                </a:cubicBezTo>
                <a:cubicBezTo>
                  <a:pt x="1352493" y="4629615"/>
                  <a:pt x="1362808" y="4618892"/>
                  <a:pt x="1371600" y="4607169"/>
                </a:cubicBezTo>
                <a:cubicBezTo>
                  <a:pt x="1393699" y="4540870"/>
                  <a:pt x="1363889" y="4622592"/>
                  <a:pt x="1397977" y="4554415"/>
                </a:cubicBezTo>
                <a:cubicBezTo>
                  <a:pt x="1434379" y="4481611"/>
                  <a:pt x="1373958" y="4577254"/>
                  <a:pt x="1424354" y="4501661"/>
                </a:cubicBezTo>
                <a:cubicBezTo>
                  <a:pt x="1427285" y="4492869"/>
                  <a:pt x="1429311" y="4483722"/>
                  <a:pt x="1433146" y="4475285"/>
                </a:cubicBezTo>
                <a:cubicBezTo>
                  <a:pt x="1461644" y="4412590"/>
                  <a:pt x="1458368" y="4419866"/>
                  <a:pt x="1485900" y="4378569"/>
                </a:cubicBezTo>
                <a:cubicBezTo>
                  <a:pt x="1504198" y="4305374"/>
                  <a:pt x="1481917" y="4377743"/>
                  <a:pt x="1512277" y="4317023"/>
                </a:cubicBezTo>
                <a:cubicBezTo>
                  <a:pt x="1516422" y="4308734"/>
                  <a:pt x="1516568" y="4298748"/>
                  <a:pt x="1521069" y="4290646"/>
                </a:cubicBezTo>
                <a:cubicBezTo>
                  <a:pt x="1531332" y="4272171"/>
                  <a:pt x="1556238" y="4237892"/>
                  <a:pt x="1556238" y="4237892"/>
                </a:cubicBezTo>
                <a:cubicBezTo>
                  <a:pt x="1559169" y="4226169"/>
                  <a:pt x="1560271" y="4213830"/>
                  <a:pt x="1565031" y="4202723"/>
                </a:cubicBezTo>
                <a:cubicBezTo>
                  <a:pt x="1576589" y="4175755"/>
                  <a:pt x="1590350" y="4172339"/>
                  <a:pt x="1608992" y="4149969"/>
                </a:cubicBezTo>
                <a:cubicBezTo>
                  <a:pt x="1615757" y="4141851"/>
                  <a:pt x="1619557" y="4131490"/>
                  <a:pt x="1626577" y="4123592"/>
                </a:cubicBezTo>
                <a:cubicBezTo>
                  <a:pt x="1670379" y="4074315"/>
                  <a:pt x="1665618" y="4079980"/>
                  <a:pt x="1705708" y="4053254"/>
                </a:cubicBezTo>
                <a:cubicBezTo>
                  <a:pt x="1749361" y="3987772"/>
                  <a:pt x="1693260" y="4068190"/>
                  <a:pt x="1749669" y="4000500"/>
                </a:cubicBezTo>
                <a:cubicBezTo>
                  <a:pt x="1772351" y="3973282"/>
                  <a:pt x="1761900" y="3970411"/>
                  <a:pt x="1793631" y="3947746"/>
                </a:cubicBezTo>
                <a:cubicBezTo>
                  <a:pt x="1853823" y="3904751"/>
                  <a:pt x="1805340" y="3954107"/>
                  <a:pt x="1855177" y="3912577"/>
                </a:cubicBezTo>
                <a:cubicBezTo>
                  <a:pt x="1864729" y="3904617"/>
                  <a:pt x="1873594" y="3895752"/>
                  <a:pt x="1881554" y="3886200"/>
                </a:cubicBezTo>
                <a:cubicBezTo>
                  <a:pt x="1888319" y="3878082"/>
                  <a:pt x="1891020" y="3866588"/>
                  <a:pt x="1899138" y="3859823"/>
                </a:cubicBezTo>
                <a:cubicBezTo>
                  <a:pt x="1909207" y="3851432"/>
                  <a:pt x="1922585" y="3848100"/>
                  <a:pt x="1934308" y="3842238"/>
                </a:cubicBezTo>
                <a:cubicBezTo>
                  <a:pt x="1940169" y="3833446"/>
                  <a:pt x="1944420" y="3823333"/>
                  <a:pt x="1951892" y="3815861"/>
                </a:cubicBezTo>
                <a:cubicBezTo>
                  <a:pt x="1968935" y="3798818"/>
                  <a:pt x="1983194" y="3796635"/>
                  <a:pt x="2004646" y="3789485"/>
                </a:cubicBezTo>
                <a:cubicBezTo>
                  <a:pt x="2022231" y="3777762"/>
                  <a:pt x="2037350" y="3760998"/>
                  <a:pt x="2057400" y="3754315"/>
                </a:cubicBezTo>
                <a:lnTo>
                  <a:pt x="2110154" y="3736731"/>
                </a:lnTo>
                <a:cubicBezTo>
                  <a:pt x="2118946" y="3730869"/>
                  <a:pt x="2128413" y="3725911"/>
                  <a:pt x="2136531" y="3719146"/>
                </a:cubicBezTo>
                <a:cubicBezTo>
                  <a:pt x="2146083" y="3711186"/>
                  <a:pt x="2152418" y="3699445"/>
                  <a:pt x="2162908" y="3692769"/>
                </a:cubicBezTo>
                <a:cubicBezTo>
                  <a:pt x="2185023" y="3678696"/>
                  <a:pt x="2211435" y="3672141"/>
                  <a:pt x="2233246" y="3657600"/>
                </a:cubicBezTo>
                <a:cubicBezTo>
                  <a:pt x="2242038" y="3651738"/>
                  <a:pt x="2250171" y="3644741"/>
                  <a:pt x="2259623" y="3640015"/>
                </a:cubicBezTo>
                <a:cubicBezTo>
                  <a:pt x="2279721" y="3629966"/>
                  <a:pt x="2309898" y="3627447"/>
                  <a:pt x="2329962" y="3622431"/>
                </a:cubicBezTo>
                <a:cubicBezTo>
                  <a:pt x="2412456" y="3601807"/>
                  <a:pt x="2258524" y="3624506"/>
                  <a:pt x="2435469" y="3604846"/>
                </a:cubicBezTo>
                <a:cubicBezTo>
                  <a:pt x="2458915" y="3598984"/>
                  <a:pt x="2481648" y="3587897"/>
                  <a:pt x="2505808" y="3587261"/>
                </a:cubicBezTo>
                <a:cubicBezTo>
                  <a:pt x="2593749" y="3584947"/>
                  <a:pt x="2682329" y="3584796"/>
                  <a:pt x="2769577" y="3596054"/>
                </a:cubicBezTo>
                <a:cubicBezTo>
                  <a:pt x="2778769" y="3597240"/>
                  <a:pt x="2772579" y="3615194"/>
                  <a:pt x="2778369" y="3622431"/>
                </a:cubicBezTo>
                <a:cubicBezTo>
                  <a:pt x="2784970" y="3630682"/>
                  <a:pt x="2796628" y="3633250"/>
                  <a:pt x="2804746" y="3640015"/>
                </a:cubicBezTo>
                <a:cubicBezTo>
                  <a:pt x="2814298" y="3647975"/>
                  <a:pt x="2823163" y="3656840"/>
                  <a:pt x="2831123" y="3666392"/>
                </a:cubicBezTo>
                <a:cubicBezTo>
                  <a:pt x="2853679" y="3693458"/>
                  <a:pt x="2862003" y="3732370"/>
                  <a:pt x="2901462" y="3745523"/>
                </a:cubicBezTo>
                <a:lnTo>
                  <a:pt x="2927838" y="3754315"/>
                </a:lnTo>
                <a:cubicBezTo>
                  <a:pt x="3022103" y="3817160"/>
                  <a:pt x="2879033" y="3719287"/>
                  <a:pt x="2980592" y="3798277"/>
                </a:cubicBezTo>
                <a:cubicBezTo>
                  <a:pt x="2997274" y="3811252"/>
                  <a:pt x="3015761" y="3821723"/>
                  <a:pt x="3033346" y="3833446"/>
                </a:cubicBezTo>
                <a:lnTo>
                  <a:pt x="3059723" y="3851031"/>
                </a:lnTo>
                <a:cubicBezTo>
                  <a:pt x="3062654" y="3859823"/>
                  <a:pt x="3064014" y="3869306"/>
                  <a:pt x="3068515" y="3877408"/>
                </a:cubicBezTo>
                <a:cubicBezTo>
                  <a:pt x="3078779" y="3895882"/>
                  <a:pt x="3103685" y="3930161"/>
                  <a:pt x="3103685" y="3930161"/>
                </a:cubicBezTo>
                <a:cubicBezTo>
                  <a:pt x="3124304" y="3992019"/>
                  <a:pt x="3097468" y="3915655"/>
                  <a:pt x="3130062" y="3991708"/>
                </a:cubicBezTo>
                <a:cubicBezTo>
                  <a:pt x="3151903" y="4042671"/>
                  <a:pt x="3122645" y="3993772"/>
                  <a:pt x="3156438" y="4044461"/>
                </a:cubicBezTo>
                <a:cubicBezTo>
                  <a:pt x="3159369" y="4059115"/>
                  <a:pt x="3158548" y="4075056"/>
                  <a:pt x="3165231" y="4088423"/>
                </a:cubicBezTo>
                <a:cubicBezTo>
                  <a:pt x="3170792" y="4099544"/>
                  <a:pt x="3184381" y="4104682"/>
                  <a:pt x="3191608" y="4114800"/>
                </a:cubicBezTo>
                <a:cubicBezTo>
                  <a:pt x="3199226" y="4125465"/>
                  <a:pt x="3203331" y="4138246"/>
                  <a:pt x="3209192" y="4149969"/>
                </a:cubicBezTo>
                <a:cubicBezTo>
                  <a:pt x="3229707" y="4147038"/>
                  <a:pt x="3250888" y="4147132"/>
                  <a:pt x="3270738" y="4141177"/>
                </a:cubicBezTo>
                <a:cubicBezTo>
                  <a:pt x="3302404" y="4131677"/>
                  <a:pt x="3299355" y="4113997"/>
                  <a:pt x="3314700" y="4088423"/>
                </a:cubicBezTo>
                <a:cubicBezTo>
                  <a:pt x="3325573" y="4070301"/>
                  <a:pt x="3332284" y="4047392"/>
                  <a:pt x="3349869" y="4035669"/>
                </a:cubicBezTo>
                <a:cubicBezTo>
                  <a:pt x="3377003" y="4017580"/>
                  <a:pt x="3380057" y="4018035"/>
                  <a:pt x="3402623" y="3991708"/>
                </a:cubicBezTo>
                <a:cubicBezTo>
                  <a:pt x="3412160" y="3980582"/>
                  <a:pt x="3419463" y="3967664"/>
                  <a:pt x="3429000" y="3956538"/>
                </a:cubicBezTo>
                <a:cubicBezTo>
                  <a:pt x="3437092" y="3947097"/>
                  <a:pt x="3447417" y="3939713"/>
                  <a:pt x="3455377" y="3930161"/>
                </a:cubicBezTo>
                <a:cubicBezTo>
                  <a:pt x="3462142" y="3922043"/>
                  <a:pt x="3466820" y="3912384"/>
                  <a:pt x="3472962" y="3903785"/>
                </a:cubicBezTo>
                <a:cubicBezTo>
                  <a:pt x="3481479" y="3891861"/>
                  <a:pt x="3489802" y="3879741"/>
                  <a:pt x="3499338" y="3868615"/>
                </a:cubicBezTo>
                <a:cubicBezTo>
                  <a:pt x="3507430" y="3859174"/>
                  <a:pt x="3518081" y="3852053"/>
                  <a:pt x="3525715" y="3842238"/>
                </a:cubicBezTo>
                <a:cubicBezTo>
                  <a:pt x="3580949" y="3771224"/>
                  <a:pt x="3536199" y="3805943"/>
                  <a:pt x="3587262" y="3771900"/>
                </a:cubicBezTo>
                <a:cubicBezTo>
                  <a:pt x="3590193" y="3763108"/>
                  <a:pt x="3590913" y="3753234"/>
                  <a:pt x="3596054" y="3745523"/>
                </a:cubicBezTo>
                <a:cubicBezTo>
                  <a:pt x="3634949" y="3687180"/>
                  <a:pt x="3611246" y="3750308"/>
                  <a:pt x="3640015" y="3692769"/>
                </a:cubicBezTo>
                <a:cubicBezTo>
                  <a:pt x="3676417" y="3619966"/>
                  <a:pt x="3615999" y="3715607"/>
                  <a:pt x="3666392" y="3640015"/>
                </a:cubicBezTo>
                <a:cubicBezTo>
                  <a:pt x="3669323" y="3628292"/>
                  <a:pt x="3669781" y="3615654"/>
                  <a:pt x="3675185" y="3604846"/>
                </a:cubicBezTo>
                <a:cubicBezTo>
                  <a:pt x="3696219" y="3562778"/>
                  <a:pt x="3707784" y="3554662"/>
                  <a:pt x="3736731" y="3525715"/>
                </a:cubicBezTo>
                <a:cubicBezTo>
                  <a:pt x="3758829" y="3459419"/>
                  <a:pt x="3729021" y="3541134"/>
                  <a:pt x="3763108" y="3472961"/>
                </a:cubicBezTo>
                <a:cubicBezTo>
                  <a:pt x="3799510" y="3400158"/>
                  <a:pt x="3739088" y="3495803"/>
                  <a:pt x="3789485" y="3420208"/>
                </a:cubicBezTo>
                <a:cubicBezTo>
                  <a:pt x="3814642" y="3344733"/>
                  <a:pt x="3776118" y="3464883"/>
                  <a:pt x="3807069" y="3341077"/>
                </a:cubicBezTo>
                <a:cubicBezTo>
                  <a:pt x="3811565" y="3323095"/>
                  <a:pt x="3818792" y="3305908"/>
                  <a:pt x="3824654" y="3288323"/>
                </a:cubicBezTo>
                <a:cubicBezTo>
                  <a:pt x="3827585" y="3279531"/>
                  <a:pt x="3831198" y="3270937"/>
                  <a:pt x="3833446" y="3261946"/>
                </a:cubicBezTo>
                <a:cubicBezTo>
                  <a:pt x="3836377" y="3250223"/>
                  <a:pt x="3838766" y="3238351"/>
                  <a:pt x="3842238" y="3226777"/>
                </a:cubicBezTo>
                <a:cubicBezTo>
                  <a:pt x="3877234" y="3110125"/>
                  <a:pt x="3842153" y="3226992"/>
                  <a:pt x="3877408" y="3138854"/>
                </a:cubicBezTo>
                <a:cubicBezTo>
                  <a:pt x="3884292" y="3121644"/>
                  <a:pt x="3889130" y="3103685"/>
                  <a:pt x="3894992" y="3086100"/>
                </a:cubicBezTo>
                <a:lnTo>
                  <a:pt x="3912577" y="3033346"/>
                </a:lnTo>
                <a:lnTo>
                  <a:pt x="3930162" y="2980592"/>
                </a:lnTo>
                <a:cubicBezTo>
                  <a:pt x="3933093" y="2971800"/>
                  <a:pt x="3937430" y="2963357"/>
                  <a:pt x="3938954" y="2954215"/>
                </a:cubicBezTo>
                <a:cubicBezTo>
                  <a:pt x="3941885" y="2936630"/>
                  <a:pt x="3943422" y="2918756"/>
                  <a:pt x="3947746" y="2901461"/>
                </a:cubicBezTo>
                <a:cubicBezTo>
                  <a:pt x="3952242" y="2883479"/>
                  <a:pt x="3965331" y="2848708"/>
                  <a:pt x="3965331" y="2848708"/>
                </a:cubicBezTo>
                <a:cubicBezTo>
                  <a:pt x="3968262" y="2831123"/>
                  <a:pt x="3969799" y="2813249"/>
                  <a:pt x="3974123" y="2795954"/>
                </a:cubicBezTo>
                <a:cubicBezTo>
                  <a:pt x="3978619" y="2777972"/>
                  <a:pt x="3987213" y="2761182"/>
                  <a:pt x="3991708" y="2743200"/>
                </a:cubicBezTo>
                <a:cubicBezTo>
                  <a:pt x="3994639" y="2731477"/>
                  <a:pt x="3997180" y="2719650"/>
                  <a:pt x="4000500" y="2708031"/>
                </a:cubicBezTo>
                <a:cubicBezTo>
                  <a:pt x="4003046" y="2699120"/>
                  <a:pt x="4007281" y="2690701"/>
                  <a:pt x="4009292" y="2681654"/>
                </a:cubicBezTo>
                <a:cubicBezTo>
                  <a:pt x="4013159" y="2664251"/>
                  <a:pt x="4014589" y="2646381"/>
                  <a:pt x="4018085" y="2628900"/>
                </a:cubicBezTo>
                <a:cubicBezTo>
                  <a:pt x="4020455" y="2617051"/>
                  <a:pt x="4024256" y="2605527"/>
                  <a:pt x="4026877" y="2593731"/>
                </a:cubicBezTo>
                <a:cubicBezTo>
                  <a:pt x="4030119" y="2579143"/>
                  <a:pt x="4030943" y="2563946"/>
                  <a:pt x="4035669" y="2549769"/>
                </a:cubicBezTo>
                <a:cubicBezTo>
                  <a:pt x="4059057" y="2479605"/>
                  <a:pt x="4045115" y="2546099"/>
                  <a:pt x="4070838" y="2488223"/>
                </a:cubicBezTo>
                <a:cubicBezTo>
                  <a:pt x="4078366" y="2471285"/>
                  <a:pt x="4082561" y="2453054"/>
                  <a:pt x="4088423" y="2435469"/>
                </a:cubicBezTo>
                <a:cubicBezTo>
                  <a:pt x="4088425" y="2435464"/>
                  <a:pt x="4106005" y="2382719"/>
                  <a:pt x="4106008" y="2382715"/>
                </a:cubicBezTo>
                <a:lnTo>
                  <a:pt x="4141177" y="2329961"/>
                </a:lnTo>
                <a:lnTo>
                  <a:pt x="4158762" y="2303585"/>
                </a:lnTo>
                <a:lnTo>
                  <a:pt x="4176346" y="2277208"/>
                </a:lnTo>
                <a:cubicBezTo>
                  <a:pt x="4178417" y="2268924"/>
                  <a:pt x="4188195" y="2225985"/>
                  <a:pt x="4193931" y="2215661"/>
                </a:cubicBezTo>
                <a:cubicBezTo>
                  <a:pt x="4204195" y="2197187"/>
                  <a:pt x="4229100" y="2162908"/>
                  <a:pt x="4229100" y="2162908"/>
                </a:cubicBezTo>
                <a:cubicBezTo>
                  <a:pt x="4250004" y="2100193"/>
                  <a:pt x="4220363" y="2176011"/>
                  <a:pt x="4264269" y="2110154"/>
                </a:cubicBezTo>
                <a:cubicBezTo>
                  <a:pt x="4269410" y="2102443"/>
                  <a:pt x="4268561" y="2091879"/>
                  <a:pt x="4273062" y="2083777"/>
                </a:cubicBezTo>
                <a:cubicBezTo>
                  <a:pt x="4283326" y="2065303"/>
                  <a:pt x="4296508" y="2048608"/>
                  <a:pt x="4308231" y="2031023"/>
                </a:cubicBezTo>
                <a:cubicBezTo>
                  <a:pt x="4314092" y="2022231"/>
                  <a:pt x="4321089" y="2014097"/>
                  <a:pt x="4325815" y="2004646"/>
                </a:cubicBezTo>
                <a:lnTo>
                  <a:pt x="4343400" y="1969477"/>
                </a:lnTo>
                <a:cubicBezTo>
                  <a:pt x="4347864" y="1951621"/>
                  <a:pt x="4353414" y="1925597"/>
                  <a:pt x="4360985" y="1907931"/>
                </a:cubicBezTo>
                <a:cubicBezTo>
                  <a:pt x="4366148" y="1895884"/>
                  <a:pt x="4371826" y="1884000"/>
                  <a:pt x="4378569" y="1872761"/>
                </a:cubicBezTo>
                <a:cubicBezTo>
                  <a:pt x="4389442" y="1854639"/>
                  <a:pt x="4407055" y="1840057"/>
                  <a:pt x="4413738" y="1820008"/>
                </a:cubicBezTo>
                <a:lnTo>
                  <a:pt x="4431323" y="1767254"/>
                </a:lnTo>
                <a:cubicBezTo>
                  <a:pt x="4430497" y="1760646"/>
                  <a:pt x="4423422" y="1681114"/>
                  <a:pt x="4413738" y="1661746"/>
                </a:cubicBezTo>
                <a:cubicBezTo>
                  <a:pt x="4380402" y="1595075"/>
                  <a:pt x="4388377" y="1626037"/>
                  <a:pt x="4352192" y="1582615"/>
                </a:cubicBezTo>
                <a:cubicBezTo>
                  <a:pt x="4315558" y="1538654"/>
                  <a:pt x="4356589" y="1570891"/>
                  <a:pt x="4308231" y="1538654"/>
                </a:cubicBezTo>
                <a:cubicBezTo>
                  <a:pt x="4296508" y="1521069"/>
                  <a:pt x="4290647" y="1497623"/>
                  <a:pt x="4273062" y="1485900"/>
                </a:cubicBezTo>
                <a:lnTo>
                  <a:pt x="4220308" y="1450731"/>
                </a:lnTo>
                <a:cubicBezTo>
                  <a:pt x="4214446" y="1441939"/>
                  <a:pt x="4211684" y="1429955"/>
                  <a:pt x="4202723" y="1424354"/>
                </a:cubicBezTo>
                <a:cubicBezTo>
                  <a:pt x="4187005" y="1414530"/>
                  <a:pt x="4149969" y="1406769"/>
                  <a:pt x="4149969" y="1406769"/>
                </a:cubicBezTo>
                <a:cubicBezTo>
                  <a:pt x="4144108" y="1397977"/>
                  <a:pt x="4139857" y="1387864"/>
                  <a:pt x="4132385" y="1380392"/>
                </a:cubicBezTo>
                <a:cubicBezTo>
                  <a:pt x="4124913" y="1372920"/>
                  <a:pt x="4112609" y="1371059"/>
                  <a:pt x="4106008" y="1362808"/>
                </a:cubicBezTo>
                <a:cubicBezTo>
                  <a:pt x="4100218" y="1355571"/>
                  <a:pt x="4102905" y="1343747"/>
                  <a:pt x="4097215" y="1336431"/>
                </a:cubicBezTo>
                <a:cubicBezTo>
                  <a:pt x="4081947" y="1316801"/>
                  <a:pt x="4062046" y="1301262"/>
                  <a:pt x="4044462" y="1283677"/>
                </a:cubicBezTo>
                <a:lnTo>
                  <a:pt x="4044462" y="1283677"/>
                </a:lnTo>
                <a:cubicBezTo>
                  <a:pt x="3980199" y="1240834"/>
                  <a:pt x="4061002" y="1293128"/>
                  <a:pt x="3982915" y="1248508"/>
                </a:cubicBezTo>
                <a:cubicBezTo>
                  <a:pt x="3973740" y="1243265"/>
                  <a:pt x="3965989" y="1235649"/>
                  <a:pt x="3956538" y="1230923"/>
                </a:cubicBezTo>
                <a:cubicBezTo>
                  <a:pt x="3948249" y="1226778"/>
                  <a:pt x="3938680" y="1225782"/>
                  <a:pt x="3930162" y="1222131"/>
                </a:cubicBezTo>
                <a:cubicBezTo>
                  <a:pt x="3904400" y="1211090"/>
                  <a:pt x="3890693" y="1202731"/>
                  <a:pt x="3868615" y="1186961"/>
                </a:cubicBezTo>
                <a:cubicBezTo>
                  <a:pt x="3856691" y="1178444"/>
                  <a:pt x="3844338" y="1170388"/>
                  <a:pt x="3833446" y="1160585"/>
                </a:cubicBezTo>
                <a:cubicBezTo>
                  <a:pt x="3814961" y="1143949"/>
                  <a:pt x="3801384" y="1121626"/>
                  <a:pt x="3780692" y="1107831"/>
                </a:cubicBezTo>
                <a:cubicBezTo>
                  <a:pt x="3715202" y="1064170"/>
                  <a:pt x="3795637" y="1120285"/>
                  <a:pt x="3727938" y="1063869"/>
                </a:cubicBezTo>
                <a:cubicBezTo>
                  <a:pt x="3679638" y="1023619"/>
                  <a:pt x="3711292" y="1071167"/>
                  <a:pt x="3631223" y="1011115"/>
                </a:cubicBezTo>
                <a:cubicBezTo>
                  <a:pt x="3586387" y="977488"/>
                  <a:pt x="3610270" y="988292"/>
                  <a:pt x="3560885" y="975946"/>
                </a:cubicBezTo>
                <a:cubicBezTo>
                  <a:pt x="3552093" y="970084"/>
                  <a:pt x="3543960" y="963087"/>
                  <a:pt x="3534508" y="958361"/>
                </a:cubicBezTo>
                <a:cubicBezTo>
                  <a:pt x="3526219" y="954216"/>
                  <a:pt x="3516233" y="954070"/>
                  <a:pt x="3508131" y="949569"/>
                </a:cubicBezTo>
                <a:cubicBezTo>
                  <a:pt x="3508116" y="949561"/>
                  <a:pt x="3442196" y="905612"/>
                  <a:pt x="3429000" y="896815"/>
                </a:cubicBezTo>
                <a:cubicBezTo>
                  <a:pt x="3420208" y="890954"/>
                  <a:pt x="3410095" y="886703"/>
                  <a:pt x="3402623" y="879231"/>
                </a:cubicBezTo>
                <a:cubicBezTo>
                  <a:pt x="3393831" y="870439"/>
                  <a:pt x="3386061" y="860488"/>
                  <a:pt x="3376246" y="852854"/>
                </a:cubicBezTo>
                <a:cubicBezTo>
                  <a:pt x="3359564" y="839879"/>
                  <a:pt x="3338436" y="832629"/>
                  <a:pt x="3323492" y="817685"/>
                </a:cubicBezTo>
                <a:cubicBezTo>
                  <a:pt x="3304047" y="798240"/>
                  <a:pt x="3295219" y="785964"/>
                  <a:pt x="3270738" y="773723"/>
                </a:cubicBezTo>
                <a:cubicBezTo>
                  <a:pt x="3262449" y="769578"/>
                  <a:pt x="3253154" y="767862"/>
                  <a:pt x="3244362" y="764931"/>
                </a:cubicBezTo>
                <a:cubicBezTo>
                  <a:pt x="3150097" y="702086"/>
                  <a:pt x="3293167" y="799959"/>
                  <a:pt x="3191608" y="720969"/>
                </a:cubicBezTo>
                <a:cubicBezTo>
                  <a:pt x="3174926" y="707994"/>
                  <a:pt x="3156439" y="697523"/>
                  <a:pt x="3138854" y="685800"/>
                </a:cubicBezTo>
                <a:cubicBezTo>
                  <a:pt x="3130062" y="679938"/>
                  <a:pt x="3119949" y="675687"/>
                  <a:pt x="3112477" y="668215"/>
                </a:cubicBezTo>
                <a:cubicBezTo>
                  <a:pt x="3079547" y="635285"/>
                  <a:pt x="3097896" y="645770"/>
                  <a:pt x="3059723" y="633046"/>
                </a:cubicBezTo>
                <a:cubicBezTo>
                  <a:pt x="3050931" y="627184"/>
                  <a:pt x="3041464" y="622226"/>
                  <a:pt x="3033346" y="615461"/>
                </a:cubicBezTo>
                <a:cubicBezTo>
                  <a:pt x="3023794" y="607501"/>
                  <a:pt x="3017315" y="595982"/>
                  <a:pt x="3006969" y="589085"/>
                </a:cubicBezTo>
                <a:cubicBezTo>
                  <a:pt x="2999258" y="583944"/>
                  <a:pt x="2988694" y="584793"/>
                  <a:pt x="2980592" y="580292"/>
                </a:cubicBezTo>
                <a:cubicBezTo>
                  <a:pt x="2962118" y="570028"/>
                  <a:pt x="2945423" y="556846"/>
                  <a:pt x="2927838" y="545123"/>
                </a:cubicBezTo>
                <a:cubicBezTo>
                  <a:pt x="2919046" y="539262"/>
                  <a:pt x="2908934" y="535010"/>
                  <a:pt x="2901462" y="527538"/>
                </a:cubicBezTo>
                <a:cubicBezTo>
                  <a:pt x="2824401" y="450477"/>
                  <a:pt x="2922154" y="544781"/>
                  <a:pt x="2848708" y="483577"/>
                </a:cubicBezTo>
                <a:cubicBezTo>
                  <a:pt x="2804800" y="446988"/>
                  <a:pt x="2842309" y="463859"/>
                  <a:pt x="2795954" y="448408"/>
                </a:cubicBezTo>
                <a:cubicBezTo>
                  <a:pt x="2725615" y="401515"/>
                  <a:pt x="2810608" y="463062"/>
                  <a:pt x="2751992" y="404446"/>
                </a:cubicBezTo>
                <a:cubicBezTo>
                  <a:pt x="2734947" y="387401"/>
                  <a:pt x="2720692" y="385220"/>
                  <a:pt x="2699238" y="378069"/>
                </a:cubicBezTo>
                <a:lnTo>
                  <a:pt x="2646485" y="342900"/>
                </a:lnTo>
                <a:cubicBezTo>
                  <a:pt x="2637693" y="337038"/>
                  <a:pt x="2630133" y="328657"/>
                  <a:pt x="2620108" y="325315"/>
                </a:cubicBezTo>
                <a:lnTo>
                  <a:pt x="2593731" y="316523"/>
                </a:lnTo>
                <a:lnTo>
                  <a:pt x="2488223" y="246185"/>
                </a:lnTo>
                <a:lnTo>
                  <a:pt x="2461846" y="228600"/>
                </a:lnTo>
                <a:cubicBezTo>
                  <a:pt x="2453054" y="222738"/>
                  <a:pt x="2445494" y="214357"/>
                  <a:pt x="2435469" y="211015"/>
                </a:cubicBezTo>
                <a:lnTo>
                  <a:pt x="2409092" y="202223"/>
                </a:lnTo>
                <a:cubicBezTo>
                  <a:pt x="2391507" y="190500"/>
                  <a:pt x="2376841" y="172180"/>
                  <a:pt x="2356338" y="167054"/>
                </a:cubicBezTo>
                <a:cubicBezTo>
                  <a:pt x="2344615" y="164123"/>
                  <a:pt x="2332743" y="161733"/>
                  <a:pt x="2321169" y="158261"/>
                </a:cubicBezTo>
                <a:cubicBezTo>
                  <a:pt x="2303415" y="152935"/>
                  <a:pt x="2286000" y="146538"/>
                  <a:pt x="2268415" y="140677"/>
                </a:cubicBezTo>
                <a:lnTo>
                  <a:pt x="2215662" y="123092"/>
                </a:lnTo>
                <a:cubicBezTo>
                  <a:pt x="2206870" y="120161"/>
                  <a:pt x="2198276" y="116548"/>
                  <a:pt x="2189285" y="114300"/>
                </a:cubicBezTo>
                <a:lnTo>
                  <a:pt x="2118946" y="96715"/>
                </a:lnTo>
                <a:cubicBezTo>
                  <a:pt x="2110154" y="90854"/>
                  <a:pt x="2102282" y="83294"/>
                  <a:pt x="2092569" y="79131"/>
                </a:cubicBezTo>
                <a:cubicBezTo>
                  <a:pt x="2081698" y="74472"/>
                  <a:pt x="2021270" y="63112"/>
                  <a:pt x="2013438" y="61546"/>
                </a:cubicBezTo>
                <a:cubicBezTo>
                  <a:pt x="1957717" y="24396"/>
                  <a:pt x="2021258" y="61280"/>
                  <a:pt x="1925515" y="35169"/>
                </a:cubicBezTo>
                <a:cubicBezTo>
                  <a:pt x="1912870" y="31721"/>
                  <a:pt x="1902780" y="21730"/>
                  <a:pt x="1890346" y="17585"/>
                </a:cubicBezTo>
                <a:cubicBezTo>
                  <a:pt x="1876169" y="12859"/>
                  <a:pt x="1860883" y="12417"/>
                  <a:pt x="1846385" y="8792"/>
                </a:cubicBezTo>
                <a:cubicBezTo>
                  <a:pt x="1837394" y="6544"/>
                  <a:pt x="1828800" y="2931"/>
                  <a:pt x="1820008" y="0"/>
                </a:cubicBezTo>
                <a:lnTo>
                  <a:pt x="1538654" y="17585"/>
                </a:lnTo>
                <a:cubicBezTo>
                  <a:pt x="1467098" y="22952"/>
                  <a:pt x="1477258" y="23395"/>
                  <a:pt x="1415562" y="43961"/>
                </a:cubicBezTo>
                <a:lnTo>
                  <a:pt x="1389185" y="52754"/>
                </a:lnTo>
                <a:lnTo>
                  <a:pt x="1362808" y="61546"/>
                </a:lnTo>
                <a:cubicBezTo>
                  <a:pt x="1354016" y="67408"/>
                  <a:pt x="1345883" y="74405"/>
                  <a:pt x="1336431" y="79131"/>
                </a:cubicBezTo>
                <a:cubicBezTo>
                  <a:pt x="1328142" y="83276"/>
                  <a:pt x="1318101" y="83325"/>
                  <a:pt x="1310054" y="87923"/>
                </a:cubicBezTo>
                <a:cubicBezTo>
                  <a:pt x="1240273" y="127798"/>
                  <a:pt x="1312360" y="106805"/>
                  <a:pt x="1230923" y="123092"/>
                </a:cubicBezTo>
                <a:cubicBezTo>
                  <a:pt x="1155330" y="173488"/>
                  <a:pt x="1250973" y="113067"/>
                  <a:pt x="1178169" y="149469"/>
                </a:cubicBezTo>
                <a:cubicBezTo>
                  <a:pt x="1168717" y="154195"/>
                  <a:pt x="1160967" y="161811"/>
                  <a:pt x="1151792" y="167054"/>
                </a:cubicBezTo>
                <a:cubicBezTo>
                  <a:pt x="1140412" y="173557"/>
                  <a:pt x="1128670" y="179475"/>
                  <a:pt x="1116623" y="184638"/>
                </a:cubicBezTo>
                <a:cubicBezTo>
                  <a:pt x="1108104" y="188289"/>
                  <a:pt x="1098536" y="189286"/>
                  <a:pt x="1090246" y="193431"/>
                </a:cubicBezTo>
                <a:cubicBezTo>
                  <a:pt x="1080795" y="198157"/>
                  <a:pt x="1073320" y="206289"/>
                  <a:pt x="1063869" y="211015"/>
                </a:cubicBezTo>
                <a:cubicBezTo>
                  <a:pt x="1055579" y="215160"/>
                  <a:pt x="1045594" y="215307"/>
                  <a:pt x="1037492" y="219808"/>
                </a:cubicBezTo>
                <a:cubicBezTo>
                  <a:pt x="951847" y="267389"/>
                  <a:pt x="1018298" y="246587"/>
                  <a:pt x="949569" y="263769"/>
                </a:cubicBezTo>
                <a:cubicBezTo>
                  <a:pt x="816258" y="352642"/>
                  <a:pt x="953068" y="256455"/>
                  <a:pt x="870438" y="325315"/>
                </a:cubicBezTo>
                <a:cubicBezTo>
                  <a:pt x="862320" y="332080"/>
                  <a:pt x="852180" y="336135"/>
                  <a:pt x="844062" y="342900"/>
                </a:cubicBezTo>
                <a:cubicBezTo>
                  <a:pt x="834510" y="350860"/>
                  <a:pt x="827237" y="361317"/>
                  <a:pt x="817685" y="369277"/>
                </a:cubicBezTo>
                <a:cubicBezTo>
                  <a:pt x="809567" y="376042"/>
                  <a:pt x="800759" y="382135"/>
                  <a:pt x="791308" y="386861"/>
                </a:cubicBezTo>
                <a:cubicBezTo>
                  <a:pt x="756394" y="404318"/>
                  <a:pt x="770946" y="384445"/>
                  <a:pt x="738554" y="413238"/>
                </a:cubicBezTo>
                <a:cubicBezTo>
                  <a:pt x="719967" y="429760"/>
                  <a:pt x="700721" y="446097"/>
                  <a:pt x="685800" y="465992"/>
                </a:cubicBezTo>
                <a:cubicBezTo>
                  <a:pt x="651962" y="511108"/>
                  <a:pt x="669785" y="490799"/>
                  <a:pt x="633046" y="527538"/>
                </a:cubicBezTo>
                <a:cubicBezTo>
                  <a:pt x="630115" y="536330"/>
                  <a:pt x="628399" y="545626"/>
                  <a:pt x="624254" y="553915"/>
                </a:cubicBezTo>
                <a:cubicBezTo>
                  <a:pt x="590166" y="622092"/>
                  <a:pt x="619976" y="540370"/>
                  <a:pt x="597877" y="606669"/>
                </a:cubicBezTo>
                <a:cubicBezTo>
                  <a:pt x="594946" y="650631"/>
                  <a:pt x="595316" y="694938"/>
                  <a:pt x="589085" y="738554"/>
                </a:cubicBezTo>
                <a:cubicBezTo>
                  <a:pt x="586464" y="756904"/>
                  <a:pt x="576826" y="773554"/>
                  <a:pt x="571500" y="791308"/>
                </a:cubicBezTo>
                <a:cubicBezTo>
                  <a:pt x="537235" y="905524"/>
                  <a:pt x="592294" y="743722"/>
                  <a:pt x="545123" y="861646"/>
                </a:cubicBezTo>
                <a:cubicBezTo>
                  <a:pt x="538239" y="878856"/>
                  <a:pt x="537820" y="898977"/>
                  <a:pt x="527538" y="914400"/>
                </a:cubicBezTo>
                <a:cubicBezTo>
                  <a:pt x="521677" y="923192"/>
                  <a:pt x="515197" y="931602"/>
                  <a:pt x="509954" y="940777"/>
                </a:cubicBezTo>
                <a:cubicBezTo>
                  <a:pt x="503451" y="952157"/>
                  <a:pt x="498872" y="964566"/>
                  <a:pt x="492369" y="975946"/>
                </a:cubicBezTo>
                <a:cubicBezTo>
                  <a:pt x="467145" y="1020088"/>
                  <a:pt x="479969" y="984364"/>
                  <a:pt x="457200" y="1037492"/>
                </a:cubicBezTo>
                <a:cubicBezTo>
                  <a:pt x="453549" y="1046011"/>
                  <a:pt x="452909" y="1055767"/>
                  <a:pt x="448408" y="1063869"/>
                </a:cubicBezTo>
                <a:cubicBezTo>
                  <a:pt x="438144" y="1082344"/>
                  <a:pt x="413238" y="1116623"/>
                  <a:pt x="413238" y="1116623"/>
                </a:cubicBezTo>
                <a:cubicBezTo>
                  <a:pt x="410307" y="1125415"/>
                  <a:pt x="408947" y="1134898"/>
                  <a:pt x="404446" y="1143000"/>
                </a:cubicBezTo>
                <a:cubicBezTo>
                  <a:pt x="384233" y="1179384"/>
                  <a:pt x="365951" y="1198651"/>
                  <a:pt x="342900" y="1230923"/>
                </a:cubicBezTo>
                <a:cubicBezTo>
                  <a:pt x="336758" y="1239522"/>
                  <a:pt x="331457" y="1248701"/>
                  <a:pt x="325315" y="1257300"/>
                </a:cubicBezTo>
                <a:cubicBezTo>
                  <a:pt x="316798" y="1269224"/>
                  <a:pt x="307455" y="1280545"/>
                  <a:pt x="298938" y="1292469"/>
                </a:cubicBezTo>
                <a:cubicBezTo>
                  <a:pt x="256942" y="1351263"/>
                  <a:pt x="301597" y="1287152"/>
                  <a:pt x="272562" y="1345223"/>
                </a:cubicBezTo>
                <a:cubicBezTo>
                  <a:pt x="267836" y="1354675"/>
                  <a:pt x="260839" y="1362808"/>
                  <a:pt x="254977" y="1371600"/>
                </a:cubicBezTo>
                <a:cubicBezTo>
                  <a:pt x="232879" y="1437897"/>
                  <a:pt x="265258" y="1358751"/>
                  <a:pt x="219808" y="1415561"/>
                </a:cubicBezTo>
                <a:cubicBezTo>
                  <a:pt x="214018" y="1422798"/>
                  <a:pt x="216156" y="1434227"/>
                  <a:pt x="211015" y="1441938"/>
                </a:cubicBezTo>
                <a:cubicBezTo>
                  <a:pt x="204118" y="1452284"/>
                  <a:pt x="193430" y="1459523"/>
                  <a:pt x="184638" y="1468315"/>
                </a:cubicBezTo>
                <a:cubicBezTo>
                  <a:pt x="178777" y="1480038"/>
                  <a:pt x="173797" y="1492246"/>
                  <a:pt x="167054" y="1503485"/>
                </a:cubicBezTo>
                <a:cubicBezTo>
                  <a:pt x="156181" y="1521607"/>
                  <a:pt x="131885" y="1556238"/>
                  <a:pt x="131885" y="1556238"/>
                </a:cubicBezTo>
                <a:cubicBezTo>
                  <a:pt x="128954" y="1567961"/>
                  <a:pt x="126564" y="1579833"/>
                  <a:pt x="123092" y="1591408"/>
                </a:cubicBezTo>
                <a:cubicBezTo>
                  <a:pt x="117766" y="1609162"/>
                  <a:pt x="110004" y="1626179"/>
                  <a:pt x="105508" y="1644161"/>
                </a:cubicBezTo>
                <a:cubicBezTo>
                  <a:pt x="102577" y="1655884"/>
                  <a:pt x="100035" y="1667712"/>
                  <a:pt x="96715" y="1679331"/>
                </a:cubicBezTo>
                <a:cubicBezTo>
                  <a:pt x="94169" y="1688242"/>
                  <a:pt x="89832" y="1696639"/>
                  <a:pt x="87923" y="1705708"/>
                </a:cubicBezTo>
                <a:cubicBezTo>
                  <a:pt x="78094" y="1752394"/>
                  <a:pt x="73117" y="1800100"/>
                  <a:pt x="61546" y="1846385"/>
                </a:cubicBezTo>
                <a:cubicBezTo>
                  <a:pt x="58615" y="1858108"/>
                  <a:pt x="56226" y="1869980"/>
                  <a:pt x="52754" y="1881554"/>
                </a:cubicBezTo>
                <a:cubicBezTo>
                  <a:pt x="47428" y="1899308"/>
                  <a:pt x="35169" y="1934308"/>
                  <a:pt x="35169" y="1934308"/>
                </a:cubicBezTo>
                <a:cubicBezTo>
                  <a:pt x="32238" y="2268416"/>
                  <a:pt x="34658" y="2602613"/>
                  <a:pt x="26377" y="2936631"/>
                </a:cubicBezTo>
                <a:cubicBezTo>
                  <a:pt x="25848" y="2957961"/>
                  <a:pt x="13590" y="2977387"/>
                  <a:pt x="8792" y="2998177"/>
                </a:cubicBezTo>
                <a:cubicBezTo>
                  <a:pt x="4783" y="3015548"/>
                  <a:pt x="2931" y="3033346"/>
                  <a:pt x="0" y="3050931"/>
                </a:cubicBezTo>
                <a:cubicBezTo>
                  <a:pt x="2931" y="3159369"/>
                  <a:pt x="3866" y="3267880"/>
                  <a:pt x="8792" y="3376246"/>
                </a:cubicBezTo>
                <a:cubicBezTo>
                  <a:pt x="11901" y="3444640"/>
                  <a:pt x="16870" y="3420669"/>
                  <a:pt x="26377" y="3472961"/>
                </a:cubicBezTo>
                <a:cubicBezTo>
                  <a:pt x="69956" y="3712656"/>
                  <a:pt x="7543" y="3396393"/>
                  <a:pt x="43962" y="3578469"/>
                </a:cubicBezTo>
                <a:cubicBezTo>
                  <a:pt x="46893" y="3613638"/>
                  <a:pt x="46250" y="3649290"/>
                  <a:pt x="52754" y="3683977"/>
                </a:cubicBezTo>
                <a:cubicBezTo>
                  <a:pt x="55169" y="3696859"/>
                  <a:pt x="68712" y="3706141"/>
                  <a:pt x="70338" y="3719146"/>
                </a:cubicBezTo>
                <a:cubicBezTo>
                  <a:pt x="77617" y="3777381"/>
                  <a:pt x="72404" y="3836690"/>
                  <a:pt x="79131" y="3894992"/>
                </a:cubicBezTo>
                <a:cubicBezTo>
                  <a:pt x="81256" y="3913406"/>
                  <a:pt x="90853" y="3930161"/>
                  <a:pt x="96715" y="3947746"/>
                </a:cubicBezTo>
                <a:cubicBezTo>
                  <a:pt x="99646" y="3956538"/>
                  <a:pt x="99947" y="3966709"/>
                  <a:pt x="105508" y="3974123"/>
                </a:cubicBezTo>
                <a:cubicBezTo>
                  <a:pt x="139346" y="4019239"/>
                  <a:pt x="121523" y="3998930"/>
                  <a:pt x="158262" y="4035669"/>
                </a:cubicBezTo>
                <a:cubicBezTo>
                  <a:pt x="164123" y="4047392"/>
                  <a:pt x="169343" y="4059458"/>
                  <a:pt x="175846" y="4070838"/>
                </a:cubicBezTo>
                <a:cubicBezTo>
                  <a:pt x="194949" y="4104268"/>
                  <a:pt x="193267" y="4087768"/>
                  <a:pt x="202223" y="4123592"/>
                </a:cubicBezTo>
                <a:cubicBezTo>
                  <a:pt x="205768" y="4137772"/>
                  <a:pt x="210670" y="4177483"/>
                  <a:pt x="219808" y="4193931"/>
                </a:cubicBezTo>
                <a:cubicBezTo>
                  <a:pt x="230072" y="4212405"/>
                  <a:pt x="243254" y="4229100"/>
                  <a:pt x="254977" y="4246685"/>
                </a:cubicBezTo>
                <a:lnTo>
                  <a:pt x="272562" y="4273061"/>
                </a:lnTo>
                <a:cubicBezTo>
                  <a:pt x="293467" y="4335779"/>
                  <a:pt x="263824" y="4259954"/>
                  <a:pt x="307731" y="4325815"/>
                </a:cubicBezTo>
                <a:cubicBezTo>
                  <a:pt x="360602" y="4405123"/>
                  <a:pt x="264933" y="4295560"/>
                  <a:pt x="334108" y="4378569"/>
                </a:cubicBezTo>
                <a:cubicBezTo>
                  <a:pt x="342068" y="4388121"/>
                  <a:pt x="352525" y="4395394"/>
                  <a:pt x="360485" y="4404946"/>
                </a:cubicBezTo>
                <a:cubicBezTo>
                  <a:pt x="367250" y="4413064"/>
                  <a:pt x="371304" y="4423205"/>
                  <a:pt x="378069" y="4431323"/>
                </a:cubicBezTo>
                <a:cubicBezTo>
                  <a:pt x="386029" y="4440875"/>
                  <a:pt x="396486" y="4448148"/>
                  <a:pt x="404446" y="4457700"/>
                </a:cubicBezTo>
                <a:cubicBezTo>
                  <a:pt x="411211" y="4465818"/>
                  <a:pt x="415889" y="4475478"/>
                  <a:pt x="422031" y="4484077"/>
                </a:cubicBezTo>
                <a:cubicBezTo>
                  <a:pt x="430548" y="4496001"/>
                  <a:pt x="439616" y="4507523"/>
                  <a:pt x="448408" y="4519246"/>
                </a:cubicBezTo>
                <a:cubicBezTo>
                  <a:pt x="463757" y="4565296"/>
                  <a:pt x="446744" y="4530938"/>
                  <a:pt x="492369" y="4572000"/>
                </a:cubicBezTo>
                <a:cubicBezTo>
                  <a:pt x="510854" y="4588636"/>
                  <a:pt x="527538" y="4607169"/>
                  <a:pt x="545123" y="4624754"/>
                </a:cubicBezTo>
                <a:cubicBezTo>
                  <a:pt x="553915" y="4633546"/>
                  <a:pt x="564603" y="4640785"/>
                  <a:pt x="571500" y="4651131"/>
                </a:cubicBezTo>
                <a:cubicBezTo>
                  <a:pt x="588791" y="4677066"/>
                  <a:pt x="590075" y="4682729"/>
                  <a:pt x="615462" y="4703885"/>
                </a:cubicBezTo>
                <a:cubicBezTo>
                  <a:pt x="623580" y="4710650"/>
                  <a:pt x="633046" y="4715608"/>
                  <a:pt x="641838" y="4721469"/>
                </a:cubicBezTo>
                <a:cubicBezTo>
                  <a:pt x="676057" y="4772796"/>
                  <a:pt x="637815" y="4728249"/>
                  <a:pt x="694592" y="4756638"/>
                </a:cubicBezTo>
                <a:cubicBezTo>
                  <a:pt x="713495" y="4766090"/>
                  <a:pt x="726843" y="4786682"/>
                  <a:pt x="747346" y="4791808"/>
                </a:cubicBezTo>
                <a:cubicBezTo>
                  <a:pt x="759069" y="4794739"/>
                  <a:pt x="770941" y="4797128"/>
                  <a:pt x="782515" y="4800600"/>
                </a:cubicBezTo>
                <a:cubicBezTo>
                  <a:pt x="800269" y="4805926"/>
                  <a:pt x="817684" y="4812323"/>
                  <a:pt x="835269" y="4818185"/>
                </a:cubicBezTo>
                <a:lnTo>
                  <a:pt x="888023" y="4835769"/>
                </a:lnTo>
                <a:lnTo>
                  <a:pt x="914400" y="4844561"/>
                </a:lnTo>
                <a:cubicBezTo>
                  <a:pt x="923192" y="4847492"/>
                  <a:pt x="931786" y="4851106"/>
                  <a:pt x="940777" y="4853354"/>
                </a:cubicBezTo>
                <a:cubicBezTo>
                  <a:pt x="984937" y="4864394"/>
                  <a:pt x="964482" y="4858325"/>
                  <a:pt x="1002323" y="4870938"/>
                </a:cubicBezTo>
                <a:cubicBezTo>
                  <a:pt x="1011115" y="4876800"/>
                  <a:pt x="1019044" y="4884231"/>
                  <a:pt x="1028700" y="4888523"/>
                </a:cubicBezTo>
                <a:cubicBezTo>
                  <a:pt x="1045638" y="4896051"/>
                  <a:pt x="1066031" y="4895826"/>
                  <a:pt x="1081454" y="4906108"/>
                </a:cubicBezTo>
                <a:cubicBezTo>
                  <a:pt x="1120265" y="4931981"/>
                  <a:pt x="1097469" y="4921619"/>
                  <a:pt x="1151792" y="4932485"/>
                </a:cubicBezTo>
                <a:cubicBezTo>
                  <a:pt x="1160584" y="4938346"/>
                  <a:pt x="1168275" y="4946359"/>
                  <a:pt x="1178169" y="4950069"/>
                </a:cubicBezTo>
                <a:cubicBezTo>
                  <a:pt x="1239639" y="4973119"/>
                  <a:pt x="1203080" y="5001358"/>
                  <a:pt x="1213338" y="5002823"/>
                </a:cubicBezTo>
                <a:close/>
              </a:path>
            </a:pathLst>
          </a:cu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460022" y="351693"/>
            <a:ext cx="3098591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752600" y="4290646"/>
            <a:ext cx="838200" cy="281354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90800" y="4290646"/>
            <a:ext cx="457200" cy="433754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/>
          <p:cNvCxnSpPr/>
          <p:nvPr/>
        </p:nvCxnSpPr>
        <p:spPr>
          <a:xfrm>
            <a:off x="3048000" y="4724400"/>
            <a:ext cx="762000" cy="0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/>
          <p:cNvCxnSpPr/>
          <p:nvPr/>
        </p:nvCxnSpPr>
        <p:spPr>
          <a:xfrm flipV="1">
            <a:off x="3810000" y="4648200"/>
            <a:ext cx="419100" cy="38100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/>
          <p:cNvCxnSpPr/>
          <p:nvPr/>
        </p:nvCxnSpPr>
        <p:spPr>
          <a:xfrm flipV="1">
            <a:off x="4267200" y="4290647"/>
            <a:ext cx="762000" cy="357553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/>
          <p:cNvCxnSpPr/>
          <p:nvPr/>
        </p:nvCxnSpPr>
        <p:spPr>
          <a:xfrm>
            <a:off x="5029200" y="4290646"/>
            <a:ext cx="990600" cy="0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Multiply 1043"/>
          <p:cNvSpPr/>
          <p:nvPr/>
        </p:nvSpPr>
        <p:spPr>
          <a:xfrm>
            <a:off x="1887555" y="1943100"/>
            <a:ext cx="284145" cy="26670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5" name="Multiply 1044"/>
          <p:cNvSpPr/>
          <p:nvPr/>
        </p:nvSpPr>
        <p:spPr>
          <a:xfrm>
            <a:off x="2467529" y="2743200"/>
            <a:ext cx="199471" cy="19050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Multiply 1045"/>
          <p:cNvSpPr/>
          <p:nvPr/>
        </p:nvSpPr>
        <p:spPr>
          <a:xfrm>
            <a:off x="2083688" y="2880946"/>
            <a:ext cx="208174" cy="22860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7" name="Multiply 1046"/>
          <p:cNvSpPr/>
          <p:nvPr/>
        </p:nvSpPr>
        <p:spPr>
          <a:xfrm>
            <a:off x="2187775" y="5197718"/>
            <a:ext cx="279754" cy="26623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Multiply 1047"/>
          <p:cNvSpPr/>
          <p:nvPr/>
        </p:nvSpPr>
        <p:spPr>
          <a:xfrm>
            <a:off x="1779435" y="3581400"/>
            <a:ext cx="216241" cy="22860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" name="Multiply 1048"/>
          <p:cNvSpPr/>
          <p:nvPr/>
        </p:nvSpPr>
        <p:spPr>
          <a:xfrm>
            <a:off x="3200400" y="5045981"/>
            <a:ext cx="228600" cy="246988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0" name="Multiply 1049"/>
          <p:cNvSpPr/>
          <p:nvPr/>
        </p:nvSpPr>
        <p:spPr>
          <a:xfrm>
            <a:off x="4420381" y="5197718"/>
            <a:ext cx="227819" cy="26623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1" name="Multiply 1050"/>
          <p:cNvSpPr/>
          <p:nvPr/>
        </p:nvSpPr>
        <p:spPr>
          <a:xfrm>
            <a:off x="4724400" y="4346331"/>
            <a:ext cx="304800" cy="22567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2" name="Multiply 1051"/>
          <p:cNvSpPr/>
          <p:nvPr/>
        </p:nvSpPr>
        <p:spPr>
          <a:xfrm>
            <a:off x="5162316" y="5045981"/>
            <a:ext cx="213125" cy="246988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54" name="Straight Connector 1053"/>
          <p:cNvCxnSpPr/>
          <p:nvPr/>
        </p:nvCxnSpPr>
        <p:spPr>
          <a:xfrm>
            <a:off x="1887555" y="5197718"/>
            <a:ext cx="1427145" cy="212482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/>
          <p:cNvCxnSpPr/>
          <p:nvPr/>
        </p:nvCxnSpPr>
        <p:spPr>
          <a:xfrm>
            <a:off x="3314700" y="5410200"/>
            <a:ext cx="1028700" cy="0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/>
          <p:cNvCxnSpPr/>
          <p:nvPr/>
        </p:nvCxnSpPr>
        <p:spPr>
          <a:xfrm>
            <a:off x="4343400" y="5410200"/>
            <a:ext cx="993531" cy="23446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Connector 1062"/>
          <p:cNvCxnSpPr/>
          <p:nvPr/>
        </p:nvCxnSpPr>
        <p:spPr>
          <a:xfrm flipV="1">
            <a:off x="5340272" y="5292969"/>
            <a:ext cx="603328" cy="140677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09481" y="2212758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SM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2722629"/>
            <a:ext cx="537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SW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529" y="5594448"/>
            <a:ext cx="10425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GW/SW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356" y="1544321"/>
            <a:ext cx="20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Soil Sieve Analyses  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79924" y="1858038"/>
            <a:ext cx="507631" cy="19057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5800" y="1858038"/>
            <a:ext cx="1781729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00400" y="237475"/>
            <a:ext cx="571500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LIF Boring EC Responses w/Sieve Results</a:t>
            </a:r>
          </a:p>
          <a:p>
            <a:pPr algn="ctr"/>
            <a:r>
              <a:rPr lang="en-US" sz="2000" dirty="0" smtClean="0"/>
              <a:t>Soil Type Distribution - Smear Zone Interval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379924" y="429791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70274" y="4100091"/>
            <a:ext cx="37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A’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89289" y="5008629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510830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B’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295400" y="3213613"/>
            <a:ext cx="484035" cy="482087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4" idx="41"/>
          </p:cNvCxnSpPr>
          <p:nvPr/>
        </p:nvCxnSpPr>
        <p:spPr>
          <a:xfrm>
            <a:off x="1803799" y="3695700"/>
            <a:ext cx="1941724" cy="630115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/>
          <p:cNvCxnSpPr>
            <a:stCxn id="14" idx="43"/>
          </p:cNvCxnSpPr>
          <p:nvPr/>
        </p:nvCxnSpPr>
        <p:spPr>
          <a:xfrm>
            <a:off x="3842238" y="4369777"/>
            <a:ext cx="1682262" cy="638852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/>
          <p:cNvCxnSpPr/>
          <p:nvPr/>
        </p:nvCxnSpPr>
        <p:spPr>
          <a:xfrm flipV="1">
            <a:off x="5524500" y="4800600"/>
            <a:ext cx="545774" cy="208029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/>
          <p:cNvCxnSpPr/>
          <p:nvPr/>
        </p:nvCxnSpPr>
        <p:spPr>
          <a:xfrm>
            <a:off x="6101455" y="4800600"/>
            <a:ext cx="1823345" cy="208029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Arrow Connector 1040"/>
          <p:cNvCxnSpPr/>
          <p:nvPr/>
        </p:nvCxnSpPr>
        <p:spPr>
          <a:xfrm flipH="1">
            <a:off x="7162800" y="4459166"/>
            <a:ext cx="152400" cy="4454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rot="1707630">
            <a:off x="5592120" y="4995880"/>
            <a:ext cx="1392431" cy="294479"/>
          </a:xfrm>
          <a:prstGeom prst="rect">
            <a:avLst/>
          </a:prstGeom>
          <a:solidFill>
            <a:srgbClr val="F9800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2212116">
            <a:off x="5875108" y="4385939"/>
            <a:ext cx="1196602" cy="241816"/>
          </a:xfrm>
          <a:prstGeom prst="rect">
            <a:avLst/>
          </a:prstGeom>
          <a:solidFill>
            <a:srgbClr val="F9800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2651255">
            <a:off x="6360168" y="3872440"/>
            <a:ext cx="914400" cy="279792"/>
          </a:xfrm>
          <a:prstGeom prst="rect">
            <a:avLst/>
          </a:prstGeom>
          <a:solidFill>
            <a:srgbClr val="F9800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TextBox 1038"/>
          <p:cNvSpPr txBox="1"/>
          <p:nvPr/>
        </p:nvSpPr>
        <p:spPr>
          <a:xfrm>
            <a:off x="6854251" y="3861192"/>
            <a:ext cx="14686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1997 Boring </a:t>
            </a:r>
          </a:p>
          <a:p>
            <a:r>
              <a:rPr lang="en-US" b="1" dirty="0" smtClean="0"/>
              <a:t>Log X-Section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3200400" y="34671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200400" y="3467100"/>
            <a:ext cx="1143000" cy="228600"/>
          </a:xfrm>
          <a:prstGeom prst="rect">
            <a:avLst/>
          </a:prstGeom>
          <a:solidFill>
            <a:srgbClr val="E2AC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834887" y="5068957"/>
            <a:ext cx="1679713" cy="864704"/>
          </a:xfrm>
          <a:custGeom>
            <a:avLst/>
            <a:gdLst>
              <a:gd name="connsiteX0" fmla="*/ 1391478 w 1391478"/>
              <a:gd name="connsiteY0" fmla="*/ 646043 h 864704"/>
              <a:gd name="connsiteX1" fmla="*/ 1262270 w 1391478"/>
              <a:gd name="connsiteY1" fmla="*/ 864704 h 864704"/>
              <a:gd name="connsiteX2" fmla="*/ 487017 w 1391478"/>
              <a:gd name="connsiteY2" fmla="*/ 824947 h 864704"/>
              <a:gd name="connsiteX3" fmla="*/ 0 w 1391478"/>
              <a:gd name="connsiteY3" fmla="*/ 387626 h 864704"/>
              <a:gd name="connsiteX4" fmla="*/ 39756 w 1391478"/>
              <a:gd name="connsiteY4" fmla="*/ 9939 h 864704"/>
              <a:gd name="connsiteX5" fmla="*/ 357809 w 1391478"/>
              <a:gd name="connsiteY5" fmla="*/ 0 h 864704"/>
              <a:gd name="connsiteX6" fmla="*/ 665922 w 1391478"/>
              <a:gd name="connsiteY6" fmla="*/ 357808 h 864704"/>
              <a:gd name="connsiteX7" fmla="*/ 1391478 w 1391478"/>
              <a:gd name="connsiteY7" fmla="*/ 646043 h 864704"/>
              <a:gd name="connsiteX0" fmla="*/ 1679713 w 1679713"/>
              <a:gd name="connsiteY0" fmla="*/ 735495 h 864704"/>
              <a:gd name="connsiteX1" fmla="*/ 1262270 w 1679713"/>
              <a:gd name="connsiteY1" fmla="*/ 864704 h 864704"/>
              <a:gd name="connsiteX2" fmla="*/ 487017 w 1679713"/>
              <a:gd name="connsiteY2" fmla="*/ 824947 h 864704"/>
              <a:gd name="connsiteX3" fmla="*/ 0 w 1679713"/>
              <a:gd name="connsiteY3" fmla="*/ 387626 h 864704"/>
              <a:gd name="connsiteX4" fmla="*/ 39756 w 1679713"/>
              <a:gd name="connsiteY4" fmla="*/ 9939 h 864704"/>
              <a:gd name="connsiteX5" fmla="*/ 357809 w 1679713"/>
              <a:gd name="connsiteY5" fmla="*/ 0 h 864704"/>
              <a:gd name="connsiteX6" fmla="*/ 665922 w 1679713"/>
              <a:gd name="connsiteY6" fmla="*/ 357808 h 864704"/>
              <a:gd name="connsiteX7" fmla="*/ 1679713 w 1679713"/>
              <a:gd name="connsiteY7" fmla="*/ 735495 h 86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9713" h="864704">
                <a:moveTo>
                  <a:pt x="1679713" y="735495"/>
                </a:moveTo>
                <a:lnTo>
                  <a:pt x="1262270" y="864704"/>
                </a:lnTo>
                <a:lnTo>
                  <a:pt x="487017" y="824947"/>
                </a:lnTo>
                <a:lnTo>
                  <a:pt x="0" y="387626"/>
                </a:lnTo>
                <a:lnTo>
                  <a:pt x="39756" y="9939"/>
                </a:lnTo>
                <a:lnTo>
                  <a:pt x="357809" y="0"/>
                </a:lnTo>
                <a:lnTo>
                  <a:pt x="665922" y="357808"/>
                </a:lnTo>
                <a:lnTo>
                  <a:pt x="1679713" y="735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3448878" y="5695122"/>
            <a:ext cx="2345635" cy="427382"/>
          </a:xfrm>
          <a:custGeom>
            <a:avLst/>
            <a:gdLst>
              <a:gd name="connsiteX0" fmla="*/ 0 w 2345635"/>
              <a:gd name="connsiteY0" fmla="*/ 0 h 427382"/>
              <a:gd name="connsiteX1" fmla="*/ 99392 w 2345635"/>
              <a:gd name="connsiteY1" fmla="*/ 278295 h 427382"/>
              <a:gd name="connsiteX2" fmla="*/ 1182757 w 2345635"/>
              <a:gd name="connsiteY2" fmla="*/ 258417 h 427382"/>
              <a:gd name="connsiteX3" fmla="*/ 2097157 w 2345635"/>
              <a:gd name="connsiteY3" fmla="*/ 427382 h 427382"/>
              <a:gd name="connsiteX4" fmla="*/ 2345635 w 2345635"/>
              <a:gd name="connsiteY4" fmla="*/ 337930 h 427382"/>
              <a:gd name="connsiteX5" fmla="*/ 2236305 w 2345635"/>
              <a:gd name="connsiteY5" fmla="*/ 168965 h 427382"/>
              <a:gd name="connsiteX6" fmla="*/ 1242392 w 2345635"/>
              <a:gd name="connsiteY6" fmla="*/ 39756 h 427382"/>
              <a:gd name="connsiteX7" fmla="*/ 0 w 2345635"/>
              <a:gd name="connsiteY7" fmla="*/ 0 h 42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5635" h="427382">
                <a:moveTo>
                  <a:pt x="0" y="0"/>
                </a:moveTo>
                <a:lnTo>
                  <a:pt x="99392" y="278295"/>
                </a:lnTo>
                <a:lnTo>
                  <a:pt x="1182757" y="258417"/>
                </a:lnTo>
                <a:lnTo>
                  <a:pt x="2097157" y="427382"/>
                </a:lnTo>
                <a:lnTo>
                  <a:pt x="2345635" y="337930"/>
                </a:lnTo>
                <a:lnTo>
                  <a:pt x="2236305" y="168965"/>
                </a:lnTo>
                <a:lnTo>
                  <a:pt x="1242392" y="397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68920" y="3826091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L12</a:t>
            </a:r>
            <a:endParaRPr lang="en-US" b="1" u="sng" dirty="0"/>
          </a:p>
        </p:txBody>
      </p:sp>
      <p:sp>
        <p:nvSpPr>
          <p:cNvPr id="55" name="TextBox 54"/>
          <p:cNvSpPr txBox="1"/>
          <p:nvPr/>
        </p:nvSpPr>
        <p:spPr>
          <a:xfrm>
            <a:off x="5395701" y="5695122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L10</a:t>
            </a:r>
            <a:endParaRPr lang="en-US" b="1" u="sng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4267200" y="4131581"/>
            <a:ext cx="121767" cy="51661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374625" y="5477635"/>
            <a:ext cx="231468" cy="3252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80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11" name="Straight Connector 2110"/>
          <p:cNvCxnSpPr/>
          <p:nvPr/>
        </p:nvCxnSpPr>
        <p:spPr>
          <a:xfrm flipV="1">
            <a:off x="8077200" y="2259978"/>
            <a:ext cx="0" cy="2478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0" r="1942" b="21876"/>
          <a:stretch/>
        </p:blipFill>
        <p:spPr bwMode="auto">
          <a:xfrm>
            <a:off x="372782" y="1573849"/>
            <a:ext cx="853439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eform 16"/>
          <p:cNvSpPr/>
          <p:nvPr/>
        </p:nvSpPr>
        <p:spPr>
          <a:xfrm>
            <a:off x="519023" y="2117822"/>
            <a:ext cx="7922120" cy="1950251"/>
          </a:xfrm>
          <a:custGeom>
            <a:avLst/>
            <a:gdLst>
              <a:gd name="connsiteX0" fmla="*/ 44370 w 7922120"/>
              <a:gd name="connsiteY0" fmla="*/ 52440 h 1950251"/>
              <a:gd name="connsiteX1" fmla="*/ 96128 w 7922120"/>
              <a:gd name="connsiteY1" fmla="*/ 69693 h 1950251"/>
              <a:gd name="connsiteX2" fmla="*/ 199645 w 7922120"/>
              <a:gd name="connsiteY2" fmla="*/ 43814 h 1950251"/>
              <a:gd name="connsiteX3" fmla="*/ 225524 w 7922120"/>
              <a:gd name="connsiteY3" fmla="*/ 35187 h 1950251"/>
              <a:gd name="connsiteX4" fmla="*/ 449811 w 7922120"/>
              <a:gd name="connsiteY4" fmla="*/ 43814 h 1950251"/>
              <a:gd name="connsiteX5" fmla="*/ 475690 w 7922120"/>
              <a:gd name="connsiteY5" fmla="*/ 52440 h 1950251"/>
              <a:gd name="connsiteX6" fmla="*/ 596460 w 7922120"/>
              <a:gd name="connsiteY6" fmla="*/ 61066 h 1950251"/>
              <a:gd name="connsiteX7" fmla="*/ 674098 w 7922120"/>
              <a:gd name="connsiteY7" fmla="*/ 78319 h 1950251"/>
              <a:gd name="connsiteX8" fmla="*/ 2019819 w 7922120"/>
              <a:gd name="connsiteY8" fmla="*/ 69693 h 1950251"/>
              <a:gd name="connsiteX9" fmla="*/ 2304490 w 7922120"/>
              <a:gd name="connsiteY9" fmla="*/ 61066 h 1950251"/>
              <a:gd name="connsiteX10" fmla="*/ 2477019 w 7922120"/>
              <a:gd name="connsiteY10" fmla="*/ 52440 h 1950251"/>
              <a:gd name="connsiteX11" fmla="*/ 4564611 w 7922120"/>
              <a:gd name="connsiteY11" fmla="*/ 69693 h 1950251"/>
              <a:gd name="connsiteX12" fmla="*/ 5832694 w 7922120"/>
              <a:gd name="connsiteY12" fmla="*/ 78319 h 1950251"/>
              <a:gd name="connsiteX13" fmla="*/ 5936211 w 7922120"/>
              <a:gd name="connsiteY13" fmla="*/ 86946 h 1950251"/>
              <a:gd name="connsiteX14" fmla="*/ 5970717 w 7922120"/>
              <a:gd name="connsiteY14" fmla="*/ 95572 h 1950251"/>
              <a:gd name="connsiteX15" fmla="*/ 6031102 w 7922120"/>
              <a:gd name="connsiteY15" fmla="*/ 104199 h 1950251"/>
              <a:gd name="connsiteX16" fmla="*/ 6151871 w 7922120"/>
              <a:gd name="connsiteY16" fmla="*/ 112825 h 1950251"/>
              <a:gd name="connsiteX17" fmla="*/ 6195004 w 7922120"/>
              <a:gd name="connsiteY17" fmla="*/ 121451 h 1950251"/>
              <a:gd name="connsiteX18" fmla="*/ 6220883 w 7922120"/>
              <a:gd name="connsiteY18" fmla="*/ 130078 h 1950251"/>
              <a:gd name="connsiteX19" fmla="*/ 6816105 w 7922120"/>
              <a:gd name="connsiteY19" fmla="*/ 112825 h 1950251"/>
              <a:gd name="connsiteX20" fmla="*/ 6962754 w 7922120"/>
              <a:gd name="connsiteY20" fmla="*/ 95572 h 1950251"/>
              <a:gd name="connsiteX21" fmla="*/ 7152536 w 7922120"/>
              <a:gd name="connsiteY21" fmla="*/ 86946 h 1950251"/>
              <a:gd name="connsiteX22" fmla="*/ 7911660 w 7922120"/>
              <a:gd name="connsiteY22" fmla="*/ 173210 h 1950251"/>
              <a:gd name="connsiteX23" fmla="*/ 7885781 w 7922120"/>
              <a:gd name="connsiteY23" fmla="*/ 199089 h 1950251"/>
              <a:gd name="connsiteX24" fmla="*/ 7868528 w 7922120"/>
              <a:gd name="connsiteY24" fmla="*/ 224968 h 1950251"/>
              <a:gd name="connsiteX25" fmla="*/ 7842649 w 7922120"/>
              <a:gd name="connsiteY25" fmla="*/ 276727 h 1950251"/>
              <a:gd name="connsiteX26" fmla="*/ 7834022 w 7922120"/>
              <a:gd name="connsiteY26" fmla="*/ 302606 h 1950251"/>
              <a:gd name="connsiteX27" fmla="*/ 7816770 w 7922120"/>
              <a:gd name="connsiteY27" fmla="*/ 328485 h 1950251"/>
              <a:gd name="connsiteX28" fmla="*/ 7808143 w 7922120"/>
              <a:gd name="connsiteY28" fmla="*/ 354365 h 1950251"/>
              <a:gd name="connsiteX29" fmla="*/ 7773637 w 7922120"/>
              <a:gd name="connsiteY29" fmla="*/ 406123 h 1950251"/>
              <a:gd name="connsiteX30" fmla="*/ 7756385 w 7922120"/>
              <a:gd name="connsiteY30" fmla="*/ 432002 h 1950251"/>
              <a:gd name="connsiteX31" fmla="*/ 7730505 w 7922120"/>
              <a:gd name="connsiteY31" fmla="*/ 457882 h 1950251"/>
              <a:gd name="connsiteX32" fmla="*/ 7696000 w 7922120"/>
              <a:gd name="connsiteY32" fmla="*/ 518266 h 1950251"/>
              <a:gd name="connsiteX33" fmla="*/ 7670121 w 7922120"/>
              <a:gd name="connsiteY33" fmla="*/ 544146 h 1950251"/>
              <a:gd name="connsiteX34" fmla="*/ 7626988 w 7922120"/>
              <a:gd name="connsiteY34" fmla="*/ 587278 h 1950251"/>
              <a:gd name="connsiteX35" fmla="*/ 7557977 w 7922120"/>
              <a:gd name="connsiteY35" fmla="*/ 664916 h 1950251"/>
              <a:gd name="connsiteX36" fmla="*/ 7497592 w 7922120"/>
              <a:gd name="connsiteY36" fmla="*/ 708048 h 1950251"/>
              <a:gd name="connsiteX37" fmla="*/ 7445834 w 7922120"/>
              <a:gd name="connsiteY37" fmla="*/ 742553 h 1950251"/>
              <a:gd name="connsiteX38" fmla="*/ 7385449 w 7922120"/>
              <a:gd name="connsiteY38" fmla="*/ 794312 h 1950251"/>
              <a:gd name="connsiteX39" fmla="*/ 7281932 w 7922120"/>
              <a:gd name="connsiteY39" fmla="*/ 846070 h 1950251"/>
              <a:gd name="connsiteX40" fmla="*/ 7204294 w 7922120"/>
              <a:gd name="connsiteY40" fmla="*/ 923708 h 1950251"/>
              <a:gd name="connsiteX41" fmla="*/ 7178415 w 7922120"/>
              <a:gd name="connsiteY41" fmla="*/ 949587 h 1950251"/>
              <a:gd name="connsiteX42" fmla="*/ 7161162 w 7922120"/>
              <a:gd name="connsiteY42" fmla="*/ 975466 h 1950251"/>
              <a:gd name="connsiteX43" fmla="*/ 7109404 w 7922120"/>
              <a:gd name="connsiteY43" fmla="*/ 1018599 h 1950251"/>
              <a:gd name="connsiteX44" fmla="*/ 7092151 w 7922120"/>
              <a:gd name="connsiteY44" fmla="*/ 1044478 h 1950251"/>
              <a:gd name="connsiteX45" fmla="*/ 7040392 w 7922120"/>
              <a:gd name="connsiteY45" fmla="*/ 1087610 h 1950251"/>
              <a:gd name="connsiteX46" fmla="*/ 6997260 w 7922120"/>
              <a:gd name="connsiteY46" fmla="*/ 1130742 h 1950251"/>
              <a:gd name="connsiteX47" fmla="*/ 6954128 w 7922120"/>
              <a:gd name="connsiteY47" fmla="*/ 1173874 h 1950251"/>
              <a:gd name="connsiteX48" fmla="*/ 6936875 w 7922120"/>
              <a:gd name="connsiteY48" fmla="*/ 1199753 h 1950251"/>
              <a:gd name="connsiteX49" fmla="*/ 6928249 w 7922120"/>
              <a:gd name="connsiteY49" fmla="*/ 1225632 h 1950251"/>
              <a:gd name="connsiteX50" fmla="*/ 6902370 w 7922120"/>
              <a:gd name="connsiteY50" fmla="*/ 1242885 h 1950251"/>
              <a:gd name="connsiteX51" fmla="*/ 6876490 w 7922120"/>
              <a:gd name="connsiteY51" fmla="*/ 1268765 h 1950251"/>
              <a:gd name="connsiteX52" fmla="*/ 6816105 w 7922120"/>
              <a:gd name="connsiteY52" fmla="*/ 1329149 h 1950251"/>
              <a:gd name="connsiteX53" fmla="*/ 6755721 w 7922120"/>
              <a:gd name="connsiteY53" fmla="*/ 1398161 h 1950251"/>
              <a:gd name="connsiteX54" fmla="*/ 6729841 w 7922120"/>
              <a:gd name="connsiteY54" fmla="*/ 1406787 h 1950251"/>
              <a:gd name="connsiteX55" fmla="*/ 6703962 w 7922120"/>
              <a:gd name="connsiteY55" fmla="*/ 1424040 h 1950251"/>
              <a:gd name="connsiteX56" fmla="*/ 6678083 w 7922120"/>
              <a:gd name="connsiteY56" fmla="*/ 1449919 h 1950251"/>
              <a:gd name="connsiteX57" fmla="*/ 6652204 w 7922120"/>
              <a:gd name="connsiteY57" fmla="*/ 1458546 h 1950251"/>
              <a:gd name="connsiteX58" fmla="*/ 6617698 w 7922120"/>
              <a:gd name="connsiteY58" fmla="*/ 1484425 h 1950251"/>
              <a:gd name="connsiteX59" fmla="*/ 6591819 w 7922120"/>
              <a:gd name="connsiteY59" fmla="*/ 1510304 h 1950251"/>
              <a:gd name="connsiteX60" fmla="*/ 6565939 w 7922120"/>
              <a:gd name="connsiteY60" fmla="*/ 1518931 h 1950251"/>
              <a:gd name="connsiteX61" fmla="*/ 6505554 w 7922120"/>
              <a:gd name="connsiteY61" fmla="*/ 1579316 h 1950251"/>
              <a:gd name="connsiteX62" fmla="*/ 6479675 w 7922120"/>
              <a:gd name="connsiteY62" fmla="*/ 1587942 h 1950251"/>
              <a:gd name="connsiteX63" fmla="*/ 6462422 w 7922120"/>
              <a:gd name="connsiteY63" fmla="*/ 1631074 h 1950251"/>
              <a:gd name="connsiteX64" fmla="*/ 6436543 w 7922120"/>
              <a:gd name="connsiteY64" fmla="*/ 1639700 h 1950251"/>
              <a:gd name="connsiteX65" fmla="*/ 6255388 w 7922120"/>
              <a:gd name="connsiteY65" fmla="*/ 1665580 h 1950251"/>
              <a:gd name="connsiteX66" fmla="*/ 6108739 w 7922120"/>
              <a:gd name="connsiteY66" fmla="*/ 1691459 h 1950251"/>
              <a:gd name="connsiteX67" fmla="*/ 6082860 w 7922120"/>
              <a:gd name="connsiteY67" fmla="*/ 1700085 h 1950251"/>
              <a:gd name="connsiteX68" fmla="*/ 6048354 w 7922120"/>
              <a:gd name="connsiteY68" fmla="*/ 1751844 h 1950251"/>
              <a:gd name="connsiteX69" fmla="*/ 6039728 w 7922120"/>
              <a:gd name="connsiteY69" fmla="*/ 1777723 h 1950251"/>
              <a:gd name="connsiteX70" fmla="*/ 5996596 w 7922120"/>
              <a:gd name="connsiteY70" fmla="*/ 1803602 h 1950251"/>
              <a:gd name="connsiteX71" fmla="*/ 5962090 w 7922120"/>
              <a:gd name="connsiteY71" fmla="*/ 1820855 h 1950251"/>
              <a:gd name="connsiteX72" fmla="*/ 5936211 w 7922120"/>
              <a:gd name="connsiteY72" fmla="*/ 1838108 h 1950251"/>
              <a:gd name="connsiteX73" fmla="*/ 5901705 w 7922120"/>
              <a:gd name="connsiteY73" fmla="*/ 1855361 h 1950251"/>
              <a:gd name="connsiteX74" fmla="*/ 5824068 w 7922120"/>
              <a:gd name="connsiteY74" fmla="*/ 1898493 h 1950251"/>
              <a:gd name="connsiteX75" fmla="*/ 5798188 w 7922120"/>
              <a:gd name="connsiteY75" fmla="*/ 1907119 h 1950251"/>
              <a:gd name="connsiteX76" fmla="*/ 5772309 w 7922120"/>
              <a:gd name="connsiteY76" fmla="*/ 1924372 h 1950251"/>
              <a:gd name="connsiteX77" fmla="*/ 5729177 w 7922120"/>
              <a:gd name="connsiteY77" fmla="*/ 1932999 h 1950251"/>
              <a:gd name="connsiteX78" fmla="*/ 5703298 w 7922120"/>
              <a:gd name="connsiteY78" fmla="*/ 1941625 h 1950251"/>
              <a:gd name="connsiteX79" fmla="*/ 5582528 w 7922120"/>
              <a:gd name="connsiteY79" fmla="*/ 1950251 h 1950251"/>
              <a:gd name="connsiteX80" fmla="*/ 5444505 w 7922120"/>
              <a:gd name="connsiteY80" fmla="*/ 1941625 h 1950251"/>
              <a:gd name="connsiteX81" fmla="*/ 5418626 w 7922120"/>
              <a:gd name="connsiteY81" fmla="*/ 1932999 h 1950251"/>
              <a:gd name="connsiteX82" fmla="*/ 5358241 w 7922120"/>
              <a:gd name="connsiteY82" fmla="*/ 1924372 h 1950251"/>
              <a:gd name="connsiteX83" fmla="*/ 5297856 w 7922120"/>
              <a:gd name="connsiteY83" fmla="*/ 1898493 h 1950251"/>
              <a:gd name="connsiteX84" fmla="*/ 5237471 w 7922120"/>
              <a:gd name="connsiteY84" fmla="*/ 1881240 h 1950251"/>
              <a:gd name="connsiteX85" fmla="*/ 5228845 w 7922120"/>
              <a:gd name="connsiteY85" fmla="*/ 1855361 h 1950251"/>
              <a:gd name="connsiteX86" fmla="*/ 5168460 w 7922120"/>
              <a:gd name="connsiteY86" fmla="*/ 1812229 h 1950251"/>
              <a:gd name="connsiteX87" fmla="*/ 5116702 w 7922120"/>
              <a:gd name="connsiteY87" fmla="*/ 1769097 h 1950251"/>
              <a:gd name="connsiteX88" fmla="*/ 5082196 w 7922120"/>
              <a:gd name="connsiteY88" fmla="*/ 1743217 h 1950251"/>
              <a:gd name="connsiteX89" fmla="*/ 5047690 w 7922120"/>
              <a:gd name="connsiteY89" fmla="*/ 1734591 h 1950251"/>
              <a:gd name="connsiteX90" fmla="*/ 4978679 w 7922120"/>
              <a:gd name="connsiteY90" fmla="*/ 1665580 h 1950251"/>
              <a:gd name="connsiteX91" fmla="*/ 4952800 w 7922120"/>
              <a:gd name="connsiteY91" fmla="*/ 1639700 h 1950251"/>
              <a:gd name="connsiteX92" fmla="*/ 4935547 w 7922120"/>
              <a:gd name="connsiteY92" fmla="*/ 1613821 h 1950251"/>
              <a:gd name="connsiteX93" fmla="*/ 4909668 w 7922120"/>
              <a:gd name="connsiteY93" fmla="*/ 1570689 h 1950251"/>
              <a:gd name="connsiteX94" fmla="*/ 4892415 w 7922120"/>
              <a:gd name="connsiteY94" fmla="*/ 1518931 h 1950251"/>
              <a:gd name="connsiteX95" fmla="*/ 4866536 w 7922120"/>
              <a:gd name="connsiteY95" fmla="*/ 1501678 h 1950251"/>
              <a:gd name="connsiteX96" fmla="*/ 4857909 w 7922120"/>
              <a:gd name="connsiteY96" fmla="*/ 1458546 h 1950251"/>
              <a:gd name="connsiteX97" fmla="*/ 4832030 w 7922120"/>
              <a:gd name="connsiteY97" fmla="*/ 1424040 h 1950251"/>
              <a:gd name="connsiteX98" fmla="*/ 4797524 w 7922120"/>
              <a:gd name="connsiteY98" fmla="*/ 1372282 h 1950251"/>
              <a:gd name="connsiteX99" fmla="*/ 4780271 w 7922120"/>
              <a:gd name="connsiteY99" fmla="*/ 1346402 h 1950251"/>
              <a:gd name="connsiteX100" fmla="*/ 4754392 w 7922120"/>
              <a:gd name="connsiteY100" fmla="*/ 1311897 h 1950251"/>
              <a:gd name="connsiteX101" fmla="*/ 4711260 w 7922120"/>
              <a:gd name="connsiteY101" fmla="*/ 1251512 h 1950251"/>
              <a:gd name="connsiteX102" fmla="*/ 4702634 w 7922120"/>
              <a:gd name="connsiteY102" fmla="*/ 1225632 h 1950251"/>
              <a:gd name="connsiteX103" fmla="*/ 4694007 w 7922120"/>
              <a:gd name="connsiteY103" fmla="*/ 1191127 h 1950251"/>
              <a:gd name="connsiteX104" fmla="*/ 4676754 w 7922120"/>
              <a:gd name="connsiteY104" fmla="*/ 1165248 h 1950251"/>
              <a:gd name="connsiteX105" fmla="*/ 4659502 w 7922120"/>
              <a:gd name="connsiteY105" fmla="*/ 1113489 h 1950251"/>
              <a:gd name="connsiteX106" fmla="*/ 4642249 w 7922120"/>
              <a:gd name="connsiteY106" fmla="*/ 1087610 h 1950251"/>
              <a:gd name="connsiteX107" fmla="*/ 4624996 w 7922120"/>
              <a:gd name="connsiteY107" fmla="*/ 1035851 h 1950251"/>
              <a:gd name="connsiteX108" fmla="*/ 4607743 w 7922120"/>
              <a:gd name="connsiteY108" fmla="*/ 1009972 h 1950251"/>
              <a:gd name="connsiteX109" fmla="*/ 4590490 w 7922120"/>
              <a:gd name="connsiteY109" fmla="*/ 975466 h 1950251"/>
              <a:gd name="connsiteX110" fmla="*/ 4564611 w 7922120"/>
              <a:gd name="connsiteY110" fmla="*/ 940961 h 1950251"/>
              <a:gd name="connsiteX111" fmla="*/ 4547358 w 7922120"/>
              <a:gd name="connsiteY111" fmla="*/ 915082 h 1950251"/>
              <a:gd name="connsiteX112" fmla="*/ 4495600 w 7922120"/>
              <a:gd name="connsiteY112" fmla="*/ 863323 h 1950251"/>
              <a:gd name="connsiteX113" fmla="*/ 4486973 w 7922120"/>
              <a:gd name="connsiteY113" fmla="*/ 828817 h 1950251"/>
              <a:gd name="connsiteX114" fmla="*/ 4469721 w 7922120"/>
              <a:gd name="connsiteY114" fmla="*/ 802938 h 1950251"/>
              <a:gd name="connsiteX115" fmla="*/ 4452468 w 7922120"/>
              <a:gd name="connsiteY115" fmla="*/ 768432 h 1950251"/>
              <a:gd name="connsiteX116" fmla="*/ 4417962 w 7922120"/>
              <a:gd name="connsiteY116" fmla="*/ 716674 h 1950251"/>
              <a:gd name="connsiteX117" fmla="*/ 4374830 w 7922120"/>
              <a:gd name="connsiteY117" fmla="*/ 639036 h 1950251"/>
              <a:gd name="connsiteX118" fmla="*/ 4357577 w 7922120"/>
              <a:gd name="connsiteY118" fmla="*/ 613157 h 1950251"/>
              <a:gd name="connsiteX119" fmla="*/ 4331698 w 7922120"/>
              <a:gd name="connsiteY119" fmla="*/ 595904 h 1950251"/>
              <a:gd name="connsiteX120" fmla="*/ 4297192 w 7922120"/>
              <a:gd name="connsiteY120" fmla="*/ 544146 h 1950251"/>
              <a:gd name="connsiteX121" fmla="*/ 4262687 w 7922120"/>
              <a:gd name="connsiteY121" fmla="*/ 492387 h 1950251"/>
              <a:gd name="connsiteX122" fmla="*/ 4228181 w 7922120"/>
              <a:gd name="connsiteY122" fmla="*/ 457882 h 1950251"/>
              <a:gd name="connsiteX123" fmla="*/ 4185049 w 7922120"/>
              <a:gd name="connsiteY123" fmla="*/ 406123 h 1950251"/>
              <a:gd name="connsiteX124" fmla="*/ 4133290 w 7922120"/>
              <a:gd name="connsiteY124" fmla="*/ 371617 h 1950251"/>
              <a:gd name="connsiteX125" fmla="*/ 4029773 w 7922120"/>
              <a:gd name="connsiteY125" fmla="*/ 285353 h 1950251"/>
              <a:gd name="connsiteX126" fmla="*/ 3969388 w 7922120"/>
              <a:gd name="connsiteY126" fmla="*/ 268100 h 1950251"/>
              <a:gd name="connsiteX127" fmla="*/ 3934883 w 7922120"/>
              <a:gd name="connsiteY127" fmla="*/ 259474 h 1950251"/>
              <a:gd name="connsiteX128" fmla="*/ 3857245 w 7922120"/>
              <a:gd name="connsiteY128" fmla="*/ 268100 h 1950251"/>
              <a:gd name="connsiteX129" fmla="*/ 3831366 w 7922120"/>
              <a:gd name="connsiteY129" fmla="*/ 276727 h 1950251"/>
              <a:gd name="connsiteX130" fmla="*/ 3770981 w 7922120"/>
              <a:gd name="connsiteY130" fmla="*/ 354365 h 1950251"/>
              <a:gd name="connsiteX131" fmla="*/ 3701970 w 7922120"/>
              <a:gd name="connsiteY131" fmla="*/ 432002 h 1950251"/>
              <a:gd name="connsiteX132" fmla="*/ 3684717 w 7922120"/>
              <a:gd name="connsiteY132" fmla="*/ 501014 h 1950251"/>
              <a:gd name="connsiteX133" fmla="*/ 3676090 w 7922120"/>
              <a:gd name="connsiteY133" fmla="*/ 526893 h 1950251"/>
              <a:gd name="connsiteX134" fmla="*/ 3667464 w 7922120"/>
              <a:gd name="connsiteY134" fmla="*/ 561399 h 1950251"/>
              <a:gd name="connsiteX135" fmla="*/ 3650211 w 7922120"/>
              <a:gd name="connsiteY135" fmla="*/ 587278 h 1950251"/>
              <a:gd name="connsiteX136" fmla="*/ 3624332 w 7922120"/>
              <a:gd name="connsiteY136" fmla="*/ 639036 h 1950251"/>
              <a:gd name="connsiteX137" fmla="*/ 3607079 w 7922120"/>
              <a:gd name="connsiteY137" fmla="*/ 690795 h 1950251"/>
              <a:gd name="connsiteX138" fmla="*/ 3589826 w 7922120"/>
              <a:gd name="connsiteY138" fmla="*/ 742553 h 1950251"/>
              <a:gd name="connsiteX139" fmla="*/ 3581200 w 7922120"/>
              <a:gd name="connsiteY139" fmla="*/ 768432 h 1950251"/>
              <a:gd name="connsiteX140" fmla="*/ 3563947 w 7922120"/>
              <a:gd name="connsiteY140" fmla="*/ 846070 h 1950251"/>
              <a:gd name="connsiteX141" fmla="*/ 3555321 w 7922120"/>
              <a:gd name="connsiteY141" fmla="*/ 871949 h 1950251"/>
              <a:gd name="connsiteX142" fmla="*/ 3538068 w 7922120"/>
              <a:gd name="connsiteY142" fmla="*/ 949587 h 1950251"/>
              <a:gd name="connsiteX143" fmla="*/ 3529441 w 7922120"/>
              <a:gd name="connsiteY143" fmla="*/ 975466 h 1950251"/>
              <a:gd name="connsiteX144" fmla="*/ 3520815 w 7922120"/>
              <a:gd name="connsiteY144" fmla="*/ 1009972 h 1950251"/>
              <a:gd name="connsiteX145" fmla="*/ 3503562 w 7922120"/>
              <a:gd name="connsiteY145" fmla="*/ 1061731 h 1950251"/>
              <a:gd name="connsiteX146" fmla="*/ 3486309 w 7922120"/>
              <a:gd name="connsiteY146" fmla="*/ 1139368 h 1950251"/>
              <a:gd name="connsiteX147" fmla="*/ 3469056 w 7922120"/>
              <a:gd name="connsiteY147" fmla="*/ 1199753 h 1950251"/>
              <a:gd name="connsiteX148" fmla="*/ 3443177 w 7922120"/>
              <a:gd name="connsiteY148" fmla="*/ 1225632 h 1950251"/>
              <a:gd name="connsiteX149" fmla="*/ 3391419 w 7922120"/>
              <a:gd name="connsiteY149" fmla="*/ 1303270 h 1950251"/>
              <a:gd name="connsiteX150" fmla="*/ 3356913 w 7922120"/>
              <a:gd name="connsiteY150" fmla="*/ 1363655 h 1950251"/>
              <a:gd name="connsiteX151" fmla="*/ 3348287 w 7922120"/>
              <a:gd name="connsiteY151" fmla="*/ 1389534 h 1950251"/>
              <a:gd name="connsiteX152" fmla="*/ 3331034 w 7922120"/>
              <a:gd name="connsiteY152" fmla="*/ 1415414 h 1950251"/>
              <a:gd name="connsiteX153" fmla="*/ 3305154 w 7922120"/>
              <a:gd name="connsiteY153" fmla="*/ 1467172 h 1950251"/>
              <a:gd name="connsiteX154" fmla="*/ 3218890 w 7922120"/>
              <a:gd name="connsiteY154" fmla="*/ 1510304 h 1950251"/>
              <a:gd name="connsiteX155" fmla="*/ 3115373 w 7922120"/>
              <a:gd name="connsiteY155" fmla="*/ 1536183 h 1950251"/>
              <a:gd name="connsiteX156" fmla="*/ 2778943 w 7922120"/>
              <a:gd name="connsiteY156" fmla="*/ 1527557 h 1950251"/>
              <a:gd name="connsiteX157" fmla="*/ 2692679 w 7922120"/>
              <a:gd name="connsiteY157" fmla="*/ 1510304 h 1950251"/>
              <a:gd name="connsiteX158" fmla="*/ 2649547 w 7922120"/>
              <a:gd name="connsiteY158" fmla="*/ 1501678 h 1950251"/>
              <a:gd name="connsiteX159" fmla="*/ 2623668 w 7922120"/>
              <a:gd name="connsiteY159" fmla="*/ 1493051 h 1950251"/>
              <a:gd name="connsiteX160" fmla="*/ 2554656 w 7922120"/>
              <a:gd name="connsiteY160" fmla="*/ 1484425 h 1950251"/>
              <a:gd name="connsiteX161" fmla="*/ 2494271 w 7922120"/>
              <a:gd name="connsiteY161" fmla="*/ 1475799 h 1950251"/>
              <a:gd name="connsiteX162" fmla="*/ 2442513 w 7922120"/>
              <a:gd name="connsiteY162" fmla="*/ 1458546 h 1950251"/>
              <a:gd name="connsiteX163" fmla="*/ 2416634 w 7922120"/>
              <a:gd name="connsiteY163" fmla="*/ 1441293 h 1950251"/>
              <a:gd name="connsiteX164" fmla="*/ 2364875 w 7922120"/>
              <a:gd name="connsiteY164" fmla="*/ 1424040 h 1950251"/>
              <a:gd name="connsiteX165" fmla="*/ 2338996 w 7922120"/>
              <a:gd name="connsiteY165" fmla="*/ 1415414 h 1950251"/>
              <a:gd name="connsiteX166" fmla="*/ 2278611 w 7922120"/>
              <a:gd name="connsiteY166" fmla="*/ 1380908 h 1950251"/>
              <a:gd name="connsiteX167" fmla="*/ 2252732 w 7922120"/>
              <a:gd name="connsiteY167" fmla="*/ 1363655 h 1950251"/>
              <a:gd name="connsiteX168" fmla="*/ 2226853 w 7922120"/>
              <a:gd name="connsiteY168" fmla="*/ 1355029 h 1950251"/>
              <a:gd name="connsiteX169" fmla="*/ 2200973 w 7922120"/>
              <a:gd name="connsiteY169" fmla="*/ 1337776 h 1950251"/>
              <a:gd name="connsiteX170" fmla="*/ 2149215 w 7922120"/>
              <a:gd name="connsiteY170" fmla="*/ 1320523 h 1950251"/>
              <a:gd name="connsiteX171" fmla="*/ 2080204 w 7922120"/>
              <a:gd name="connsiteY171" fmla="*/ 1277391 h 1950251"/>
              <a:gd name="connsiteX172" fmla="*/ 2011192 w 7922120"/>
              <a:gd name="connsiteY172" fmla="*/ 1242885 h 1950251"/>
              <a:gd name="connsiteX173" fmla="*/ 1959434 w 7922120"/>
              <a:gd name="connsiteY173" fmla="*/ 1225632 h 1950251"/>
              <a:gd name="connsiteX174" fmla="*/ 1907675 w 7922120"/>
              <a:gd name="connsiteY174" fmla="*/ 1191127 h 1950251"/>
              <a:gd name="connsiteX175" fmla="*/ 1881796 w 7922120"/>
              <a:gd name="connsiteY175" fmla="*/ 1173874 h 1950251"/>
              <a:gd name="connsiteX176" fmla="*/ 1821411 w 7922120"/>
              <a:gd name="connsiteY176" fmla="*/ 1165248 h 1950251"/>
              <a:gd name="connsiteX177" fmla="*/ 1795532 w 7922120"/>
              <a:gd name="connsiteY177" fmla="*/ 1156621 h 1950251"/>
              <a:gd name="connsiteX178" fmla="*/ 1441849 w 7922120"/>
              <a:gd name="connsiteY178" fmla="*/ 1139368 h 1950251"/>
              <a:gd name="connsiteX179" fmla="*/ 1329705 w 7922120"/>
              <a:gd name="connsiteY179" fmla="*/ 1104863 h 1950251"/>
              <a:gd name="connsiteX180" fmla="*/ 1295200 w 7922120"/>
              <a:gd name="connsiteY180" fmla="*/ 1096236 h 1950251"/>
              <a:gd name="connsiteX181" fmla="*/ 1243441 w 7922120"/>
              <a:gd name="connsiteY181" fmla="*/ 1087610 h 1950251"/>
              <a:gd name="connsiteX182" fmla="*/ 907011 w 7922120"/>
              <a:gd name="connsiteY182" fmla="*/ 1061731 h 1950251"/>
              <a:gd name="connsiteX183" fmla="*/ 872505 w 7922120"/>
              <a:gd name="connsiteY183" fmla="*/ 1053104 h 1950251"/>
              <a:gd name="connsiteX184" fmla="*/ 777615 w 7922120"/>
              <a:gd name="connsiteY184" fmla="*/ 1035851 h 1950251"/>
              <a:gd name="connsiteX185" fmla="*/ 630966 w 7922120"/>
              <a:gd name="connsiteY185" fmla="*/ 1027225 h 1950251"/>
              <a:gd name="connsiteX186" fmla="*/ 587834 w 7922120"/>
              <a:gd name="connsiteY186" fmla="*/ 1009972 h 1950251"/>
              <a:gd name="connsiteX187" fmla="*/ 337668 w 7922120"/>
              <a:gd name="connsiteY187" fmla="*/ 992719 h 1950251"/>
              <a:gd name="connsiteX188" fmla="*/ 311788 w 7922120"/>
              <a:gd name="connsiteY188" fmla="*/ 975466 h 1950251"/>
              <a:gd name="connsiteX189" fmla="*/ 277283 w 7922120"/>
              <a:gd name="connsiteY189" fmla="*/ 897829 h 1950251"/>
              <a:gd name="connsiteX190" fmla="*/ 260030 w 7922120"/>
              <a:gd name="connsiteY190" fmla="*/ 837444 h 1950251"/>
              <a:gd name="connsiteX191" fmla="*/ 251404 w 7922120"/>
              <a:gd name="connsiteY191" fmla="*/ 535519 h 1950251"/>
              <a:gd name="connsiteX192" fmla="*/ 191019 w 7922120"/>
              <a:gd name="connsiteY192" fmla="*/ 457882 h 1950251"/>
              <a:gd name="connsiteX193" fmla="*/ 130634 w 7922120"/>
              <a:gd name="connsiteY193" fmla="*/ 380244 h 1950251"/>
              <a:gd name="connsiteX194" fmla="*/ 113381 w 7922120"/>
              <a:gd name="connsiteY194" fmla="*/ 354365 h 1950251"/>
              <a:gd name="connsiteX195" fmla="*/ 87502 w 7922120"/>
              <a:gd name="connsiteY195" fmla="*/ 337112 h 1950251"/>
              <a:gd name="connsiteX196" fmla="*/ 70249 w 7922120"/>
              <a:gd name="connsiteY196" fmla="*/ 311232 h 1950251"/>
              <a:gd name="connsiteX197" fmla="*/ 9864 w 7922120"/>
              <a:gd name="connsiteY197" fmla="*/ 285353 h 1950251"/>
              <a:gd name="connsiteX198" fmla="*/ 18490 w 7922120"/>
              <a:gd name="connsiteY198" fmla="*/ 224968 h 1950251"/>
              <a:gd name="connsiteX199" fmla="*/ 44370 w 7922120"/>
              <a:gd name="connsiteY199" fmla="*/ 52440 h 195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922120" h="1950251">
                <a:moveTo>
                  <a:pt x="44370" y="52440"/>
                </a:moveTo>
                <a:cubicBezTo>
                  <a:pt x="57310" y="26561"/>
                  <a:pt x="77996" y="68298"/>
                  <a:pt x="96128" y="69693"/>
                </a:cubicBezTo>
                <a:cubicBezTo>
                  <a:pt x="139521" y="73031"/>
                  <a:pt x="162249" y="57837"/>
                  <a:pt x="199645" y="43814"/>
                </a:cubicBezTo>
                <a:cubicBezTo>
                  <a:pt x="208159" y="40621"/>
                  <a:pt x="216898" y="38063"/>
                  <a:pt x="225524" y="35187"/>
                </a:cubicBezTo>
                <a:cubicBezTo>
                  <a:pt x="300286" y="38063"/>
                  <a:pt x="375171" y="38666"/>
                  <a:pt x="449811" y="43814"/>
                </a:cubicBezTo>
                <a:cubicBezTo>
                  <a:pt x="458882" y="44440"/>
                  <a:pt x="466659" y="51378"/>
                  <a:pt x="475690" y="52440"/>
                </a:cubicBezTo>
                <a:cubicBezTo>
                  <a:pt x="515773" y="57155"/>
                  <a:pt x="556203" y="58191"/>
                  <a:pt x="596460" y="61066"/>
                </a:cubicBezTo>
                <a:cubicBezTo>
                  <a:pt x="623149" y="69963"/>
                  <a:pt x="643730" y="78319"/>
                  <a:pt x="674098" y="78319"/>
                </a:cubicBezTo>
                <a:lnTo>
                  <a:pt x="2019819" y="69693"/>
                </a:lnTo>
                <a:lnTo>
                  <a:pt x="2304490" y="61066"/>
                </a:lnTo>
                <a:cubicBezTo>
                  <a:pt x="2362031" y="58895"/>
                  <a:pt x="2419438" y="52220"/>
                  <a:pt x="2477019" y="52440"/>
                </a:cubicBezTo>
                <a:lnTo>
                  <a:pt x="4564611" y="69693"/>
                </a:lnTo>
                <a:lnTo>
                  <a:pt x="5832694" y="78319"/>
                </a:lnTo>
                <a:cubicBezTo>
                  <a:pt x="5867200" y="81195"/>
                  <a:pt x="5901853" y="82651"/>
                  <a:pt x="5936211" y="86946"/>
                </a:cubicBezTo>
                <a:cubicBezTo>
                  <a:pt x="5947975" y="88417"/>
                  <a:pt x="5959052" y="93451"/>
                  <a:pt x="5970717" y="95572"/>
                </a:cubicBezTo>
                <a:cubicBezTo>
                  <a:pt x="5990722" y="99209"/>
                  <a:pt x="6010861" y="102271"/>
                  <a:pt x="6031102" y="104199"/>
                </a:cubicBezTo>
                <a:cubicBezTo>
                  <a:pt x="6071279" y="108025"/>
                  <a:pt x="6111615" y="109950"/>
                  <a:pt x="6151871" y="112825"/>
                </a:cubicBezTo>
                <a:cubicBezTo>
                  <a:pt x="6166249" y="115700"/>
                  <a:pt x="6180779" y="117895"/>
                  <a:pt x="6195004" y="121451"/>
                </a:cubicBezTo>
                <a:cubicBezTo>
                  <a:pt x="6203826" y="123656"/>
                  <a:pt x="6211790" y="130078"/>
                  <a:pt x="6220883" y="130078"/>
                </a:cubicBezTo>
                <a:cubicBezTo>
                  <a:pt x="6338675" y="130078"/>
                  <a:pt x="6676257" y="117647"/>
                  <a:pt x="6816105" y="112825"/>
                </a:cubicBezTo>
                <a:cubicBezTo>
                  <a:pt x="6882961" y="96112"/>
                  <a:pt x="6851508" y="101929"/>
                  <a:pt x="6962754" y="95572"/>
                </a:cubicBezTo>
                <a:cubicBezTo>
                  <a:pt x="7025977" y="91959"/>
                  <a:pt x="7089275" y="89821"/>
                  <a:pt x="7152536" y="86946"/>
                </a:cubicBezTo>
                <a:cubicBezTo>
                  <a:pt x="7223870" y="87747"/>
                  <a:pt x="8022054" y="-157970"/>
                  <a:pt x="7911660" y="173210"/>
                </a:cubicBezTo>
                <a:cubicBezTo>
                  <a:pt x="7907802" y="184783"/>
                  <a:pt x="7893591" y="189717"/>
                  <a:pt x="7885781" y="199089"/>
                </a:cubicBezTo>
                <a:cubicBezTo>
                  <a:pt x="7879144" y="207054"/>
                  <a:pt x="7874279" y="216342"/>
                  <a:pt x="7868528" y="224968"/>
                </a:cubicBezTo>
                <a:cubicBezTo>
                  <a:pt x="7846850" y="290009"/>
                  <a:pt x="7876090" y="209847"/>
                  <a:pt x="7842649" y="276727"/>
                </a:cubicBezTo>
                <a:cubicBezTo>
                  <a:pt x="7838582" y="284860"/>
                  <a:pt x="7838089" y="294473"/>
                  <a:pt x="7834022" y="302606"/>
                </a:cubicBezTo>
                <a:cubicBezTo>
                  <a:pt x="7829386" y="311879"/>
                  <a:pt x="7821406" y="319212"/>
                  <a:pt x="7816770" y="328485"/>
                </a:cubicBezTo>
                <a:cubicBezTo>
                  <a:pt x="7812703" y="336618"/>
                  <a:pt x="7812559" y="346416"/>
                  <a:pt x="7808143" y="354365"/>
                </a:cubicBezTo>
                <a:cubicBezTo>
                  <a:pt x="7798073" y="372491"/>
                  <a:pt x="7785139" y="388870"/>
                  <a:pt x="7773637" y="406123"/>
                </a:cubicBezTo>
                <a:cubicBezTo>
                  <a:pt x="7767886" y="414749"/>
                  <a:pt x="7763716" y="424671"/>
                  <a:pt x="7756385" y="432002"/>
                </a:cubicBezTo>
                <a:lnTo>
                  <a:pt x="7730505" y="457882"/>
                </a:lnTo>
                <a:cubicBezTo>
                  <a:pt x="7719957" y="478979"/>
                  <a:pt x="7711243" y="499974"/>
                  <a:pt x="7696000" y="518266"/>
                </a:cubicBezTo>
                <a:cubicBezTo>
                  <a:pt x="7688190" y="527638"/>
                  <a:pt x="7677931" y="534774"/>
                  <a:pt x="7670121" y="544146"/>
                </a:cubicBezTo>
                <a:cubicBezTo>
                  <a:pt x="7634180" y="587276"/>
                  <a:pt x="7674432" y="555649"/>
                  <a:pt x="7626988" y="587278"/>
                </a:cubicBezTo>
                <a:cubicBezTo>
                  <a:pt x="7606245" y="618394"/>
                  <a:pt x="7593431" y="641281"/>
                  <a:pt x="7557977" y="664916"/>
                </a:cubicBezTo>
                <a:cubicBezTo>
                  <a:pt x="7537491" y="678573"/>
                  <a:pt x="7516323" y="691993"/>
                  <a:pt x="7497592" y="708048"/>
                </a:cubicBezTo>
                <a:cubicBezTo>
                  <a:pt x="7456473" y="743293"/>
                  <a:pt x="7489854" y="727880"/>
                  <a:pt x="7445834" y="742553"/>
                </a:cubicBezTo>
                <a:cubicBezTo>
                  <a:pt x="7428571" y="759815"/>
                  <a:pt x="7407577" y="783248"/>
                  <a:pt x="7385449" y="794312"/>
                </a:cubicBezTo>
                <a:cubicBezTo>
                  <a:pt x="7329320" y="822377"/>
                  <a:pt x="7331376" y="796626"/>
                  <a:pt x="7281932" y="846070"/>
                </a:cubicBezTo>
                <a:lnTo>
                  <a:pt x="7204294" y="923708"/>
                </a:lnTo>
                <a:cubicBezTo>
                  <a:pt x="7195668" y="932334"/>
                  <a:pt x="7185182" y="939436"/>
                  <a:pt x="7178415" y="949587"/>
                </a:cubicBezTo>
                <a:cubicBezTo>
                  <a:pt x="7172664" y="958213"/>
                  <a:pt x="7168493" y="968135"/>
                  <a:pt x="7161162" y="975466"/>
                </a:cubicBezTo>
                <a:cubicBezTo>
                  <a:pt x="7093306" y="1043322"/>
                  <a:pt x="7180064" y="933806"/>
                  <a:pt x="7109404" y="1018599"/>
                </a:cubicBezTo>
                <a:cubicBezTo>
                  <a:pt x="7102767" y="1026564"/>
                  <a:pt x="7098788" y="1036513"/>
                  <a:pt x="7092151" y="1044478"/>
                </a:cubicBezTo>
                <a:cubicBezTo>
                  <a:pt x="7071395" y="1069384"/>
                  <a:pt x="7065837" y="1070646"/>
                  <a:pt x="7040392" y="1087610"/>
                </a:cubicBezTo>
                <a:cubicBezTo>
                  <a:pt x="6994384" y="1156621"/>
                  <a:pt x="7054769" y="1073233"/>
                  <a:pt x="6997260" y="1130742"/>
                </a:cubicBezTo>
                <a:cubicBezTo>
                  <a:pt x="6939751" y="1188251"/>
                  <a:pt x="7023139" y="1127866"/>
                  <a:pt x="6954128" y="1173874"/>
                </a:cubicBezTo>
                <a:cubicBezTo>
                  <a:pt x="6948377" y="1182500"/>
                  <a:pt x="6941512" y="1190480"/>
                  <a:pt x="6936875" y="1199753"/>
                </a:cubicBezTo>
                <a:cubicBezTo>
                  <a:pt x="6932809" y="1207886"/>
                  <a:pt x="6933929" y="1218532"/>
                  <a:pt x="6928249" y="1225632"/>
                </a:cubicBezTo>
                <a:cubicBezTo>
                  <a:pt x="6921772" y="1233728"/>
                  <a:pt x="6910335" y="1236248"/>
                  <a:pt x="6902370" y="1242885"/>
                </a:cubicBezTo>
                <a:cubicBezTo>
                  <a:pt x="6892998" y="1250695"/>
                  <a:pt x="6883980" y="1259135"/>
                  <a:pt x="6876490" y="1268765"/>
                </a:cubicBezTo>
                <a:cubicBezTo>
                  <a:pt x="6828042" y="1331055"/>
                  <a:pt x="6865559" y="1312666"/>
                  <a:pt x="6816105" y="1329149"/>
                </a:cubicBezTo>
                <a:cubicBezTo>
                  <a:pt x="6790228" y="1367966"/>
                  <a:pt x="6791664" y="1380190"/>
                  <a:pt x="6755721" y="1398161"/>
                </a:cubicBezTo>
                <a:cubicBezTo>
                  <a:pt x="6747588" y="1402228"/>
                  <a:pt x="6738468" y="1403912"/>
                  <a:pt x="6729841" y="1406787"/>
                </a:cubicBezTo>
                <a:cubicBezTo>
                  <a:pt x="6721215" y="1412538"/>
                  <a:pt x="6711927" y="1417403"/>
                  <a:pt x="6703962" y="1424040"/>
                </a:cubicBezTo>
                <a:cubicBezTo>
                  <a:pt x="6694590" y="1431850"/>
                  <a:pt x="6688234" y="1443152"/>
                  <a:pt x="6678083" y="1449919"/>
                </a:cubicBezTo>
                <a:cubicBezTo>
                  <a:pt x="6670517" y="1454963"/>
                  <a:pt x="6660830" y="1455670"/>
                  <a:pt x="6652204" y="1458546"/>
                </a:cubicBezTo>
                <a:cubicBezTo>
                  <a:pt x="6640702" y="1467172"/>
                  <a:pt x="6628614" y="1475068"/>
                  <a:pt x="6617698" y="1484425"/>
                </a:cubicBezTo>
                <a:cubicBezTo>
                  <a:pt x="6608435" y="1492364"/>
                  <a:pt x="6601970" y="1503537"/>
                  <a:pt x="6591819" y="1510304"/>
                </a:cubicBezTo>
                <a:cubicBezTo>
                  <a:pt x="6584253" y="1515348"/>
                  <a:pt x="6574566" y="1516055"/>
                  <a:pt x="6565939" y="1518931"/>
                </a:cubicBezTo>
                <a:cubicBezTo>
                  <a:pt x="6544243" y="1551477"/>
                  <a:pt x="6546538" y="1553701"/>
                  <a:pt x="6505554" y="1579316"/>
                </a:cubicBezTo>
                <a:cubicBezTo>
                  <a:pt x="6497843" y="1584135"/>
                  <a:pt x="6488301" y="1585067"/>
                  <a:pt x="6479675" y="1587942"/>
                </a:cubicBezTo>
                <a:cubicBezTo>
                  <a:pt x="6473924" y="1602319"/>
                  <a:pt x="6472335" y="1619178"/>
                  <a:pt x="6462422" y="1631074"/>
                </a:cubicBezTo>
                <a:cubicBezTo>
                  <a:pt x="6456601" y="1638059"/>
                  <a:pt x="6445403" y="1637655"/>
                  <a:pt x="6436543" y="1639700"/>
                </a:cubicBezTo>
                <a:cubicBezTo>
                  <a:pt x="6344963" y="1660834"/>
                  <a:pt x="6351509" y="1656841"/>
                  <a:pt x="6255388" y="1665580"/>
                </a:cubicBezTo>
                <a:cubicBezTo>
                  <a:pt x="6184712" y="1689138"/>
                  <a:pt x="6266318" y="1663651"/>
                  <a:pt x="6108739" y="1691459"/>
                </a:cubicBezTo>
                <a:cubicBezTo>
                  <a:pt x="6099784" y="1693039"/>
                  <a:pt x="6091486" y="1697210"/>
                  <a:pt x="6082860" y="1700085"/>
                </a:cubicBezTo>
                <a:cubicBezTo>
                  <a:pt x="6062350" y="1761620"/>
                  <a:pt x="6091432" y="1687228"/>
                  <a:pt x="6048354" y="1751844"/>
                </a:cubicBezTo>
                <a:cubicBezTo>
                  <a:pt x="6043310" y="1759410"/>
                  <a:pt x="6046158" y="1771293"/>
                  <a:pt x="6039728" y="1777723"/>
                </a:cubicBezTo>
                <a:cubicBezTo>
                  <a:pt x="6027872" y="1789579"/>
                  <a:pt x="6011253" y="1795459"/>
                  <a:pt x="5996596" y="1803602"/>
                </a:cubicBezTo>
                <a:cubicBezTo>
                  <a:pt x="5985355" y="1809847"/>
                  <a:pt x="5973255" y="1814475"/>
                  <a:pt x="5962090" y="1820855"/>
                </a:cubicBezTo>
                <a:cubicBezTo>
                  <a:pt x="5953088" y="1825999"/>
                  <a:pt x="5945213" y="1832964"/>
                  <a:pt x="5936211" y="1838108"/>
                </a:cubicBezTo>
                <a:cubicBezTo>
                  <a:pt x="5925046" y="1844488"/>
                  <a:pt x="5912169" y="1847887"/>
                  <a:pt x="5901705" y="1855361"/>
                </a:cubicBezTo>
                <a:cubicBezTo>
                  <a:pt x="5833914" y="1903783"/>
                  <a:pt x="5930709" y="1862947"/>
                  <a:pt x="5824068" y="1898493"/>
                </a:cubicBezTo>
                <a:lnTo>
                  <a:pt x="5798188" y="1907119"/>
                </a:lnTo>
                <a:cubicBezTo>
                  <a:pt x="5789562" y="1912870"/>
                  <a:pt x="5782016" y="1920732"/>
                  <a:pt x="5772309" y="1924372"/>
                </a:cubicBezTo>
                <a:cubicBezTo>
                  <a:pt x="5758581" y="1929520"/>
                  <a:pt x="5743401" y="1929443"/>
                  <a:pt x="5729177" y="1932999"/>
                </a:cubicBezTo>
                <a:cubicBezTo>
                  <a:pt x="5720356" y="1935204"/>
                  <a:pt x="5712329" y="1940563"/>
                  <a:pt x="5703298" y="1941625"/>
                </a:cubicBezTo>
                <a:cubicBezTo>
                  <a:pt x="5663215" y="1946340"/>
                  <a:pt x="5622785" y="1947376"/>
                  <a:pt x="5582528" y="1950251"/>
                </a:cubicBezTo>
                <a:cubicBezTo>
                  <a:pt x="5536520" y="1947376"/>
                  <a:pt x="5490349" y="1946450"/>
                  <a:pt x="5444505" y="1941625"/>
                </a:cubicBezTo>
                <a:cubicBezTo>
                  <a:pt x="5435462" y="1940673"/>
                  <a:pt x="5427542" y="1934782"/>
                  <a:pt x="5418626" y="1932999"/>
                </a:cubicBezTo>
                <a:cubicBezTo>
                  <a:pt x="5398688" y="1929011"/>
                  <a:pt x="5378369" y="1927248"/>
                  <a:pt x="5358241" y="1924372"/>
                </a:cubicBezTo>
                <a:cubicBezTo>
                  <a:pt x="5297560" y="1904146"/>
                  <a:pt x="5372461" y="1930467"/>
                  <a:pt x="5297856" y="1898493"/>
                </a:cubicBezTo>
                <a:cubicBezTo>
                  <a:pt x="5280525" y="1891065"/>
                  <a:pt x="5254989" y="1885619"/>
                  <a:pt x="5237471" y="1881240"/>
                </a:cubicBezTo>
                <a:cubicBezTo>
                  <a:pt x="5234596" y="1872614"/>
                  <a:pt x="5234666" y="1862346"/>
                  <a:pt x="5228845" y="1855361"/>
                </a:cubicBezTo>
                <a:cubicBezTo>
                  <a:pt x="5214721" y="1838412"/>
                  <a:pt x="5185623" y="1826532"/>
                  <a:pt x="5168460" y="1812229"/>
                </a:cubicBezTo>
                <a:cubicBezTo>
                  <a:pt x="5071801" y="1731677"/>
                  <a:pt x="5206652" y="1833347"/>
                  <a:pt x="5116702" y="1769097"/>
                </a:cubicBezTo>
                <a:cubicBezTo>
                  <a:pt x="5105002" y="1760740"/>
                  <a:pt x="5095056" y="1749647"/>
                  <a:pt x="5082196" y="1743217"/>
                </a:cubicBezTo>
                <a:cubicBezTo>
                  <a:pt x="5071592" y="1737915"/>
                  <a:pt x="5059192" y="1737466"/>
                  <a:pt x="5047690" y="1734591"/>
                </a:cubicBezTo>
                <a:cubicBezTo>
                  <a:pt x="4950240" y="1669623"/>
                  <a:pt x="5026907" y="1733099"/>
                  <a:pt x="4978679" y="1665580"/>
                </a:cubicBezTo>
                <a:cubicBezTo>
                  <a:pt x="4971588" y="1655653"/>
                  <a:pt x="4960610" y="1649072"/>
                  <a:pt x="4952800" y="1639700"/>
                </a:cubicBezTo>
                <a:cubicBezTo>
                  <a:pt x="4946163" y="1631735"/>
                  <a:pt x="4941042" y="1622613"/>
                  <a:pt x="4935547" y="1613821"/>
                </a:cubicBezTo>
                <a:cubicBezTo>
                  <a:pt x="4926661" y="1599603"/>
                  <a:pt x="4916606" y="1585953"/>
                  <a:pt x="4909668" y="1570689"/>
                </a:cubicBezTo>
                <a:cubicBezTo>
                  <a:pt x="4902143" y="1554133"/>
                  <a:pt x="4907547" y="1529019"/>
                  <a:pt x="4892415" y="1518931"/>
                </a:cubicBezTo>
                <a:lnTo>
                  <a:pt x="4866536" y="1501678"/>
                </a:lnTo>
                <a:cubicBezTo>
                  <a:pt x="4863660" y="1487301"/>
                  <a:pt x="4863864" y="1471944"/>
                  <a:pt x="4857909" y="1458546"/>
                </a:cubicBezTo>
                <a:cubicBezTo>
                  <a:pt x="4852070" y="1445408"/>
                  <a:pt x="4840275" y="1435818"/>
                  <a:pt x="4832030" y="1424040"/>
                </a:cubicBezTo>
                <a:cubicBezTo>
                  <a:pt x="4820139" y="1407053"/>
                  <a:pt x="4809026" y="1389535"/>
                  <a:pt x="4797524" y="1372282"/>
                </a:cubicBezTo>
                <a:cubicBezTo>
                  <a:pt x="4791773" y="1363655"/>
                  <a:pt x="4786492" y="1354696"/>
                  <a:pt x="4780271" y="1346402"/>
                </a:cubicBezTo>
                <a:cubicBezTo>
                  <a:pt x="4771645" y="1334900"/>
                  <a:pt x="4762012" y="1324089"/>
                  <a:pt x="4754392" y="1311897"/>
                </a:cubicBezTo>
                <a:cubicBezTo>
                  <a:pt x="4716544" y="1251340"/>
                  <a:pt x="4760594" y="1300846"/>
                  <a:pt x="4711260" y="1251512"/>
                </a:cubicBezTo>
                <a:cubicBezTo>
                  <a:pt x="4708385" y="1242885"/>
                  <a:pt x="4705132" y="1234375"/>
                  <a:pt x="4702634" y="1225632"/>
                </a:cubicBezTo>
                <a:cubicBezTo>
                  <a:pt x="4699377" y="1214232"/>
                  <a:pt x="4698677" y="1202024"/>
                  <a:pt x="4694007" y="1191127"/>
                </a:cubicBezTo>
                <a:cubicBezTo>
                  <a:pt x="4689923" y="1181598"/>
                  <a:pt x="4682505" y="1173874"/>
                  <a:pt x="4676754" y="1165248"/>
                </a:cubicBezTo>
                <a:cubicBezTo>
                  <a:pt x="4671003" y="1147995"/>
                  <a:pt x="4669590" y="1128621"/>
                  <a:pt x="4659502" y="1113489"/>
                </a:cubicBezTo>
                <a:cubicBezTo>
                  <a:pt x="4653751" y="1104863"/>
                  <a:pt x="4646460" y="1097084"/>
                  <a:pt x="4642249" y="1087610"/>
                </a:cubicBezTo>
                <a:cubicBezTo>
                  <a:pt x="4634863" y="1070991"/>
                  <a:pt x="4635084" y="1050983"/>
                  <a:pt x="4624996" y="1035851"/>
                </a:cubicBezTo>
                <a:cubicBezTo>
                  <a:pt x="4619245" y="1027225"/>
                  <a:pt x="4612887" y="1018974"/>
                  <a:pt x="4607743" y="1009972"/>
                </a:cubicBezTo>
                <a:cubicBezTo>
                  <a:pt x="4601363" y="998807"/>
                  <a:pt x="4597306" y="986371"/>
                  <a:pt x="4590490" y="975466"/>
                </a:cubicBezTo>
                <a:cubicBezTo>
                  <a:pt x="4582870" y="963274"/>
                  <a:pt x="4572968" y="952660"/>
                  <a:pt x="4564611" y="940961"/>
                </a:cubicBezTo>
                <a:cubicBezTo>
                  <a:pt x="4558585" y="932525"/>
                  <a:pt x="4554246" y="922831"/>
                  <a:pt x="4547358" y="915082"/>
                </a:cubicBezTo>
                <a:cubicBezTo>
                  <a:pt x="4531148" y="896846"/>
                  <a:pt x="4495600" y="863323"/>
                  <a:pt x="4495600" y="863323"/>
                </a:cubicBezTo>
                <a:cubicBezTo>
                  <a:pt x="4492724" y="851821"/>
                  <a:pt x="4491643" y="839714"/>
                  <a:pt x="4486973" y="828817"/>
                </a:cubicBezTo>
                <a:cubicBezTo>
                  <a:pt x="4482889" y="819288"/>
                  <a:pt x="4474865" y="811940"/>
                  <a:pt x="4469721" y="802938"/>
                </a:cubicBezTo>
                <a:cubicBezTo>
                  <a:pt x="4463341" y="791773"/>
                  <a:pt x="4459084" y="779459"/>
                  <a:pt x="4452468" y="768432"/>
                </a:cubicBezTo>
                <a:cubicBezTo>
                  <a:pt x="4441800" y="750652"/>
                  <a:pt x="4417962" y="716674"/>
                  <a:pt x="4417962" y="716674"/>
                </a:cubicBezTo>
                <a:cubicBezTo>
                  <a:pt x="4402779" y="671124"/>
                  <a:pt x="4414380" y="698360"/>
                  <a:pt x="4374830" y="639036"/>
                </a:cubicBezTo>
                <a:cubicBezTo>
                  <a:pt x="4369079" y="630410"/>
                  <a:pt x="4366203" y="618908"/>
                  <a:pt x="4357577" y="613157"/>
                </a:cubicBezTo>
                <a:lnTo>
                  <a:pt x="4331698" y="595904"/>
                </a:lnTo>
                <a:cubicBezTo>
                  <a:pt x="4315198" y="546409"/>
                  <a:pt x="4334887" y="592612"/>
                  <a:pt x="4297192" y="544146"/>
                </a:cubicBezTo>
                <a:cubicBezTo>
                  <a:pt x="4284462" y="527778"/>
                  <a:pt x="4277349" y="507049"/>
                  <a:pt x="4262687" y="492387"/>
                </a:cubicBezTo>
                <a:cubicBezTo>
                  <a:pt x="4251185" y="480885"/>
                  <a:pt x="4238767" y="470232"/>
                  <a:pt x="4228181" y="457882"/>
                </a:cubicBezTo>
                <a:cubicBezTo>
                  <a:pt x="4199698" y="424652"/>
                  <a:pt x="4223510" y="436037"/>
                  <a:pt x="4185049" y="406123"/>
                </a:cubicBezTo>
                <a:cubicBezTo>
                  <a:pt x="4168681" y="393393"/>
                  <a:pt x="4147952" y="386279"/>
                  <a:pt x="4133290" y="371617"/>
                </a:cubicBezTo>
                <a:cubicBezTo>
                  <a:pt x="4113976" y="352303"/>
                  <a:pt x="4061799" y="293359"/>
                  <a:pt x="4029773" y="285353"/>
                </a:cubicBezTo>
                <a:cubicBezTo>
                  <a:pt x="3921909" y="258388"/>
                  <a:pt x="4056016" y="292851"/>
                  <a:pt x="3969388" y="268100"/>
                </a:cubicBezTo>
                <a:cubicBezTo>
                  <a:pt x="3957989" y="264843"/>
                  <a:pt x="3946385" y="262349"/>
                  <a:pt x="3934883" y="259474"/>
                </a:cubicBezTo>
                <a:cubicBezTo>
                  <a:pt x="3909004" y="262349"/>
                  <a:pt x="3882929" y="263819"/>
                  <a:pt x="3857245" y="268100"/>
                </a:cubicBezTo>
                <a:cubicBezTo>
                  <a:pt x="3848276" y="269595"/>
                  <a:pt x="3838932" y="271683"/>
                  <a:pt x="3831366" y="276727"/>
                </a:cubicBezTo>
                <a:cubicBezTo>
                  <a:pt x="3794940" y="301012"/>
                  <a:pt x="3805260" y="320087"/>
                  <a:pt x="3770981" y="354365"/>
                </a:cubicBezTo>
                <a:cubicBezTo>
                  <a:pt x="3748114" y="377232"/>
                  <a:pt x="3717364" y="401213"/>
                  <a:pt x="3701970" y="432002"/>
                </a:cubicBezTo>
                <a:cubicBezTo>
                  <a:pt x="3692108" y="451725"/>
                  <a:pt x="3689641" y="481320"/>
                  <a:pt x="3684717" y="501014"/>
                </a:cubicBezTo>
                <a:cubicBezTo>
                  <a:pt x="3682512" y="509836"/>
                  <a:pt x="3678588" y="518150"/>
                  <a:pt x="3676090" y="526893"/>
                </a:cubicBezTo>
                <a:cubicBezTo>
                  <a:pt x="3672833" y="538293"/>
                  <a:pt x="3672134" y="550502"/>
                  <a:pt x="3667464" y="561399"/>
                </a:cubicBezTo>
                <a:cubicBezTo>
                  <a:pt x="3663380" y="570928"/>
                  <a:pt x="3655962" y="578652"/>
                  <a:pt x="3650211" y="587278"/>
                </a:cubicBezTo>
                <a:cubicBezTo>
                  <a:pt x="3618754" y="681652"/>
                  <a:pt x="3668922" y="538708"/>
                  <a:pt x="3624332" y="639036"/>
                </a:cubicBezTo>
                <a:cubicBezTo>
                  <a:pt x="3616946" y="655655"/>
                  <a:pt x="3612830" y="673542"/>
                  <a:pt x="3607079" y="690795"/>
                </a:cubicBezTo>
                <a:lnTo>
                  <a:pt x="3589826" y="742553"/>
                </a:lnTo>
                <a:cubicBezTo>
                  <a:pt x="3586951" y="751179"/>
                  <a:pt x="3582983" y="759516"/>
                  <a:pt x="3581200" y="768432"/>
                </a:cubicBezTo>
                <a:cubicBezTo>
                  <a:pt x="3575271" y="798075"/>
                  <a:pt x="3572067" y="817648"/>
                  <a:pt x="3563947" y="846070"/>
                </a:cubicBezTo>
                <a:cubicBezTo>
                  <a:pt x="3561449" y="854813"/>
                  <a:pt x="3557526" y="863128"/>
                  <a:pt x="3555321" y="871949"/>
                </a:cubicBezTo>
                <a:cubicBezTo>
                  <a:pt x="3548891" y="897668"/>
                  <a:pt x="3544498" y="923868"/>
                  <a:pt x="3538068" y="949587"/>
                </a:cubicBezTo>
                <a:cubicBezTo>
                  <a:pt x="3535863" y="958409"/>
                  <a:pt x="3531939" y="966723"/>
                  <a:pt x="3529441" y="975466"/>
                </a:cubicBezTo>
                <a:cubicBezTo>
                  <a:pt x="3526184" y="986866"/>
                  <a:pt x="3524222" y="998616"/>
                  <a:pt x="3520815" y="1009972"/>
                </a:cubicBezTo>
                <a:cubicBezTo>
                  <a:pt x="3515589" y="1027391"/>
                  <a:pt x="3507973" y="1044088"/>
                  <a:pt x="3503562" y="1061731"/>
                </a:cubicBezTo>
                <a:cubicBezTo>
                  <a:pt x="3482527" y="1145873"/>
                  <a:pt x="3508210" y="1040816"/>
                  <a:pt x="3486309" y="1139368"/>
                </a:cubicBezTo>
                <a:cubicBezTo>
                  <a:pt x="3485349" y="1143686"/>
                  <a:pt x="3473861" y="1192545"/>
                  <a:pt x="3469056" y="1199753"/>
                </a:cubicBezTo>
                <a:cubicBezTo>
                  <a:pt x="3462289" y="1209904"/>
                  <a:pt x="3450667" y="1216002"/>
                  <a:pt x="3443177" y="1225632"/>
                </a:cubicBezTo>
                <a:cubicBezTo>
                  <a:pt x="3443163" y="1225650"/>
                  <a:pt x="3400052" y="1290320"/>
                  <a:pt x="3391419" y="1303270"/>
                </a:cubicBezTo>
                <a:cubicBezTo>
                  <a:pt x="3374091" y="1329262"/>
                  <a:pt x="3370048" y="1333007"/>
                  <a:pt x="3356913" y="1363655"/>
                </a:cubicBezTo>
                <a:cubicBezTo>
                  <a:pt x="3353331" y="1372013"/>
                  <a:pt x="3352353" y="1381401"/>
                  <a:pt x="3348287" y="1389534"/>
                </a:cubicBezTo>
                <a:cubicBezTo>
                  <a:pt x="3343650" y="1398807"/>
                  <a:pt x="3335671" y="1406141"/>
                  <a:pt x="3331034" y="1415414"/>
                </a:cubicBezTo>
                <a:cubicBezTo>
                  <a:pt x="3319411" y="1438659"/>
                  <a:pt x="3327128" y="1447944"/>
                  <a:pt x="3305154" y="1467172"/>
                </a:cubicBezTo>
                <a:cubicBezTo>
                  <a:pt x="3257548" y="1508827"/>
                  <a:pt x="3265498" y="1496322"/>
                  <a:pt x="3218890" y="1510304"/>
                </a:cubicBezTo>
                <a:cubicBezTo>
                  <a:pt x="3133447" y="1535937"/>
                  <a:pt x="3201509" y="1521828"/>
                  <a:pt x="3115373" y="1536183"/>
                </a:cubicBezTo>
                <a:cubicBezTo>
                  <a:pt x="3003230" y="1533308"/>
                  <a:pt x="2890914" y="1534412"/>
                  <a:pt x="2778943" y="1527557"/>
                </a:cubicBezTo>
                <a:cubicBezTo>
                  <a:pt x="2749674" y="1525765"/>
                  <a:pt x="2721434" y="1516055"/>
                  <a:pt x="2692679" y="1510304"/>
                </a:cubicBezTo>
                <a:cubicBezTo>
                  <a:pt x="2678302" y="1507429"/>
                  <a:pt x="2663457" y="1506315"/>
                  <a:pt x="2649547" y="1501678"/>
                </a:cubicBezTo>
                <a:cubicBezTo>
                  <a:pt x="2640921" y="1498802"/>
                  <a:pt x="2632614" y="1494678"/>
                  <a:pt x="2623668" y="1493051"/>
                </a:cubicBezTo>
                <a:cubicBezTo>
                  <a:pt x="2600859" y="1488904"/>
                  <a:pt x="2577636" y="1487489"/>
                  <a:pt x="2554656" y="1484425"/>
                </a:cubicBezTo>
                <a:lnTo>
                  <a:pt x="2494271" y="1475799"/>
                </a:lnTo>
                <a:cubicBezTo>
                  <a:pt x="2477018" y="1470048"/>
                  <a:pt x="2457645" y="1468634"/>
                  <a:pt x="2442513" y="1458546"/>
                </a:cubicBezTo>
                <a:cubicBezTo>
                  <a:pt x="2433887" y="1452795"/>
                  <a:pt x="2426108" y="1445504"/>
                  <a:pt x="2416634" y="1441293"/>
                </a:cubicBezTo>
                <a:cubicBezTo>
                  <a:pt x="2400015" y="1433907"/>
                  <a:pt x="2382128" y="1429791"/>
                  <a:pt x="2364875" y="1424040"/>
                </a:cubicBezTo>
                <a:lnTo>
                  <a:pt x="2338996" y="1415414"/>
                </a:lnTo>
                <a:cubicBezTo>
                  <a:pt x="2289832" y="1366249"/>
                  <a:pt x="2339434" y="1406975"/>
                  <a:pt x="2278611" y="1380908"/>
                </a:cubicBezTo>
                <a:cubicBezTo>
                  <a:pt x="2269082" y="1376824"/>
                  <a:pt x="2262005" y="1368292"/>
                  <a:pt x="2252732" y="1363655"/>
                </a:cubicBezTo>
                <a:cubicBezTo>
                  <a:pt x="2244599" y="1359589"/>
                  <a:pt x="2235479" y="1357904"/>
                  <a:pt x="2226853" y="1355029"/>
                </a:cubicBezTo>
                <a:cubicBezTo>
                  <a:pt x="2218226" y="1349278"/>
                  <a:pt x="2210447" y="1341987"/>
                  <a:pt x="2200973" y="1337776"/>
                </a:cubicBezTo>
                <a:cubicBezTo>
                  <a:pt x="2184354" y="1330390"/>
                  <a:pt x="2149215" y="1320523"/>
                  <a:pt x="2149215" y="1320523"/>
                </a:cubicBezTo>
                <a:cubicBezTo>
                  <a:pt x="2124823" y="1304262"/>
                  <a:pt x="2107259" y="1291959"/>
                  <a:pt x="2080204" y="1277391"/>
                </a:cubicBezTo>
                <a:cubicBezTo>
                  <a:pt x="2057559" y="1265198"/>
                  <a:pt x="2035591" y="1251018"/>
                  <a:pt x="2011192" y="1242885"/>
                </a:cubicBezTo>
                <a:cubicBezTo>
                  <a:pt x="1993939" y="1237134"/>
                  <a:pt x="1974566" y="1235720"/>
                  <a:pt x="1959434" y="1225632"/>
                </a:cubicBezTo>
                <a:lnTo>
                  <a:pt x="1907675" y="1191127"/>
                </a:lnTo>
                <a:cubicBezTo>
                  <a:pt x="1899049" y="1185376"/>
                  <a:pt x="1892059" y="1175340"/>
                  <a:pt x="1881796" y="1173874"/>
                </a:cubicBezTo>
                <a:lnTo>
                  <a:pt x="1821411" y="1165248"/>
                </a:lnTo>
                <a:cubicBezTo>
                  <a:pt x="1812785" y="1162372"/>
                  <a:pt x="1804408" y="1158594"/>
                  <a:pt x="1795532" y="1156621"/>
                </a:cubicBezTo>
                <a:cubicBezTo>
                  <a:pt x="1687809" y="1132682"/>
                  <a:pt x="1511729" y="1141365"/>
                  <a:pt x="1441849" y="1139368"/>
                </a:cubicBezTo>
                <a:cubicBezTo>
                  <a:pt x="1384726" y="1120328"/>
                  <a:pt x="1390891" y="1121551"/>
                  <a:pt x="1329705" y="1104863"/>
                </a:cubicBezTo>
                <a:cubicBezTo>
                  <a:pt x="1318267" y="1101743"/>
                  <a:pt x="1306825" y="1098561"/>
                  <a:pt x="1295200" y="1096236"/>
                </a:cubicBezTo>
                <a:cubicBezTo>
                  <a:pt x="1278049" y="1092806"/>
                  <a:pt x="1260694" y="1090485"/>
                  <a:pt x="1243441" y="1087610"/>
                </a:cubicBezTo>
                <a:cubicBezTo>
                  <a:pt x="1106228" y="1032724"/>
                  <a:pt x="1236429" y="1079069"/>
                  <a:pt x="907011" y="1061731"/>
                </a:cubicBezTo>
                <a:cubicBezTo>
                  <a:pt x="895171" y="1061108"/>
                  <a:pt x="884079" y="1055676"/>
                  <a:pt x="872505" y="1053104"/>
                </a:cubicBezTo>
                <a:cubicBezTo>
                  <a:pt x="854847" y="1049180"/>
                  <a:pt x="792987" y="1037188"/>
                  <a:pt x="777615" y="1035851"/>
                </a:cubicBezTo>
                <a:cubicBezTo>
                  <a:pt x="728832" y="1031609"/>
                  <a:pt x="679849" y="1030100"/>
                  <a:pt x="630966" y="1027225"/>
                </a:cubicBezTo>
                <a:cubicBezTo>
                  <a:pt x="616589" y="1021474"/>
                  <a:pt x="603083" y="1012663"/>
                  <a:pt x="587834" y="1009972"/>
                </a:cubicBezTo>
                <a:cubicBezTo>
                  <a:pt x="556111" y="1004374"/>
                  <a:pt x="348340" y="993347"/>
                  <a:pt x="337668" y="992719"/>
                </a:cubicBezTo>
                <a:cubicBezTo>
                  <a:pt x="329041" y="986968"/>
                  <a:pt x="319119" y="982797"/>
                  <a:pt x="311788" y="975466"/>
                </a:cubicBezTo>
                <a:cubicBezTo>
                  <a:pt x="291284" y="954962"/>
                  <a:pt x="285824" y="923450"/>
                  <a:pt x="277283" y="897829"/>
                </a:cubicBezTo>
                <a:cubicBezTo>
                  <a:pt x="264906" y="860700"/>
                  <a:pt x="270862" y="880773"/>
                  <a:pt x="260030" y="837444"/>
                </a:cubicBezTo>
                <a:cubicBezTo>
                  <a:pt x="257155" y="736802"/>
                  <a:pt x="256696" y="636063"/>
                  <a:pt x="251404" y="535519"/>
                </a:cubicBezTo>
                <a:cubicBezTo>
                  <a:pt x="249588" y="501021"/>
                  <a:pt x="210226" y="477089"/>
                  <a:pt x="191019" y="457882"/>
                </a:cubicBezTo>
                <a:cubicBezTo>
                  <a:pt x="150476" y="417339"/>
                  <a:pt x="171907" y="442154"/>
                  <a:pt x="130634" y="380244"/>
                </a:cubicBezTo>
                <a:cubicBezTo>
                  <a:pt x="124883" y="371618"/>
                  <a:pt x="122007" y="360116"/>
                  <a:pt x="113381" y="354365"/>
                </a:cubicBezTo>
                <a:lnTo>
                  <a:pt x="87502" y="337112"/>
                </a:lnTo>
                <a:cubicBezTo>
                  <a:pt x="81751" y="328485"/>
                  <a:pt x="77580" y="318563"/>
                  <a:pt x="70249" y="311232"/>
                </a:cubicBezTo>
                <a:cubicBezTo>
                  <a:pt x="50393" y="291376"/>
                  <a:pt x="36259" y="291952"/>
                  <a:pt x="9864" y="285353"/>
                </a:cubicBezTo>
                <a:cubicBezTo>
                  <a:pt x="-14890" y="211097"/>
                  <a:pt x="14226" y="318770"/>
                  <a:pt x="18490" y="224968"/>
                </a:cubicBezTo>
                <a:cubicBezTo>
                  <a:pt x="20844" y="173183"/>
                  <a:pt x="31430" y="78319"/>
                  <a:pt x="44370" y="5244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7092003" y="2071030"/>
            <a:ext cx="1369136" cy="1735376"/>
          </a:xfrm>
          <a:custGeom>
            <a:avLst/>
            <a:gdLst>
              <a:gd name="connsiteX0" fmla="*/ 14249 w 1601510"/>
              <a:gd name="connsiteY0" fmla="*/ 1561381 h 1735376"/>
              <a:gd name="connsiteX1" fmla="*/ 221283 w 1601510"/>
              <a:gd name="connsiteY1" fmla="*/ 1552755 h 1735376"/>
              <a:gd name="connsiteX2" fmla="*/ 255789 w 1601510"/>
              <a:gd name="connsiteY2" fmla="*/ 1570007 h 1735376"/>
              <a:gd name="connsiteX3" fmla="*/ 307548 w 1601510"/>
              <a:gd name="connsiteY3" fmla="*/ 1587260 h 1735376"/>
              <a:gd name="connsiteX4" fmla="*/ 333427 w 1601510"/>
              <a:gd name="connsiteY4" fmla="*/ 1595887 h 1735376"/>
              <a:gd name="connsiteX5" fmla="*/ 1541125 w 1601510"/>
              <a:gd name="connsiteY5" fmla="*/ 1509623 h 1735376"/>
              <a:gd name="connsiteX6" fmla="*/ 1549751 w 1601510"/>
              <a:gd name="connsiteY6" fmla="*/ 1483743 h 1735376"/>
              <a:gd name="connsiteX7" fmla="*/ 1541125 w 1601510"/>
              <a:gd name="connsiteY7" fmla="*/ 1362973 h 1735376"/>
              <a:gd name="connsiteX8" fmla="*/ 1532499 w 1601510"/>
              <a:gd name="connsiteY8" fmla="*/ 1302589 h 1735376"/>
              <a:gd name="connsiteX9" fmla="*/ 1541125 w 1601510"/>
              <a:gd name="connsiteY9" fmla="*/ 681487 h 1735376"/>
              <a:gd name="connsiteX10" fmla="*/ 1558378 w 1601510"/>
              <a:gd name="connsiteY10" fmla="*/ 603849 h 1735376"/>
              <a:gd name="connsiteX11" fmla="*/ 1567004 w 1601510"/>
              <a:gd name="connsiteY11" fmla="*/ 552090 h 1735376"/>
              <a:gd name="connsiteX12" fmla="*/ 1584257 w 1601510"/>
              <a:gd name="connsiteY12" fmla="*/ 345056 h 1735376"/>
              <a:gd name="connsiteX13" fmla="*/ 1592883 w 1601510"/>
              <a:gd name="connsiteY13" fmla="*/ 258792 h 1735376"/>
              <a:gd name="connsiteX14" fmla="*/ 1601510 w 1601510"/>
              <a:gd name="connsiteY14" fmla="*/ 215660 h 1735376"/>
              <a:gd name="connsiteX15" fmla="*/ 1584257 w 1601510"/>
              <a:gd name="connsiteY15" fmla="*/ 86264 h 1735376"/>
              <a:gd name="connsiteX16" fmla="*/ 1575631 w 1601510"/>
              <a:gd name="connsiteY16" fmla="*/ 43132 h 1735376"/>
              <a:gd name="connsiteX17" fmla="*/ 1523872 w 1601510"/>
              <a:gd name="connsiteY17" fmla="*/ 0 h 1735376"/>
              <a:gd name="connsiteX18" fmla="*/ 1497993 w 1601510"/>
              <a:gd name="connsiteY18" fmla="*/ 8626 h 1735376"/>
              <a:gd name="connsiteX19" fmla="*/ 1489366 w 1601510"/>
              <a:gd name="connsiteY19" fmla="*/ 34506 h 1735376"/>
              <a:gd name="connsiteX20" fmla="*/ 1472114 w 1601510"/>
              <a:gd name="connsiteY20" fmla="*/ 60385 h 1735376"/>
              <a:gd name="connsiteX21" fmla="*/ 1463487 w 1601510"/>
              <a:gd name="connsiteY21" fmla="*/ 86264 h 1735376"/>
              <a:gd name="connsiteX22" fmla="*/ 1403102 w 1601510"/>
              <a:gd name="connsiteY22" fmla="*/ 155275 h 1735376"/>
              <a:gd name="connsiteX23" fmla="*/ 1368597 w 1601510"/>
              <a:gd name="connsiteY23" fmla="*/ 198407 h 1735376"/>
              <a:gd name="connsiteX24" fmla="*/ 1351344 w 1601510"/>
              <a:gd name="connsiteY24" fmla="*/ 232913 h 1735376"/>
              <a:gd name="connsiteX25" fmla="*/ 1308212 w 1601510"/>
              <a:gd name="connsiteY25" fmla="*/ 284672 h 1735376"/>
              <a:gd name="connsiteX26" fmla="*/ 1299585 w 1601510"/>
              <a:gd name="connsiteY26" fmla="*/ 319177 h 1735376"/>
              <a:gd name="connsiteX27" fmla="*/ 1282332 w 1601510"/>
              <a:gd name="connsiteY27" fmla="*/ 345056 h 1735376"/>
              <a:gd name="connsiteX28" fmla="*/ 1273706 w 1601510"/>
              <a:gd name="connsiteY28" fmla="*/ 405441 h 1735376"/>
              <a:gd name="connsiteX29" fmla="*/ 1239200 w 1601510"/>
              <a:gd name="connsiteY29" fmla="*/ 457200 h 1735376"/>
              <a:gd name="connsiteX30" fmla="*/ 1221948 w 1601510"/>
              <a:gd name="connsiteY30" fmla="*/ 483079 h 1735376"/>
              <a:gd name="connsiteX31" fmla="*/ 1196068 w 1601510"/>
              <a:gd name="connsiteY31" fmla="*/ 500332 h 1735376"/>
              <a:gd name="connsiteX32" fmla="*/ 1144310 w 1601510"/>
              <a:gd name="connsiteY32" fmla="*/ 552090 h 1735376"/>
              <a:gd name="connsiteX33" fmla="*/ 1092551 w 1601510"/>
              <a:gd name="connsiteY33" fmla="*/ 586596 h 1735376"/>
              <a:gd name="connsiteX34" fmla="*/ 1066672 w 1601510"/>
              <a:gd name="connsiteY34" fmla="*/ 612475 h 1735376"/>
              <a:gd name="connsiteX35" fmla="*/ 1014914 w 1601510"/>
              <a:gd name="connsiteY35" fmla="*/ 646981 h 1735376"/>
              <a:gd name="connsiteX36" fmla="*/ 989034 w 1601510"/>
              <a:gd name="connsiteY36" fmla="*/ 664234 h 1735376"/>
              <a:gd name="connsiteX37" fmla="*/ 937276 w 1601510"/>
              <a:gd name="connsiteY37" fmla="*/ 707366 h 1735376"/>
              <a:gd name="connsiteX38" fmla="*/ 894144 w 1601510"/>
              <a:gd name="connsiteY38" fmla="*/ 759124 h 1735376"/>
              <a:gd name="connsiteX39" fmla="*/ 859638 w 1601510"/>
              <a:gd name="connsiteY39" fmla="*/ 767751 h 1735376"/>
              <a:gd name="connsiteX40" fmla="*/ 851012 w 1601510"/>
              <a:gd name="connsiteY40" fmla="*/ 793630 h 1735376"/>
              <a:gd name="connsiteX41" fmla="*/ 825132 w 1601510"/>
              <a:gd name="connsiteY41" fmla="*/ 810883 h 1735376"/>
              <a:gd name="connsiteX42" fmla="*/ 790627 w 1601510"/>
              <a:gd name="connsiteY42" fmla="*/ 836762 h 1735376"/>
              <a:gd name="connsiteX43" fmla="*/ 764748 w 1601510"/>
              <a:gd name="connsiteY43" fmla="*/ 862641 h 1735376"/>
              <a:gd name="connsiteX44" fmla="*/ 712989 w 1601510"/>
              <a:gd name="connsiteY44" fmla="*/ 897147 h 1735376"/>
              <a:gd name="connsiteX45" fmla="*/ 687110 w 1601510"/>
              <a:gd name="connsiteY45" fmla="*/ 914400 h 1735376"/>
              <a:gd name="connsiteX46" fmla="*/ 635351 w 1601510"/>
              <a:gd name="connsiteY46" fmla="*/ 948906 h 1735376"/>
              <a:gd name="connsiteX47" fmla="*/ 609472 w 1601510"/>
              <a:gd name="connsiteY47" fmla="*/ 957532 h 1735376"/>
              <a:gd name="connsiteX48" fmla="*/ 566340 w 1601510"/>
              <a:gd name="connsiteY48" fmla="*/ 1000664 h 1735376"/>
              <a:gd name="connsiteX49" fmla="*/ 540461 w 1601510"/>
              <a:gd name="connsiteY49" fmla="*/ 1017917 h 1735376"/>
              <a:gd name="connsiteX50" fmla="*/ 514582 w 1601510"/>
              <a:gd name="connsiteY50" fmla="*/ 1043796 h 1735376"/>
              <a:gd name="connsiteX51" fmla="*/ 462823 w 1601510"/>
              <a:gd name="connsiteY51" fmla="*/ 1078302 h 1735376"/>
              <a:gd name="connsiteX52" fmla="*/ 402438 w 1601510"/>
              <a:gd name="connsiteY52" fmla="*/ 1164566 h 1735376"/>
              <a:gd name="connsiteX53" fmla="*/ 385185 w 1601510"/>
              <a:gd name="connsiteY53" fmla="*/ 1190445 h 1735376"/>
              <a:gd name="connsiteX54" fmla="*/ 333427 w 1601510"/>
              <a:gd name="connsiteY54" fmla="*/ 1224951 h 1735376"/>
              <a:gd name="connsiteX55" fmla="*/ 298921 w 1601510"/>
              <a:gd name="connsiteY55" fmla="*/ 1276709 h 1735376"/>
              <a:gd name="connsiteX56" fmla="*/ 247163 w 1601510"/>
              <a:gd name="connsiteY56" fmla="*/ 1328468 h 1735376"/>
              <a:gd name="connsiteX57" fmla="*/ 221283 w 1601510"/>
              <a:gd name="connsiteY57" fmla="*/ 1354347 h 1735376"/>
              <a:gd name="connsiteX58" fmla="*/ 169525 w 1601510"/>
              <a:gd name="connsiteY58" fmla="*/ 1397479 h 1735376"/>
              <a:gd name="connsiteX59" fmla="*/ 143646 w 1601510"/>
              <a:gd name="connsiteY59" fmla="*/ 1414732 h 1735376"/>
              <a:gd name="connsiteX60" fmla="*/ 117766 w 1601510"/>
              <a:gd name="connsiteY60" fmla="*/ 1440611 h 1735376"/>
              <a:gd name="connsiteX61" fmla="*/ 66008 w 1601510"/>
              <a:gd name="connsiteY61" fmla="*/ 1483743 h 1735376"/>
              <a:gd name="connsiteX62" fmla="*/ 48755 w 1601510"/>
              <a:gd name="connsiteY62" fmla="*/ 1509623 h 1735376"/>
              <a:gd name="connsiteX63" fmla="*/ 14249 w 1601510"/>
              <a:gd name="connsiteY63" fmla="*/ 1561381 h 173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601510" h="1735376">
                <a:moveTo>
                  <a:pt x="14249" y="1561381"/>
                </a:moveTo>
                <a:cubicBezTo>
                  <a:pt x="43004" y="1568570"/>
                  <a:pt x="77686" y="1533174"/>
                  <a:pt x="221283" y="1552755"/>
                </a:cubicBezTo>
                <a:cubicBezTo>
                  <a:pt x="234025" y="1554492"/>
                  <a:pt x="243849" y="1565231"/>
                  <a:pt x="255789" y="1570007"/>
                </a:cubicBezTo>
                <a:cubicBezTo>
                  <a:pt x="272675" y="1576761"/>
                  <a:pt x="290295" y="1581509"/>
                  <a:pt x="307548" y="1587260"/>
                </a:cubicBezTo>
                <a:lnTo>
                  <a:pt x="333427" y="1595887"/>
                </a:lnTo>
                <a:cubicBezTo>
                  <a:pt x="2013046" y="1571720"/>
                  <a:pt x="1456395" y="1975661"/>
                  <a:pt x="1541125" y="1509623"/>
                </a:cubicBezTo>
                <a:cubicBezTo>
                  <a:pt x="1542752" y="1500676"/>
                  <a:pt x="1546876" y="1492370"/>
                  <a:pt x="1549751" y="1483743"/>
                </a:cubicBezTo>
                <a:cubicBezTo>
                  <a:pt x="1546876" y="1443486"/>
                  <a:pt x="1544951" y="1403150"/>
                  <a:pt x="1541125" y="1362973"/>
                </a:cubicBezTo>
                <a:cubicBezTo>
                  <a:pt x="1539197" y="1342732"/>
                  <a:pt x="1532499" y="1322921"/>
                  <a:pt x="1532499" y="1302589"/>
                </a:cubicBezTo>
                <a:cubicBezTo>
                  <a:pt x="1532499" y="1095535"/>
                  <a:pt x="1535818" y="888473"/>
                  <a:pt x="1541125" y="681487"/>
                </a:cubicBezTo>
                <a:cubicBezTo>
                  <a:pt x="1541969" y="648588"/>
                  <a:pt x="1549042" y="631853"/>
                  <a:pt x="1558378" y="603849"/>
                </a:cubicBezTo>
                <a:cubicBezTo>
                  <a:pt x="1561253" y="586596"/>
                  <a:pt x="1565264" y="569494"/>
                  <a:pt x="1567004" y="552090"/>
                </a:cubicBezTo>
                <a:cubicBezTo>
                  <a:pt x="1573895" y="483183"/>
                  <a:pt x="1578170" y="414039"/>
                  <a:pt x="1584257" y="345056"/>
                </a:cubicBezTo>
                <a:cubicBezTo>
                  <a:pt x="1586797" y="316270"/>
                  <a:pt x="1589064" y="287437"/>
                  <a:pt x="1592883" y="258792"/>
                </a:cubicBezTo>
                <a:cubicBezTo>
                  <a:pt x="1594821" y="244259"/>
                  <a:pt x="1598634" y="230037"/>
                  <a:pt x="1601510" y="215660"/>
                </a:cubicBezTo>
                <a:cubicBezTo>
                  <a:pt x="1595759" y="172528"/>
                  <a:pt x="1590712" y="129296"/>
                  <a:pt x="1584257" y="86264"/>
                </a:cubicBezTo>
                <a:cubicBezTo>
                  <a:pt x="1582082" y="71764"/>
                  <a:pt x="1582188" y="56246"/>
                  <a:pt x="1575631" y="43132"/>
                </a:cubicBezTo>
                <a:cubicBezTo>
                  <a:pt x="1567329" y="26529"/>
                  <a:pt x="1538733" y="9908"/>
                  <a:pt x="1523872" y="0"/>
                </a:cubicBezTo>
                <a:cubicBezTo>
                  <a:pt x="1515246" y="2875"/>
                  <a:pt x="1504423" y="2196"/>
                  <a:pt x="1497993" y="8626"/>
                </a:cubicBezTo>
                <a:cubicBezTo>
                  <a:pt x="1491563" y="15056"/>
                  <a:pt x="1493433" y="26373"/>
                  <a:pt x="1489366" y="34506"/>
                </a:cubicBezTo>
                <a:cubicBezTo>
                  <a:pt x="1484730" y="43779"/>
                  <a:pt x="1476750" y="51112"/>
                  <a:pt x="1472114" y="60385"/>
                </a:cubicBezTo>
                <a:cubicBezTo>
                  <a:pt x="1468047" y="68518"/>
                  <a:pt x="1467903" y="78315"/>
                  <a:pt x="1463487" y="86264"/>
                </a:cubicBezTo>
                <a:cubicBezTo>
                  <a:pt x="1433885" y="139547"/>
                  <a:pt x="1440908" y="130073"/>
                  <a:pt x="1403102" y="155275"/>
                </a:cubicBezTo>
                <a:cubicBezTo>
                  <a:pt x="1382507" y="217065"/>
                  <a:pt x="1411951" y="146383"/>
                  <a:pt x="1368597" y="198407"/>
                </a:cubicBezTo>
                <a:cubicBezTo>
                  <a:pt x="1360364" y="208286"/>
                  <a:pt x="1357724" y="221748"/>
                  <a:pt x="1351344" y="232913"/>
                </a:cubicBezTo>
                <a:cubicBezTo>
                  <a:pt x="1335332" y="260935"/>
                  <a:pt x="1331999" y="260884"/>
                  <a:pt x="1308212" y="284672"/>
                </a:cubicBezTo>
                <a:cubicBezTo>
                  <a:pt x="1305336" y="296174"/>
                  <a:pt x="1304255" y="308280"/>
                  <a:pt x="1299585" y="319177"/>
                </a:cubicBezTo>
                <a:cubicBezTo>
                  <a:pt x="1295501" y="328706"/>
                  <a:pt x="1285311" y="335126"/>
                  <a:pt x="1282332" y="345056"/>
                </a:cubicBezTo>
                <a:cubicBezTo>
                  <a:pt x="1276489" y="364531"/>
                  <a:pt x="1281005" y="386464"/>
                  <a:pt x="1273706" y="405441"/>
                </a:cubicBezTo>
                <a:cubicBezTo>
                  <a:pt x="1266262" y="424794"/>
                  <a:pt x="1250702" y="439947"/>
                  <a:pt x="1239200" y="457200"/>
                </a:cubicBezTo>
                <a:cubicBezTo>
                  <a:pt x="1233449" y="465826"/>
                  <a:pt x="1230574" y="477328"/>
                  <a:pt x="1221948" y="483079"/>
                </a:cubicBezTo>
                <a:cubicBezTo>
                  <a:pt x="1213321" y="488830"/>
                  <a:pt x="1203817" y="493444"/>
                  <a:pt x="1196068" y="500332"/>
                </a:cubicBezTo>
                <a:cubicBezTo>
                  <a:pt x="1177832" y="516542"/>
                  <a:pt x="1164611" y="538556"/>
                  <a:pt x="1144310" y="552090"/>
                </a:cubicBezTo>
                <a:cubicBezTo>
                  <a:pt x="1127057" y="563592"/>
                  <a:pt x="1107213" y="571934"/>
                  <a:pt x="1092551" y="586596"/>
                </a:cubicBezTo>
                <a:cubicBezTo>
                  <a:pt x="1083925" y="595222"/>
                  <a:pt x="1076302" y="604985"/>
                  <a:pt x="1066672" y="612475"/>
                </a:cubicBezTo>
                <a:cubicBezTo>
                  <a:pt x="1050305" y="625205"/>
                  <a:pt x="1032167" y="635479"/>
                  <a:pt x="1014914" y="646981"/>
                </a:cubicBezTo>
                <a:cubicBezTo>
                  <a:pt x="1006287" y="652732"/>
                  <a:pt x="996365" y="656903"/>
                  <a:pt x="989034" y="664234"/>
                </a:cubicBezTo>
                <a:cubicBezTo>
                  <a:pt x="955824" y="697444"/>
                  <a:pt x="973306" y="683346"/>
                  <a:pt x="937276" y="707366"/>
                </a:cubicBezTo>
                <a:cubicBezTo>
                  <a:pt x="926282" y="723856"/>
                  <a:pt x="912026" y="748906"/>
                  <a:pt x="894144" y="759124"/>
                </a:cubicBezTo>
                <a:cubicBezTo>
                  <a:pt x="883850" y="765006"/>
                  <a:pt x="871140" y="764875"/>
                  <a:pt x="859638" y="767751"/>
                </a:cubicBezTo>
                <a:cubicBezTo>
                  <a:pt x="856763" y="776377"/>
                  <a:pt x="856692" y="786530"/>
                  <a:pt x="851012" y="793630"/>
                </a:cubicBezTo>
                <a:cubicBezTo>
                  <a:pt x="844535" y="801726"/>
                  <a:pt x="833569" y="804857"/>
                  <a:pt x="825132" y="810883"/>
                </a:cubicBezTo>
                <a:cubicBezTo>
                  <a:pt x="813433" y="819240"/>
                  <a:pt x="801543" y="827405"/>
                  <a:pt x="790627" y="836762"/>
                </a:cubicBezTo>
                <a:cubicBezTo>
                  <a:pt x="781364" y="844701"/>
                  <a:pt x="774378" y="855151"/>
                  <a:pt x="764748" y="862641"/>
                </a:cubicBezTo>
                <a:cubicBezTo>
                  <a:pt x="748380" y="875371"/>
                  <a:pt x="730242" y="885645"/>
                  <a:pt x="712989" y="897147"/>
                </a:cubicBezTo>
                <a:lnTo>
                  <a:pt x="687110" y="914400"/>
                </a:lnTo>
                <a:lnTo>
                  <a:pt x="635351" y="948906"/>
                </a:lnTo>
                <a:lnTo>
                  <a:pt x="609472" y="957532"/>
                </a:lnTo>
                <a:cubicBezTo>
                  <a:pt x="540461" y="1003540"/>
                  <a:pt x="623849" y="943155"/>
                  <a:pt x="566340" y="1000664"/>
                </a:cubicBezTo>
                <a:cubicBezTo>
                  <a:pt x="559009" y="1007995"/>
                  <a:pt x="548426" y="1011280"/>
                  <a:pt x="540461" y="1017917"/>
                </a:cubicBezTo>
                <a:cubicBezTo>
                  <a:pt x="531089" y="1025727"/>
                  <a:pt x="524212" y="1036306"/>
                  <a:pt x="514582" y="1043796"/>
                </a:cubicBezTo>
                <a:cubicBezTo>
                  <a:pt x="498214" y="1056526"/>
                  <a:pt x="462823" y="1078302"/>
                  <a:pt x="462823" y="1078302"/>
                </a:cubicBezTo>
                <a:cubicBezTo>
                  <a:pt x="383497" y="1197288"/>
                  <a:pt x="466305" y="1075152"/>
                  <a:pt x="402438" y="1164566"/>
                </a:cubicBezTo>
                <a:cubicBezTo>
                  <a:pt x="396412" y="1173002"/>
                  <a:pt x="392987" y="1183618"/>
                  <a:pt x="385185" y="1190445"/>
                </a:cubicBezTo>
                <a:cubicBezTo>
                  <a:pt x="369580" y="1204099"/>
                  <a:pt x="333427" y="1224951"/>
                  <a:pt x="333427" y="1224951"/>
                </a:cubicBezTo>
                <a:cubicBezTo>
                  <a:pt x="321925" y="1242204"/>
                  <a:pt x="313583" y="1262047"/>
                  <a:pt x="298921" y="1276709"/>
                </a:cubicBezTo>
                <a:lnTo>
                  <a:pt x="247163" y="1328468"/>
                </a:lnTo>
                <a:cubicBezTo>
                  <a:pt x="238536" y="1337095"/>
                  <a:pt x="231434" y="1347580"/>
                  <a:pt x="221283" y="1354347"/>
                </a:cubicBezTo>
                <a:cubicBezTo>
                  <a:pt x="157030" y="1397183"/>
                  <a:pt x="235945" y="1342129"/>
                  <a:pt x="169525" y="1397479"/>
                </a:cubicBezTo>
                <a:cubicBezTo>
                  <a:pt x="161560" y="1404116"/>
                  <a:pt x="151611" y="1408095"/>
                  <a:pt x="143646" y="1414732"/>
                </a:cubicBezTo>
                <a:cubicBezTo>
                  <a:pt x="134274" y="1422542"/>
                  <a:pt x="127138" y="1432801"/>
                  <a:pt x="117766" y="1440611"/>
                </a:cubicBezTo>
                <a:cubicBezTo>
                  <a:pt x="80757" y="1471451"/>
                  <a:pt x="100370" y="1442508"/>
                  <a:pt x="66008" y="1483743"/>
                </a:cubicBezTo>
                <a:cubicBezTo>
                  <a:pt x="59371" y="1491708"/>
                  <a:pt x="55502" y="1501751"/>
                  <a:pt x="48755" y="1509623"/>
                </a:cubicBezTo>
                <a:cubicBezTo>
                  <a:pt x="1892" y="1564296"/>
                  <a:pt x="-14506" y="1554192"/>
                  <a:pt x="14249" y="1561381"/>
                </a:cubicBezTo>
                <a:close/>
              </a:path>
            </a:pathLst>
          </a:custGeom>
          <a:solidFill>
            <a:srgbClr val="FFC000">
              <a:alpha val="55000"/>
            </a:srgbClr>
          </a:solidFill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486523" y="3618781"/>
            <a:ext cx="1881639" cy="2182483"/>
          </a:xfrm>
          <a:custGeom>
            <a:avLst/>
            <a:gdLst>
              <a:gd name="connsiteX0" fmla="*/ 1080 w 1881639"/>
              <a:gd name="connsiteY0" fmla="*/ 146649 h 2182483"/>
              <a:gd name="connsiteX1" fmla="*/ 44212 w 1881639"/>
              <a:gd name="connsiteY1" fmla="*/ 172528 h 2182483"/>
              <a:gd name="connsiteX2" fmla="*/ 104597 w 1881639"/>
              <a:gd name="connsiteY2" fmla="*/ 207034 h 2182483"/>
              <a:gd name="connsiteX3" fmla="*/ 139103 w 1881639"/>
              <a:gd name="connsiteY3" fmla="*/ 258792 h 2182483"/>
              <a:gd name="connsiteX4" fmla="*/ 164982 w 1881639"/>
              <a:gd name="connsiteY4" fmla="*/ 276045 h 2182483"/>
              <a:gd name="connsiteX5" fmla="*/ 199488 w 1881639"/>
              <a:gd name="connsiteY5" fmla="*/ 301924 h 2182483"/>
              <a:gd name="connsiteX6" fmla="*/ 225367 w 1881639"/>
              <a:gd name="connsiteY6" fmla="*/ 310551 h 2182483"/>
              <a:gd name="connsiteX7" fmla="*/ 277126 w 1881639"/>
              <a:gd name="connsiteY7" fmla="*/ 345057 h 2182483"/>
              <a:gd name="connsiteX8" fmla="*/ 303005 w 1881639"/>
              <a:gd name="connsiteY8" fmla="*/ 362309 h 2182483"/>
              <a:gd name="connsiteX9" fmla="*/ 328884 w 1881639"/>
              <a:gd name="connsiteY9" fmla="*/ 379562 h 2182483"/>
              <a:gd name="connsiteX10" fmla="*/ 363390 w 1881639"/>
              <a:gd name="connsiteY10" fmla="*/ 457200 h 2182483"/>
              <a:gd name="connsiteX11" fmla="*/ 372016 w 1881639"/>
              <a:gd name="connsiteY11" fmla="*/ 483079 h 2182483"/>
              <a:gd name="connsiteX12" fmla="*/ 389269 w 1881639"/>
              <a:gd name="connsiteY12" fmla="*/ 508958 h 2182483"/>
              <a:gd name="connsiteX13" fmla="*/ 415148 w 1881639"/>
              <a:gd name="connsiteY13" fmla="*/ 560717 h 2182483"/>
              <a:gd name="connsiteX14" fmla="*/ 441028 w 1881639"/>
              <a:gd name="connsiteY14" fmla="*/ 646981 h 2182483"/>
              <a:gd name="connsiteX15" fmla="*/ 466907 w 1881639"/>
              <a:gd name="connsiteY15" fmla="*/ 724619 h 2182483"/>
              <a:gd name="connsiteX16" fmla="*/ 475533 w 1881639"/>
              <a:gd name="connsiteY16" fmla="*/ 750498 h 2182483"/>
              <a:gd name="connsiteX17" fmla="*/ 492786 w 1881639"/>
              <a:gd name="connsiteY17" fmla="*/ 819509 h 2182483"/>
              <a:gd name="connsiteX18" fmla="*/ 510039 w 1881639"/>
              <a:gd name="connsiteY18" fmla="*/ 914400 h 2182483"/>
              <a:gd name="connsiteX19" fmla="*/ 527292 w 1881639"/>
              <a:gd name="connsiteY19" fmla="*/ 966158 h 2182483"/>
              <a:gd name="connsiteX20" fmla="*/ 535918 w 1881639"/>
              <a:gd name="connsiteY20" fmla="*/ 992038 h 2182483"/>
              <a:gd name="connsiteX21" fmla="*/ 544545 w 1881639"/>
              <a:gd name="connsiteY21" fmla="*/ 1104181 h 2182483"/>
              <a:gd name="connsiteX22" fmla="*/ 561797 w 1881639"/>
              <a:gd name="connsiteY22" fmla="*/ 1207698 h 2182483"/>
              <a:gd name="connsiteX23" fmla="*/ 579050 w 1881639"/>
              <a:gd name="connsiteY23" fmla="*/ 1431985 h 2182483"/>
              <a:gd name="connsiteX24" fmla="*/ 604929 w 1881639"/>
              <a:gd name="connsiteY24" fmla="*/ 1535502 h 2182483"/>
              <a:gd name="connsiteX25" fmla="*/ 613556 w 1881639"/>
              <a:gd name="connsiteY25" fmla="*/ 1578634 h 2182483"/>
              <a:gd name="connsiteX26" fmla="*/ 622182 w 1881639"/>
              <a:gd name="connsiteY26" fmla="*/ 1630392 h 2182483"/>
              <a:gd name="connsiteX27" fmla="*/ 630809 w 1881639"/>
              <a:gd name="connsiteY27" fmla="*/ 1690777 h 2182483"/>
              <a:gd name="connsiteX28" fmla="*/ 648062 w 1881639"/>
              <a:gd name="connsiteY28" fmla="*/ 1742536 h 2182483"/>
              <a:gd name="connsiteX29" fmla="*/ 656688 w 1881639"/>
              <a:gd name="connsiteY29" fmla="*/ 1794294 h 2182483"/>
              <a:gd name="connsiteX30" fmla="*/ 673941 w 1881639"/>
              <a:gd name="connsiteY30" fmla="*/ 1820174 h 2182483"/>
              <a:gd name="connsiteX31" fmla="*/ 699820 w 1881639"/>
              <a:gd name="connsiteY31" fmla="*/ 1949570 h 2182483"/>
              <a:gd name="connsiteX32" fmla="*/ 708446 w 1881639"/>
              <a:gd name="connsiteY32" fmla="*/ 1975449 h 2182483"/>
              <a:gd name="connsiteX33" fmla="*/ 734326 w 1881639"/>
              <a:gd name="connsiteY33" fmla="*/ 1992702 h 2182483"/>
              <a:gd name="connsiteX34" fmla="*/ 760205 w 1881639"/>
              <a:gd name="connsiteY34" fmla="*/ 2018581 h 2182483"/>
              <a:gd name="connsiteX35" fmla="*/ 768831 w 1881639"/>
              <a:gd name="connsiteY35" fmla="*/ 2044460 h 2182483"/>
              <a:gd name="connsiteX36" fmla="*/ 846469 w 1881639"/>
              <a:gd name="connsiteY36" fmla="*/ 2104845 h 2182483"/>
              <a:gd name="connsiteX37" fmla="*/ 906854 w 1881639"/>
              <a:gd name="connsiteY37" fmla="*/ 2113472 h 2182483"/>
              <a:gd name="connsiteX38" fmla="*/ 941360 w 1881639"/>
              <a:gd name="connsiteY38" fmla="*/ 2122098 h 2182483"/>
              <a:gd name="connsiteX39" fmla="*/ 967239 w 1881639"/>
              <a:gd name="connsiteY39" fmla="*/ 2130724 h 2182483"/>
              <a:gd name="connsiteX40" fmla="*/ 1001745 w 1881639"/>
              <a:gd name="connsiteY40" fmla="*/ 2139351 h 2182483"/>
              <a:gd name="connsiteX41" fmla="*/ 1053503 w 1881639"/>
              <a:gd name="connsiteY41" fmla="*/ 2156604 h 2182483"/>
              <a:gd name="connsiteX42" fmla="*/ 1165646 w 1881639"/>
              <a:gd name="connsiteY42" fmla="*/ 2182483 h 2182483"/>
              <a:gd name="connsiteX43" fmla="*/ 1648726 w 1881639"/>
              <a:gd name="connsiteY43" fmla="*/ 2173857 h 2182483"/>
              <a:gd name="connsiteX44" fmla="*/ 1700484 w 1881639"/>
              <a:gd name="connsiteY44" fmla="*/ 2156604 h 2182483"/>
              <a:gd name="connsiteX45" fmla="*/ 1752243 w 1881639"/>
              <a:gd name="connsiteY45" fmla="*/ 2147977 h 2182483"/>
              <a:gd name="connsiteX46" fmla="*/ 1812628 w 1881639"/>
              <a:gd name="connsiteY46" fmla="*/ 2122098 h 2182483"/>
              <a:gd name="connsiteX47" fmla="*/ 1838507 w 1881639"/>
              <a:gd name="connsiteY47" fmla="*/ 2113472 h 2182483"/>
              <a:gd name="connsiteX48" fmla="*/ 1829880 w 1881639"/>
              <a:gd name="connsiteY48" fmla="*/ 2035834 h 2182483"/>
              <a:gd name="connsiteX49" fmla="*/ 1821254 w 1881639"/>
              <a:gd name="connsiteY49" fmla="*/ 2009955 h 2182483"/>
              <a:gd name="connsiteX50" fmla="*/ 1847133 w 1881639"/>
              <a:gd name="connsiteY50" fmla="*/ 1561381 h 2182483"/>
              <a:gd name="connsiteX51" fmla="*/ 1855760 w 1881639"/>
              <a:gd name="connsiteY51" fmla="*/ 1466490 h 2182483"/>
              <a:gd name="connsiteX52" fmla="*/ 1873012 w 1881639"/>
              <a:gd name="connsiteY52" fmla="*/ 1414732 h 2182483"/>
              <a:gd name="connsiteX53" fmla="*/ 1864386 w 1881639"/>
              <a:gd name="connsiteY53" fmla="*/ 543464 h 2182483"/>
              <a:gd name="connsiteX54" fmla="*/ 1881639 w 1881639"/>
              <a:gd name="connsiteY54" fmla="*/ 232913 h 2182483"/>
              <a:gd name="connsiteX55" fmla="*/ 1804001 w 1881639"/>
              <a:gd name="connsiteY55" fmla="*/ 189781 h 2182483"/>
              <a:gd name="connsiteX56" fmla="*/ 1752243 w 1881639"/>
              <a:gd name="connsiteY56" fmla="*/ 155275 h 2182483"/>
              <a:gd name="connsiteX57" fmla="*/ 1726363 w 1881639"/>
              <a:gd name="connsiteY57" fmla="*/ 138023 h 2182483"/>
              <a:gd name="connsiteX58" fmla="*/ 1674605 w 1881639"/>
              <a:gd name="connsiteY58" fmla="*/ 120770 h 2182483"/>
              <a:gd name="connsiteX59" fmla="*/ 1648726 w 1881639"/>
              <a:gd name="connsiteY59" fmla="*/ 112143 h 2182483"/>
              <a:gd name="connsiteX60" fmla="*/ 1596967 w 1881639"/>
              <a:gd name="connsiteY60" fmla="*/ 86264 h 2182483"/>
              <a:gd name="connsiteX61" fmla="*/ 1545209 w 1881639"/>
              <a:gd name="connsiteY61" fmla="*/ 60385 h 2182483"/>
              <a:gd name="connsiteX62" fmla="*/ 1510703 w 1881639"/>
              <a:gd name="connsiteY62" fmla="*/ 43132 h 2182483"/>
              <a:gd name="connsiteX63" fmla="*/ 1476197 w 1881639"/>
              <a:gd name="connsiteY63" fmla="*/ 34506 h 2182483"/>
              <a:gd name="connsiteX64" fmla="*/ 1450318 w 1881639"/>
              <a:gd name="connsiteY64" fmla="*/ 25879 h 2182483"/>
              <a:gd name="connsiteX65" fmla="*/ 1260537 w 1881639"/>
              <a:gd name="connsiteY65" fmla="*/ 34506 h 2182483"/>
              <a:gd name="connsiteX66" fmla="*/ 993118 w 1881639"/>
              <a:gd name="connsiteY66" fmla="*/ 17253 h 2182483"/>
              <a:gd name="connsiteX67" fmla="*/ 967239 w 1881639"/>
              <a:gd name="connsiteY67" fmla="*/ 8626 h 2182483"/>
              <a:gd name="connsiteX68" fmla="*/ 389269 w 1881639"/>
              <a:gd name="connsiteY68" fmla="*/ 8626 h 2182483"/>
              <a:gd name="connsiteX69" fmla="*/ 363390 w 1881639"/>
              <a:gd name="connsiteY69" fmla="*/ 0 h 2182483"/>
              <a:gd name="connsiteX70" fmla="*/ 251246 w 1881639"/>
              <a:gd name="connsiteY70" fmla="*/ 8626 h 2182483"/>
              <a:gd name="connsiteX71" fmla="*/ 199488 w 1881639"/>
              <a:gd name="connsiteY71" fmla="*/ 34506 h 2182483"/>
              <a:gd name="connsiteX72" fmla="*/ 147729 w 1881639"/>
              <a:gd name="connsiteY72" fmla="*/ 51758 h 2182483"/>
              <a:gd name="connsiteX73" fmla="*/ 113224 w 1881639"/>
              <a:gd name="connsiteY73" fmla="*/ 69011 h 2182483"/>
              <a:gd name="connsiteX74" fmla="*/ 87345 w 1881639"/>
              <a:gd name="connsiteY74" fmla="*/ 86264 h 2182483"/>
              <a:gd name="connsiteX75" fmla="*/ 61465 w 1881639"/>
              <a:gd name="connsiteY75" fmla="*/ 94890 h 2182483"/>
              <a:gd name="connsiteX76" fmla="*/ 35586 w 1881639"/>
              <a:gd name="connsiteY76" fmla="*/ 112143 h 2182483"/>
              <a:gd name="connsiteX77" fmla="*/ 1080 w 1881639"/>
              <a:gd name="connsiteY77" fmla="*/ 146649 h 218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881639" h="2182483">
                <a:moveTo>
                  <a:pt x="1080" y="146649"/>
                </a:moveTo>
                <a:cubicBezTo>
                  <a:pt x="2518" y="156713"/>
                  <a:pt x="29215" y="165030"/>
                  <a:pt x="44212" y="172528"/>
                </a:cubicBezTo>
                <a:cubicBezTo>
                  <a:pt x="78414" y="189629"/>
                  <a:pt x="71224" y="169489"/>
                  <a:pt x="104597" y="207034"/>
                </a:cubicBezTo>
                <a:cubicBezTo>
                  <a:pt x="118373" y="222532"/>
                  <a:pt x="121850" y="247290"/>
                  <a:pt x="139103" y="258792"/>
                </a:cubicBezTo>
                <a:cubicBezTo>
                  <a:pt x="147729" y="264543"/>
                  <a:pt x="156546" y="270019"/>
                  <a:pt x="164982" y="276045"/>
                </a:cubicBezTo>
                <a:cubicBezTo>
                  <a:pt x="176681" y="284402"/>
                  <a:pt x="187005" y="294791"/>
                  <a:pt x="199488" y="301924"/>
                </a:cubicBezTo>
                <a:cubicBezTo>
                  <a:pt x="207383" y="306435"/>
                  <a:pt x="217418" y="306135"/>
                  <a:pt x="225367" y="310551"/>
                </a:cubicBezTo>
                <a:cubicBezTo>
                  <a:pt x="243493" y="320621"/>
                  <a:pt x="259873" y="333555"/>
                  <a:pt x="277126" y="345057"/>
                </a:cubicBezTo>
                <a:lnTo>
                  <a:pt x="303005" y="362309"/>
                </a:lnTo>
                <a:lnTo>
                  <a:pt x="328884" y="379562"/>
                </a:lnTo>
                <a:cubicBezTo>
                  <a:pt x="356225" y="420572"/>
                  <a:pt x="342859" y="395606"/>
                  <a:pt x="363390" y="457200"/>
                </a:cubicBezTo>
                <a:cubicBezTo>
                  <a:pt x="366265" y="465826"/>
                  <a:pt x="366972" y="475513"/>
                  <a:pt x="372016" y="483079"/>
                </a:cubicBezTo>
                <a:lnTo>
                  <a:pt x="389269" y="508958"/>
                </a:lnTo>
                <a:cubicBezTo>
                  <a:pt x="420722" y="603325"/>
                  <a:pt x="370562" y="460401"/>
                  <a:pt x="415148" y="560717"/>
                </a:cubicBezTo>
                <a:cubicBezTo>
                  <a:pt x="433912" y="602936"/>
                  <a:pt x="429449" y="608384"/>
                  <a:pt x="441028" y="646981"/>
                </a:cubicBezTo>
                <a:cubicBezTo>
                  <a:pt x="441057" y="647078"/>
                  <a:pt x="462578" y="711631"/>
                  <a:pt x="466907" y="724619"/>
                </a:cubicBezTo>
                <a:cubicBezTo>
                  <a:pt x="469782" y="733245"/>
                  <a:pt x="473750" y="741582"/>
                  <a:pt x="475533" y="750498"/>
                </a:cubicBezTo>
                <a:cubicBezTo>
                  <a:pt x="493075" y="838203"/>
                  <a:pt x="475101" y="757608"/>
                  <a:pt x="492786" y="819509"/>
                </a:cubicBezTo>
                <a:cubicBezTo>
                  <a:pt x="517436" y="905787"/>
                  <a:pt x="480712" y="787319"/>
                  <a:pt x="510039" y="914400"/>
                </a:cubicBezTo>
                <a:cubicBezTo>
                  <a:pt x="514128" y="932120"/>
                  <a:pt x="521541" y="948905"/>
                  <a:pt x="527292" y="966158"/>
                </a:cubicBezTo>
                <a:lnTo>
                  <a:pt x="535918" y="992038"/>
                </a:lnTo>
                <a:cubicBezTo>
                  <a:pt x="538794" y="1029419"/>
                  <a:pt x="541151" y="1066844"/>
                  <a:pt x="544545" y="1104181"/>
                </a:cubicBezTo>
                <a:cubicBezTo>
                  <a:pt x="551768" y="1183635"/>
                  <a:pt x="545778" y="1159638"/>
                  <a:pt x="561797" y="1207698"/>
                </a:cubicBezTo>
                <a:cubicBezTo>
                  <a:pt x="567548" y="1282460"/>
                  <a:pt x="572051" y="1357329"/>
                  <a:pt x="579050" y="1431985"/>
                </a:cubicBezTo>
                <a:cubicBezTo>
                  <a:pt x="588831" y="1536315"/>
                  <a:pt x="584055" y="1431139"/>
                  <a:pt x="604929" y="1535502"/>
                </a:cubicBezTo>
                <a:cubicBezTo>
                  <a:pt x="607805" y="1549879"/>
                  <a:pt x="610933" y="1564208"/>
                  <a:pt x="613556" y="1578634"/>
                </a:cubicBezTo>
                <a:cubicBezTo>
                  <a:pt x="616685" y="1595842"/>
                  <a:pt x="619522" y="1613105"/>
                  <a:pt x="622182" y="1630392"/>
                </a:cubicBezTo>
                <a:cubicBezTo>
                  <a:pt x="625274" y="1650488"/>
                  <a:pt x="626237" y="1670965"/>
                  <a:pt x="630809" y="1690777"/>
                </a:cubicBezTo>
                <a:cubicBezTo>
                  <a:pt x="634898" y="1708498"/>
                  <a:pt x="648062" y="1742536"/>
                  <a:pt x="648062" y="1742536"/>
                </a:cubicBezTo>
                <a:cubicBezTo>
                  <a:pt x="650937" y="1759789"/>
                  <a:pt x="651157" y="1777701"/>
                  <a:pt x="656688" y="1794294"/>
                </a:cubicBezTo>
                <a:cubicBezTo>
                  <a:pt x="659967" y="1804130"/>
                  <a:pt x="671166" y="1810184"/>
                  <a:pt x="673941" y="1820174"/>
                </a:cubicBezTo>
                <a:cubicBezTo>
                  <a:pt x="685714" y="1862555"/>
                  <a:pt x="685911" y="1907841"/>
                  <a:pt x="699820" y="1949570"/>
                </a:cubicBezTo>
                <a:cubicBezTo>
                  <a:pt x="702695" y="1958196"/>
                  <a:pt x="702766" y="1968349"/>
                  <a:pt x="708446" y="1975449"/>
                </a:cubicBezTo>
                <a:cubicBezTo>
                  <a:pt x="714923" y="1983545"/>
                  <a:pt x="726361" y="1986065"/>
                  <a:pt x="734326" y="1992702"/>
                </a:cubicBezTo>
                <a:cubicBezTo>
                  <a:pt x="743698" y="2000512"/>
                  <a:pt x="751579" y="2009955"/>
                  <a:pt x="760205" y="2018581"/>
                </a:cubicBezTo>
                <a:cubicBezTo>
                  <a:pt x="763080" y="2027207"/>
                  <a:pt x="763248" y="2037282"/>
                  <a:pt x="768831" y="2044460"/>
                </a:cubicBezTo>
                <a:cubicBezTo>
                  <a:pt x="795553" y="2078817"/>
                  <a:pt x="809169" y="2097385"/>
                  <a:pt x="846469" y="2104845"/>
                </a:cubicBezTo>
                <a:cubicBezTo>
                  <a:pt x="866407" y="2108833"/>
                  <a:pt x="886849" y="2109835"/>
                  <a:pt x="906854" y="2113472"/>
                </a:cubicBezTo>
                <a:cubicBezTo>
                  <a:pt x="918519" y="2115593"/>
                  <a:pt x="929960" y="2118841"/>
                  <a:pt x="941360" y="2122098"/>
                </a:cubicBezTo>
                <a:cubicBezTo>
                  <a:pt x="950103" y="2124596"/>
                  <a:pt x="958496" y="2128226"/>
                  <a:pt x="967239" y="2130724"/>
                </a:cubicBezTo>
                <a:cubicBezTo>
                  <a:pt x="978639" y="2133981"/>
                  <a:pt x="990389" y="2135944"/>
                  <a:pt x="1001745" y="2139351"/>
                </a:cubicBezTo>
                <a:cubicBezTo>
                  <a:pt x="1019164" y="2144577"/>
                  <a:pt x="1035860" y="2152193"/>
                  <a:pt x="1053503" y="2156604"/>
                </a:cubicBezTo>
                <a:cubicBezTo>
                  <a:pt x="1136738" y="2177413"/>
                  <a:pt x="1099263" y="2169207"/>
                  <a:pt x="1165646" y="2182483"/>
                </a:cubicBezTo>
                <a:cubicBezTo>
                  <a:pt x="1326673" y="2179608"/>
                  <a:pt x="1487862" y="2181641"/>
                  <a:pt x="1648726" y="2173857"/>
                </a:cubicBezTo>
                <a:cubicBezTo>
                  <a:pt x="1666891" y="2172978"/>
                  <a:pt x="1682546" y="2159594"/>
                  <a:pt x="1700484" y="2156604"/>
                </a:cubicBezTo>
                <a:cubicBezTo>
                  <a:pt x="1717737" y="2153728"/>
                  <a:pt x="1735169" y="2151771"/>
                  <a:pt x="1752243" y="2147977"/>
                </a:cubicBezTo>
                <a:cubicBezTo>
                  <a:pt x="1780257" y="2141752"/>
                  <a:pt x="1784223" y="2134272"/>
                  <a:pt x="1812628" y="2122098"/>
                </a:cubicBezTo>
                <a:cubicBezTo>
                  <a:pt x="1820986" y="2118516"/>
                  <a:pt x="1829881" y="2116347"/>
                  <a:pt x="1838507" y="2113472"/>
                </a:cubicBezTo>
                <a:cubicBezTo>
                  <a:pt x="1835631" y="2087593"/>
                  <a:pt x="1834161" y="2061518"/>
                  <a:pt x="1829880" y="2035834"/>
                </a:cubicBezTo>
                <a:cubicBezTo>
                  <a:pt x="1828385" y="2026865"/>
                  <a:pt x="1821254" y="2019048"/>
                  <a:pt x="1821254" y="2009955"/>
                </a:cubicBezTo>
                <a:cubicBezTo>
                  <a:pt x="1821254" y="1622022"/>
                  <a:pt x="1789282" y="1734933"/>
                  <a:pt x="1847133" y="1561381"/>
                </a:cubicBezTo>
                <a:cubicBezTo>
                  <a:pt x="1850009" y="1529751"/>
                  <a:pt x="1850240" y="1497768"/>
                  <a:pt x="1855760" y="1466490"/>
                </a:cubicBezTo>
                <a:cubicBezTo>
                  <a:pt x="1858920" y="1448581"/>
                  <a:pt x="1873012" y="1414732"/>
                  <a:pt x="1873012" y="1414732"/>
                </a:cubicBezTo>
                <a:cubicBezTo>
                  <a:pt x="1870137" y="1124309"/>
                  <a:pt x="1864386" y="833901"/>
                  <a:pt x="1864386" y="543464"/>
                </a:cubicBezTo>
                <a:cubicBezTo>
                  <a:pt x="1864386" y="276405"/>
                  <a:pt x="1843842" y="346296"/>
                  <a:pt x="1881639" y="232913"/>
                </a:cubicBezTo>
                <a:cubicBezTo>
                  <a:pt x="1822314" y="193363"/>
                  <a:pt x="1849552" y="204964"/>
                  <a:pt x="1804001" y="189781"/>
                </a:cubicBezTo>
                <a:cubicBezTo>
                  <a:pt x="1754947" y="140727"/>
                  <a:pt x="1802177" y="180241"/>
                  <a:pt x="1752243" y="155275"/>
                </a:cubicBezTo>
                <a:cubicBezTo>
                  <a:pt x="1742970" y="150638"/>
                  <a:pt x="1735837" y="142234"/>
                  <a:pt x="1726363" y="138023"/>
                </a:cubicBezTo>
                <a:cubicBezTo>
                  <a:pt x="1709744" y="130637"/>
                  <a:pt x="1691858" y="126521"/>
                  <a:pt x="1674605" y="120770"/>
                </a:cubicBezTo>
                <a:cubicBezTo>
                  <a:pt x="1665979" y="117894"/>
                  <a:pt x="1656292" y="117187"/>
                  <a:pt x="1648726" y="112143"/>
                </a:cubicBezTo>
                <a:cubicBezTo>
                  <a:pt x="1615280" y="89846"/>
                  <a:pt x="1632682" y="98169"/>
                  <a:pt x="1596967" y="86264"/>
                </a:cubicBezTo>
                <a:cubicBezTo>
                  <a:pt x="1547234" y="53108"/>
                  <a:pt x="1595210" y="81814"/>
                  <a:pt x="1545209" y="60385"/>
                </a:cubicBezTo>
                <a:cubicBezTo>
                  <a:pt x="1533389" y="55319"/>
                  <a:pt x="1522744" y="47647"/>
                  <a:pt x="1510703" y="43132"/>
                </a:cubicBezTo>
                <a:cubicBezTo>
                  <a:pt x="1499602" y="38969"/>
                  <a:pt x="1487597" y="37763"/>
                  <a:pt x="1476197" y="34506"/>
                </a:cubicBezTo>
                <a:cubicBezTo>
                  <a:pt x="1467454" y="32008"/>
                  <a:pt x="1458944" y="28755"/>
                  <a:pt x="1450318" y="25879"/>
                </a:cubicBezTo>
                <a:cubicBezTo>
                  <a:pt x="1387058" y="28755"/>
                  <a:pt x="1323863" y="34506"/>
                  <a:pt x="1260537" y="34506"/>
                </a:cubicBezTo>
                <a:cubicBezTo>
                  <a:pt x="1137550" y="34506"/>
                  <a:pt x="1084412" y="43337"/>
                  <a:pt x="993118" y="17253"/>
                </a:cubicBezTo>
                <a:cubicBezTo>
                  <a:pt x="984375" y="14755"/>
                  <a:pt x="975865" y="11502"/>
                  <a:pt x="967239" y="8626"/>
                </a:cubicBezTo>
                <a:cubicBezTo>
                  <a:pt x="697727" y="16327"/>
                  <a:pt x="652169" y="23649"/>
                  <a:pt x="389269" y="8626"/>
                </a:cubicBezTo>
                <a:cubicBezTo>
                  <a:pt x="380191" y="8107"/>
                  <a:pt x="372016" y="2875"/>
                  <a:pt x="363390" y="0"/>
                </a:cubicBezTo>
                <a:cubicBezTo>
                  <a:pt x="326009" y="2875"/>
                  <a:pt x="288448" y="3976"/>
                  <a:pt x="251246" y="8626"/>
                </a:cubicBezTo>
                <a:cubicBezTo>
                  <a:pt x="218419" y="12729"/>
                  <a:pt x="229641" y="21105"/>
                  <a:pt x="199488" y="34506"/>
                </a:cubicBezTo>
                <a:cubicBezTo>
                  <a:pt x="182869" y="41892"/>
                  <a:pt x="163995" y="43625"/>
                  <a:pt x="147729" y="51758"/>
                </a:cubicBezTo>
                <a:cubicBezTo>
                  <a:pt x="136227" y="57509"/>
                  <a:pt x="124389" y="62631"/>
                  <a:pt x="113224" y="69011"/>
                </a:cubicBezTo>
                <a:cubicBezTo>
                  <a:pt x="104222" y="74155"/>
                  <a:pt x="96618" y="81628"/>
                  <a:pt x="87345" y="86264"/>
                </a:cubicBezTo>
                <a:cubicBezTo>
                  <a:pt x="79212" y="90331"/>
                  <a:pt x="70092" y="92015"/>
                  <a:pt x="61465" y="94890"/>
                </a:cubicBezTo>
                <a:cubicBezTo>
                  <a:pt x="52839" y="100641"/>
                  <a:pt x="42917" y="104812"/>
                  <a:pt x="35586" y="112143"/>
                </a:cubicBezTo>
                <a:cubicBezTo>
                  <a:pt x="-6051" y="153781"/>
                  <a:pt x="-358" y="136585"/>
                  <a:pt x="1080" y="146649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491706" y="2282527"/>
            <a:ext cx="6927011" cy="3499364"/>
          </a:xfrm>
          <a:custGeom>
            <a:avLst/>
            <a:gdLst>
              <a:gd name="connsiteX0" fmla="*/ 17253 w 6927011"/>
              <a:gd name="connsiteY0" fmla="*/ 51901 h 3499364"/>
              <a:gd name="connsiteX1" fmla="*/ 60385 w 6927011"/>
              <a:gd name="connsiteY1" fmla="*/ 86407 h 3499364"/>
              <a:gd name="connsiteX2" fmla="*/ 112143 w 6927011"/>
              <a:gd name="connsiteY2" fmla="*/ 103660 h 3499364"/>
              <a:gd name="connsiteX3" fmla="*/ 138023 w 6927011"/>
              <a:gd name="connsiteY3" fmla="*/ 129539 h 3499364"/>
              <a:gd name="connsiteX4" fmla="*/ 172528 w 6927011"/>
              <a:gd name="connsiteY4" fmla="*/ 138165 h 3499364"/>
              <a:gd name="connsiteX5" fmla="*/ 198408 w 6927011"/>
              <a:gd name="connsiteY5" fmla="*/ 155418 h 3499364"/>
              <a:gd name="connsiteX6" fmla="*/ 232913 w 6927011"/>
              <a:gd name="connsiteY6" fmla="*/ 233056 h 3499364"/>
              <a:gd name="connsiteX7" fmla="*/ 250166 w 6927011"/>
              <a:gd name="connsiteY7" fmla="*/ 284814 h 3499364"/>
              <a:gd name="connsiteX8" fmla="*/ 258793 w 6927011"/>
              <a:gd name="connsiteY8" fmla="*/ 327947 h 3499364"/>
              <a:gd name="connsiteX9" fmla="*/ 276045 w 6927011"/>
              <a:gd name="connsiteY9" fmla="*/ 362452 h 3499364"/>
              <a:gd name="connsiteX10" fmla="*/ 293298 w 6927011"/>
              <a:gd name="connsiteY10" fmla="*/ 414211 h 3499364"/>
              <a:gd name="connsiteX11" fmla="*/ 301925 w 6927011"/>
              <a:gd name="connsiteY11" fmla="*/ 440090 h 3499364"/>
              <a:gd name="connsiteX12" fmla="*/ 319177 w 6927011"/>
              <a:gd name="connsiteY12" fmla="*/ 465969 h 3499364"/>
              <a:gd name="connsiteX13" fmla="*/ 327804 w 6927011"/>
              <a:gd name="connsiteY13" fmla="*/ 526354 h 3499364"/>
              <a:gd name="connsiteX14" fmla="*/ 336430 w 6927011"/>
              <a:gd name="connsiteY14" fmla="*/ 552233 h 3499364"/>
              <a:gd name="connsiteX15" fmla="*/ 345057 w 6927011"/>
              <a:gd name="connsiteY15" fmla="*/ 586739 h 3499364"/>
              <a:gd name="connsiteX16" fmla="*/ 362310 w 6927011"/>
              <a:gd name="connsiteY16" fmla="*/ 655750 h 3499364"/>
              <a:gd name="connsiteX17" fmla="*/ 379562 w 6927011"/>
              <a:gd name="connsiteY17" fmla="*/ 681630 h 3499364"/>
              <a:gd name="connsiteX18" fmla="*/ 396815 w 6927011"/>
              <a:gd name="connsiteY18" fmla="*/ 750641 h 3499364"/>
              <a:gd name="connsiteX19" fmla="*/ 414068 w 6927011"/>
              <a:gd name="connsiteY19" fmla="*/ 776520 h 3499364"/>
              <a:gd name="connsiteX20" fmla="*/ 422694 w 6927011"/>
              <a:gd name="connsiteY20" fmla="*/ 802399 h 3499364"/>
              <a:gd name="connsiteX21" fmla="*/ 569343 w 6927011"/>
              <a:gd name="connsiteY21" fmla="*/ 828279 h 3499364"/>
              <a:gd name="connsiteX22" fmla="*/ 845389 w 6927011"/>
              <a:gd name="connsiteY22" fmla="*/ 845531 h 3499364"/>
              <a:gd name="connsiteX23" fmla="*/ 931653 w 6927011"/>
              <a:gd name="connsiteY23" fmla="*/ 862784 h 3499364"/>
              <a:gd name="connsiteX24" fmla="*/ 983411 w 6927011"/>
              <a:gd name="connsiteY24" fmla="*/ 871411 h 3499364"/>
              <a:gd name="connsiteX25" fmla="*/ 1354347 w 6927011"/>
              <a:gd name="connsiteY25" fmla="*/ 880037 h 3499364"/>
              <a:gd name="connsiteX26" fmla="*/ 1457864 w 6927011"/>
              <a:gd name="connsiteY26" fmla="*/ 888664 h 3499364"/>
              <a:gd name="connsiteX27" fmla="*/ 1595887 w 6927011"/>
              <a:gd name="connsiteY27" fmla="*/ 897290 h 3499364"/>
              <a:gd name="connsiteX28" fmla="*/ 1621766 w 6927011"/>
              <a:gd name="connsiteY28" fmla="*/ 905916 h 3499364"/>
              <a:gd name="connsiteX29" fmla="*/ 1673525 w 6927011"/>
              <a:gd name="connsiteY29" fmla="*/ 914543 h 3499364"/>
              <a:gd name="connsiteX30" fmla="*/ 1828800 w 6927011"/>
              <a:gd name="connsiteY30" fmla="*/ 931796 h 3499364"/>
              <a:gd name="connsiteX31" fmla="*/ 1863306 w 6927011"/>
              <a:gd name="connsiteY31" fmla="*/ 940422 h 3499364"/>
              <a:gd name="connsiteX32" fmla="*/ 1940943 w 6927011"/>
              <a:gd name="connsiteY32" fmla="*/ 949048 h 3499364"/>
              <a:gd name="connsiteX33" fmla="*/ 1966823 w 6927011"/>
              <a:gd name="connsiteY33" fmla="*/ 966301 h 3499364"/>
              <a:gd name="connsiteX34" fmla="*/ 1992702 w 6927011"/>
              <a:gd name="connsiteY34" fmla="*/ 974928 h 3499364"/>
              <a:gd name="connsiteX35" fmla="*/ 2018581 w 6927011"/>
              <a:gd name="connsiteY35" fmla="*/ 992180 h 3499364"/>
              <a:gd name="connsiteX36" fmla="*/ 2044460 w 6927011"/>
              <a:gd name="connsiteY36" fmla="*/ 1000807 h 3499364"/>
              <a:gd name="connsiteX37" fmla="*/ 2096219 w 6927011"/>
              <a:gd name="connsiteY37" fmla="*/ 1026686 h 3499364"/>
              <a:gd name="connsiteX38" fmla="*/ 2113472 w 6927011"/>
              <a:gd name="connsiteY38" fmla="*/ 1052565 h 3499364"/>
              <a:gd name="connsiteX39" fmla="*/ 2147977 w 6927011"/>
              <a:gd name="connsiteY39" fmla="*/ 1061192 h 3499364"/>
              <a:gd name="connsiteX40" fmla="*/ 2234242 w 6927011"/>
              <a:gd name="connsiteY40" fmla="*/ 1078445 h 3499364"/>
              <a:gd name="connsiteX41" fmla="*/ 2260121 w 6927011"/>
              <a:gd name="connsiteY41" fmla="*/ 1087071 h 3499364"/>
              <a:gd name="connsiteX42" fmla="*/ 2286000 w 6927011"/>
              <a:gd name="connsiteY42" fmla="*/ 1104324 h 3499364"/>
              <a:gd name="connsiteX43" fmla="*/ 2355011 w 6927011"/>
              <a:gd name="connsiteY43" fmla="*/ 1112950 h 3499364"/>
              <a:gd name="connsiteX44" fmla="*/ 2432649 w 6927011"/>
              <a:gd name="connsiteY44" fmla="*/ 1156082 h 3499364"/>
              <a:gd name="connsiteX45" fmla="*/ 2475781 w 6927011"/>
              <a:gd name="connsiteY45" fmla="*/ 1190588 h 3499364"/>
              <a:gd name="connsiteX46" fmla="*/ 2501660 w 6927011"/>
              <a:gd name="connsiteY46" fmla="*/ 1207841 h 3499364"/>
              <a:gd name="connsiteX47" fmla="*/ 2570672 w 6927011"/>
              <a:gd name="connsiteY47" fmla="*/ 1225094 h 3499364"/>
              <a:gd name="connsiteX48" fmla="*/ 2605177 w 6927011"/>
              <a:gd name="connsiteY48" fmla="*/ 1242347 h 3499364"/>
              <a:gd name="connsiteX49" fmla="*/ 2631057 w 6927011"/>
              <a:gd name="connsiteY49" fmla="*/ 1259599 h 3499364"/>
              <a:gd name="connsiteX50" fmla="*/ 2665562 w 6927011"/>
              <a:gd name="connsiteY50" fmla="*/ 1268226 h 3499364"/>
              <a:gd name="connsiteX51" fmla="*/ 2674189 w 6927011"/>
              <a:gd name="connsiteY51" fmla="*/ 1294105 h 3499364"/>
              <a:gd name="connsiteX52" fmla="*/ 2734574 w 6927011"/>
              <a:gd name="connsiteY52" fmla="*/ 1302731 h 3499364"/>
              <a:gd name="connsiteX53" fmla="*/ 2760453 w 6927011"/>
              <a:gd name="connsiteY53" fmla="*/ 1311358 h 3499364"/>
              <a:gd name="connsiteX54" fmla="*/ 2846717 w 6927011"/>
              <a:gd name="connsiteY54" fmla="*/ 1319984 h 3499364"/>
              <a:gd name="connsiteX55" fmla="*/ 3183147 w 6927011"/>
              <a:gd name="connsiteY55" fmla="*/ 1311358 h 3499364"/>
              <a:gd name="connsiteX56" fmla="*/ 3226279 w 6927011"/>
              <a:gd name="connsiteY56" fmla="*/ 1302731 h 3499364"/>
              <a:gd name="connsiteX57" fmla="*/ 3252159 w 6927011"/>
              <a:gd name="connsiteY57" fmla="*/ 1276852 h 3499364"/>
              <a:gd name="connsiteX58" fmla="*/ 3286664 w 6927011"/>
              <a:gd name="connsiteY58" fmla="*/ 1259599 h 3499364"/>
              <a:gd name="connsiteX59" fmla="*/ 3321170 w 6927011"/>
              <a:gd name="connsiteY59" fmla="*/ 1207841 h 3499364"/>
              <a:gd name="connsiteX60" fmla="*/ 3347049 w 6927011"/>
              <a:gd name="connsiteY60" fmla="*/ 1190588 h 3499364"/>
              <a:gd name="connsiteX61" fmla="*/ 3372928 w 6927011"/>
              <a:gd name="connsiteY61" fmla="*/ 1156082 h 3499364"/>
              <a:gd name="connsiteX62" fmla="*/ 3424687 w 6927011"/>
              <a:gd name="connsiteY62" fmla="*/ 1104324 h 3499364"/>
              <a:gd name="connsiteX63" fmla="*/ 3467819 w 6927011"/>
              <a:gd name="connsiteY63" fmla="*/ 1061192 h 3499364"/>
              <a:gd name="connsiteX64" fmla="*/ 3502325 w 6927011"/>
              <a:gd name="connsiteY64" fmla="*/ 1009433 h 3499364"/>
              <a:gd name="connsiteX65" fmla="*/ 3519577 w 6927011"/>
              <a:gd name="connsiteY65" fmla="*/ 957675 h 3499364"/>
              <a:gd name="connsiteX66" fmla="*/ 3528204 w 6927011"/>
              <a:gd name="connsiteY66" fmla="*/ 914543 h 3499364"/>
              <a:gd name="connsiteX67" fmla="*/ 3545457 w 6927011"/>
              <a:gd name="connsiteY67" fmla="*/ 888664 h 3499364"/>
              <a:gd name="connsiteX68" fmla="*/ 3562710 w 6927011"/>
              <a:gd name="connsiteY68" fmla="*/ 854158 h 3499364"/>
              <a:gd name="connsiteX69" fmla="*/ 3605842 w 6927011"/>
              <a:gd name="connsiteY69" fmla="*/ 793773 h 3499364"/>
              <a:gd name="connsiteX70" fmla="*/ 3614468 w 6927011"/>
              <a:gd name="connsiteY70" fmla="*/ 707509 h 3499364"/>
              <a:gd name="connsiteX71" fmla="*/ 3631721 w 6927011"/>
              <a:gd name="connsiteY71" fmla="*/ 673003 h 3499364"/>
              <a:gd name="connsiteX72" fmla="*/ 3640347 w 6927011"/>
              <a:gd name="connsiteY72" fmla="*/ 647124 h 3499364"/>
              <a:gd name="connsiteX73" fmla="*/ 3657600 w 6927011"/>
              <a:gd name="connsiteY73" fmla="*/ 603992 h 3499364"/>
              <a:gd name="connsiteX74" fmla="*/ 3666226 w 6927011"/>
              <a:gd name="connsiteY74" fmla="*/ 552233 h 3499364"/>
              <a:gd name="connsiteX75" fmla="*/ 3674853 w 6927011"/>
              <a:gd name="connsiteY75" fmla="*/ 526354 h 3499364"/>
              <a:gd name="connsiteX76" fmla="*/ 3683479 w 6927011"/>
              <a:gd name="connsiteY76" fmla="*/ 474596 h 3499364"/>
              <a:gd name="connsiteX77" fmla="*/ 3700732 w 6927011"/>
              <a:gd name="connsiteY77" fmla="*/ 422837 h 3499364"/>
              <a:gd name="connsiteX78" fmla="*/ 3709359 w 6927011"/>
              <a:gd name="connsiteY78" fmla="*/ 388331 h 3499364"/>
              <a:gd name="connsiteX79" fmla="*/ 3726611 w 6927011"/>
              <a:gd name="connsiteY79" fmla="*/ 276188 h 3499364"/>
              <a:gd name="connsiteX80" fmla="*/ 3752491 w 6927011"/>
              <a:gd name="connsiteY80" fmla="*/ 241682 h 3499364"/>
              <a:gd name="connsiteX81" fmla="*/ 3761117 w 6927011"/>
              <a:gd name="connsiteY81" fmla="*/ 207177 h 3499364"/>
              <a:gd name="connsiteX82" fmla="*/ 3778370 w 6927011"/>
              <a:gd name="connsiteY82" fmla="*/ 181297 h 3499364"/>
              <a:gd name="connsiteX83" fmla="*/ 3838755 w 6927011"/>
              <a:gd name="connsiteY83" fmla="*/ 129539 h 3499364"/>
              <a:gd name="connsiteX84" fmla="*/ 3864634 w 6927011"/>
              <a:gd name="connsiteY84" fmla="*/ 120913 h 3499364"/>
              <a:gd name="connsiteX85" fmla="*/ 3890513 w 6927011"/>
              <a:gd name="connsiteY85" fmla="*/ 103660 h 3499364"/>
              <a:gd name="connsiteX86" fmla="*/ 3942272 w 6927011"/>
              <a:gd name="connsiteY86" fmla="*/ 86407 h 3499364"/>
              <a:gd name="connsiteX87" fmla="*/ 3968151 w 6927011"/>
              <a:gd name="connsiteY87" fmla="*/ 69154 h 3499364"/>
              <a:gd name="connsiteX88" fmla="*/ 4088921 w 6927011"/>
              <a:gd name="connsiteY88" fmla="*/ 69154 h 3499364"/>
              <a:gd name="connsiteX89" fmla="*/ 4106174 w 6927011"/>
              <a:gd name="connsiteY89" fmla="*/ 95033 h 3499364"/>
              <a:gd name="connsiteX90" fmla="*/ 4114800 w 6927011"/>
              <a:gd name="connsiteY90" fmla="*/ 138165 h 3499364"/>
              <a:gd name="connsiteX91" fmla="*/ 4140679 w 6927011"/>
              <a:gd name="connsiteY91" fmla="*/ 155418 h 3499364"/>
              <a:gd name="connsiteX92" fmla="*/ 4175185 w 6927011"/>
              <a:gd name="connsiteY92" fmla="*/ 181297 h 3499364"/>
              <a:gd name="connsiteX93" fmla="*/ 4235570 w 6927011"/>
              <a:gd name="connsiteY93" fmla="*/ 198550 h 3499364"/>
              <a:gd name="connsiteX94" fmla="*/ 4261449 w 6927011"/>
              <a:gd name="connsiteY94" fmla="*/ 224430 h 3499364"/>
              <a:gd name="connsiteX95" fmla="*/ 4270076 w 6927011"/>
              <a:gd name="connsiteY95" fmla="*/ 250309 h 3499364"/>
              <a:gd name="connsiteX96" fmla="*/ 4287328 w 6927011"/>
              <a:gd name="connsiteY96" fmla="*/ 276188 h 3499364"/>
              <a:gd name="connsiteX97" fmla="*/ 4313208 w 6927011"/>
              <a:gd name="connsiteY97" fmla="*/ 327947 h 3499364"/>
              <a:gd name="connsiteX98" fmla="*/ 4347713 w 6927011"/>
              <a:gd name="connsiteY98" fmla="*/ 422837 h 3499364"/>
              <a:gd name="connsiteX99" fmla="*/ 4373593 w 6927011"/>
              <a:gd name="connsiteY99" fmla="*/ 474596 h 3499364"/>
              <a:gd name="connsiteX100" fmla="*/ 4399472 w 6927011"/>
              <a:gd name="connsiteY100" fmla="*/ 491848 h 3499364"/>
              <a:gd name="connsiteX101" fmla="*/ 4433977 w 6927011"/>
              <a:gd name="connsiteY101" fmla="*/ 534980 h 3499364"/>
              <a:gd name="connsiteX102" fmla="*/ 4477110 w 6927011"/>
              <a:gd name="connsiteY102" fmla="*/ 569486 h 3499364"/>
              <a:gd name="connsiteX103" fmla="*/ 4511615 w 6927011"/>
              <a:gd name="connsiteY103" fmla="*/ 603992 h 3499364"/>
              <a:gd name="connsiteX104" fmla="*/ 4520242 w 6927011"/>
              <a:gd name="connsiteY104" fmla="*/ 629871 h 3499364"/>
              <a:gd name="connsiteX105" fmla="*/ 4546121 w 6927011"/>
              <a:gd name="connsiteY105" fmla="*/ 655750 h 3499364"/>
              <a:gd name="connsiteX106" fmla="*/ 4563374 w 6927011"/>
              <a:gd name="connsiteY106" fmla="*/ 742014 h 3499364"/>
              <a:gd name="connsiteX107" fmla="*/ 4572000 w 6927011"/>
              <a:gd name="connsiteY107" fmla="*/ 767894 h 3499364"/>
              <a:gd name="connsiteX108" fmla="*/ 4589253 w 6927011"/>
              <a:gd name="connsiteY108" fmla="*/ 793773 h 3499364"/>
              <a:gd name="connsiteX109" fmla="*/ 4615132 w 6927011"/>
              <a:gd name="connsiteY109" fmla="*/ 845531 h 3499364"/>
              <a:gd name="connsiteX110" fmla="*/ 4641011 w 6927011"/>
              <a:gd name="connsiteY110" fmla="*/ 897290 h 3499364"/>
              <a:gd name="connsiteX111" fmla="*/ 4666891 w 6927011"/>
              <a:gd name="connsiteY111" fmla="*/ 914543 h 3499364"/>
              <a:gd name="connsiteX112" fmla="*/ 4701396 w 6927011"/>
              <a:gd name="connsiteY112" fmla="*/ 992180 h 3499364"/>
              <a:gd name="connsiteX113" fmla="*/ 4710023 w 6927011"/>
              <a:gd name="connsiteY113" fmla="*/ 1018060 h 3499364"/>
              <a:gd name="connsiteX114" fmla="*/ 4744528 w 6927011"/>
              <a:gd name="connsiteY114" fmla="*/ 1069818 h 3499364"/>
              <a:gd name="connsiteX115" fmla="*/ 4761781 w 6927011"/>
              <a:gd name="connsiteY115" fmla="*/ 1104324 h 3499364"/>
              <a:gd name="connsiteX116" fmla="*/ 4804913 w 6927011"/>
              <a:gd name="connsiteY116" fmla="*/ 1164709 h 3499364"/>
              <a:gd name="connsiteX117" fmla="*/ 4830793 w 6927011"/>
              <a:gd name="connsiteY117" fmla="*/ 1190588 h 3499364"/>
              <a:gd name="connsiteX118" fmla="*/ 4856672 w 6927011"/>
              <a:gd name="connsiteY118" fmla="*/ 1199214 h 3499364"/>
              <a:gd name="connsiteX119" fmla="*/ 4934310 w 6927011"/>
              <a:gd name="connsiteY119" fmla="*/ 1259599 h 3499364"/>
              <a:gd name="connsiteX120" fmla="*/ 4977442 w 6927011"/>
              <a:gd name="connsiteY120" fmla="*/ 1337237 h 3499364"/>
              <a:gd name="connsiteX121" fmla="*/ 4994694 w 6927011"/>
              <a:gd name="connsiteY121" fmla="*/ 1363116 h 3499364"/>
              <a:gd name="connsiteX122" fmla="*/ 5011947 w 6927011"/>
              <a:gd name="connsiteY122" fmla="*/ 1432128 h 3499364"/>
              <a:gd name="connsiteX123" fmla="*/ 5029200 w 6927011"/>
              <a:gd name="connsiteY123" fmla="*/ 1458007 h 3499364"/>
              <a:gd name="connsiteX124" fmla="*/ 5124091 w 6927011"/>
              <a:gd name="connsiteY124" fmla="*/ 1535645 h 3499364"/>
              <a:gd name="connsiteX125" fmla="*/ 5193102 w 6927011"/>
              <a:gd name="connsiteY125" fmla="*/ 1552897 h 3499364"/>
              <a:gd name="connsiteX126" fmla="*/ 5279366 w 6927011"/>
              <a:gd name="connsiteY126" fmla="*/ 1604656 h 3499364"/>
              <a:gd name="connsiteX127" fmla="*/ 5305245 w 6927011"/>
              <a:gd name="connsiteY127" fmla="*/ 1613282 h 3499364"/>
              <a:gd name="connsiteX128" fmla="*/ 5348377 w 6927011"/>
              <a:gd name="connsiteY128" fmla="*/ 1647788 h 3499364"/>
              <a:gd name="connsiteX129" fmla="*/ 5374257 w 6927011"/>
              <a:gd name="connsiteY129" fmla="*/ 1673667 h 3499364"/>
              <a:gd name="connsiteX130" fmla="*/ 5408762 w 6927011"/>
              <a:gd name="connsiteY130" fmla="*/ 1699547 h 3499364"/>
              <a:gd name="connsiteX131" fmla="*/ 5641676 w 6927011"/>
              <a:gd name="connsiteY131" fmla="*/ 1690920 h 3499364"/>
              <a:gd name="connsiteX132" fmla="*/ 5719313 w 6927011"/>
              <a:gd name="connsiteY132" fmla="*/ 1665041 h 3499364"/>
              <a:gd name="connsiteX133" fmla="*/ 5753819 w 6927011"/>
              <a:gd name="connsiteY133" fmla="*/ 1656414 h 3499364"/>
              <a:gd name="connsiteX134" fmla="*/ 5805577 w 6927011"/>
              <a:gd name="connsiteY134" fmla="*/ 1639162 h 3499364"/>
              <a:gd name="connsiteX135" fmla="*/ 5831457 w 6927011"/>
              <a:gd name="connsiteY135" fmla="*/ 1630535 h 3499364"/>
              <a:gd name="connsiteX136" fmla="*/ 5865962 w 6927011"/>
              <a:gd name="connsiteY136" fmla="*/ 1621909 h 3499364"/>
              <a:gd name="connsiteX137" fmla="*/ 5900468 w 6927011"/>
              <a:gd name="connsiteY137" fmla="*/ 1604656 h 3499364"/>
              <a:gd name="connsiteX138" fmla="*/ 5952226 w 6927011"/>
              <a:gd name="connsiteY138" fmla="*/ 1587403 h 3499364"/>
              <a:gd name="connsiteX139" fmla="*/ 6047117 w 6927011"/>
              <a:gd name="connsiteY139" fmla="*/ 1544271 h 3499364"/>
              <a:gd name="connsiteX140" fmla="*/ 6176513 w 6927011"/>
              <a:gd name="connsiteY140" fmla="*/ 1552897 h 3499364"/>
              <a:gd name="connsiteX141" fmla="*/ 6236898 w 6927011"/>
              <a:gd name="connsiteY141" fmla="*/ 1587403 h 3499364"/>
              <a:gd name="connsiteX142" fmla="*/ 6262777 w 6927011"/>
              <a:gd name="connsiteY142" fmla="*/ 1604656 h 3499364"/>
              <a:gd name="connsiteX143" fmla="*/ 6305910 w 6927011"/>
              <a:gd name="connsiteY143" fmla="*/ 1647788 h 3499364"/>
              <a:gd name="connsiteX144" fmla="*/ 6383547 w 6927011"/>
              <a:gd name="connsiteY144" fmla="*/ 1708173 h 3499364"/>
              <a:gd name="connsiteX145" fmla="*/ 6418053 w 6927011"/>
              <a:gd name="connsiteY145" fmla="*/ 1716799 h 3499364"/>
              <a:gd name="connsiteX146" fmla="*/ 6435306 w 6927011"/>
              <a:gd name="connsiteY146" fmla="*/ 1742679 h 3499364"/>
              <a:gd name="connsiteX147" fmla="*/ 6443932 w 6927011"/>
              <a:gd name="connsiteY147" fmla="*/ 1768558 h 3499364"/>
              <a:gd name="connsiteX148" fmla="*/ 6469811 w 6927011"/>
              <a:gd name="connsiteY148" fmla="*/ 1777184 h 3499364"/>
              <a:gd name="connsiteX149" fmla="*/ 6487064 w 6927011"/>
              <a:gd name="connsiteY149" fmla="*/ 1803064 h 3499364"/>
              <a:gd name="connsiteX150" fmla="*/ 6512943 w 6927011"/>
              <a:gd name="connsiteY150" fmla="*/ 1863448 h 3499364"/>
              <a:gd name="connsiteX151" fmla="*/ 6521570 w 6927011"/>
              <a:gd name="connsiteY151" fmla="*/ 1897954 h 3499364"/>
              <a:gd name="connsiteX152" fmla="*/ 6530196 w 6927011"/>
              <a:gd name="connsiteY152" fmla="*/ 1966965 h 3499364"/>
              <a:gd name="connsiteX153" fmla="*/ 6556076 w 6927011"/>
              <a:gd name="connsiteY153" fmla="*/ 2044603 h 3499364"/>
              <a:gd name="connsiteX154" fmla="*/ 6573328 w 6927011"/>
              <a:gd name="connsiteY154" fmla="*/ 2096362 h 3499364"/>
              <a:gd name="connsiteX155" fmla="*/ 6590581 w 6927011"/>
              <a:gd name="connsiteY155" fmla="*/ 2148120 h 3499364"/>
              <a:gd name="connsiteX156" fmla="*/ 6607834 w 6927011"/>
              <a:gd name="connsiteY156" fmla="*/ 2251637 h 3499364"/>
              <a:gd name="connsiteX157" fmla="*/ 6625087 w 6927011"/>
              <a:gd name="connsiteY157" fmla="*/ 2450045 h 3499364"/>
              <a:gd name="connsiteX158" fmla="*/ 6633713 w 6927011"/>
              <a:gd name="connsiteY158" fmla="*/ 2613947 h 3499364"/>
              <a:gd name="connsiteX159" fmla="*/ 6659593 w 6927011"/>
              <a:gd name="connsiteY159" fmla="*/ 2682958 h 3499364"/>
              <a:gd name="connsiteX160" fmla="*/ 6676845 w 6927011"/>
              <a:gd name="connsiteY160" fmla="*/ 2743343 h 3499364"/>
              <a:gd name="connsiteX161" fmla="*/ 6694098 w 6927011"/>
              <a:gd name="connsiteY161" fmla="*/ 2795101 h 3499364"/>
              <a:gd name="connsiteX162" fmla="*/ 6711351 w 6927011"/>
              <a:gd name="connsiteY162" fmla="*/ 2846860 h 3499364"/>
              <a:gd name="connsiteX163" fmla="*/ 6719977 w 6927011"/>
              <a:gd name="connsiteY163" fmla="*/ 2872739 h 3499364"/>
              <a:gd name="connsiteX164" fmla="*/ 6728604 w 6927011"/>
              <a:gd name="connsiteY164" fmla="*/ 2933124 h 3499364"/>
              <a:gd name="connsiteX165" fmla="*/ 6737230 w 6927011"/>
              <a:gd name="connsiteY165" fmla="*/ 3010762 h 3499364"/>
              <a:gd name="connsiteX166" fmla="*/ 6745857 w 6927011"/>
              <a:gd name="connsiteY166" fmla="*/ 3036641 h 3499364"/>
              <a:gd name="connsiteX167" fmla="*/ 6754483 w 6927011"/>
              <a:gd name="connsiteY167" fmla="*/ 3079773 h 3499364"/>
              <a:gd name="connsiteX168" fmla="*/ 6763110 w 6927011"/>
              <a:gd name="connsiteY168" fmla="*/ 3105652 h 3499364"/>
              <a:gd name="connsiteX169" fmla="*/ 6780362 w 6927011"/>
              <a:gd name="connsiteY169" fmla="*/ 3166037 h 3499364"/>
              <a:gd name="connsiteX170" fmla="*/ 6840747 w 6927011"/>
              <a:gd name="connsiteY170" fmla="*/ 3243675 h 3499364"/>
              <a:gd name="connsiteX171" fmla="*/ 6866626 w 6927011"/>
              <a:gd name="connsiteY171" fmla="*/ 3304060 h 3499364"/>
              <a:gd name="connsiteX172" fmla="*/ 6892506 w 6927011"/>
              <a:gd name="connsiteY172" fmla="*/ 3424830 h 3499364"/>
              <a:gd name="connsiteX173" fmla="*/ 6927011 w 6927011"/>
              <a:gd name="connsiteY173" fmla="*/ 3476588 h 3499364"/>
              <a:gd name="connsiteX174" fmla="*/ 6668219 w 6927011"/>
              <a:gd name="connsiteY174" fmla="*/ 3485214 h 3499364"/>
              <a:gd name="connsiteX175" fmla="*/ 6564702 w 6927011"/>
              <a:gd name="connsiteY175" fmla="*/ 3467962 h 3499364"/>
              <a:gd name="connsiteX176" fmla="*/ 6323162 w 6927011"/>
              <a:gd name="connsiteY176" fmla="*/ 3459335 h 3499364"/>
              <a:gd name="connsiteX177" fmla="*/ 6245525 w 6927011"/>
              <a:gd name="connsiteY177" fmla="*/ 3450709 h 3499364"/>
              <a:gd name="connsiteX178" fmla="*/ 6193766 w 6927011"/>
              <a:gd name="connsiteY178" fmla="*/ 3433456 h 3499364"/>
              <a:gd name="connsiteX179" fmla="*/ 6167887 w 6927011"/>
              <a:gd name="connsiteY179" fmla="*/ 3424830 h 3499364"/>
              <a:gd name="connsiteX180" fmla="*/ 6090249 w 6927011"/>
              <a:gd name="connsiteY180" fmla="*/ 3407577 h 3499364"/>
              <a:gd name="connsiteX181" fmla="*/ 6072996 w 6927011"/>
              <a:gd name="connsiteY181" fmla="*/ 3381697 h 3499364"/>
              <a:gd name="connsiteX182" fmla="*/ 6047117 w 6927011"/>
              <a:gd name="connsiteY182" fmla="*/ 3364445 h 3499364"/>
              <a:gd name="connsiteX183" fmla="*/ 6012611 w 6927011"/>
              <a:gd name="connsiteY183" fmla="*/ 3312686 h 3499364"/>
              <a:gd name="connsiteX184" fmla="*/ 5969479 w 6927011"/>
              <a:gd name="connsiteY184" fmla="*/ 3260928 h 3499364"/>
              <a:gd name="connsiteX185" fmla="*/ 5952226 w 6927011"/>
              <a:gd name="connsiteY185" fmla="*/ 3235048 h 3499364"/>
              <a:gd name="connsiteX186" fmla="*/ 5926347 w 6927011"/>
              <a:gd name="connsiteY186" fmla="*/ 3200543 h 3499364"/>
              <a:gd name="connsiteX187" fmla="*/ 5857336 w 6927011"/>
              <a:gd name="connsiteY187" fmla="*/ 3131531 h 3499364"/>
              <a:gd name="connsiteX188" fmla="*/ 5831457 w 6927011"/>
              <a:gd name="connsiteY188" fmla="*/ 3105652 h 3499364"/>
              <a:gd name="connsiteX189" fmla="*/ 5771072 w 6927011"/>
              <a:gd name="connsiteY189" fmla="*/ 3053894 h 3499364"/>
              <a:gd name="connsiteX190" fmla="*/ 5658928 w 6927011"/>
              <a:gd name="connsiteY190" fmla="*/ 2976256 h 3499364"/>
              <a:gd name="connsiteX191" fmla="*/ 5615796 w 6927011"/>
              <a:gd name="connsiteY191" fmla="*/ 2941750 h 3499364"/>
              <a:gd name="connsiteX192" fmla="*/ 5503653 w 6927011"/>
              <a:gd name="connsiteY192" fmla="*/ 2864113 h 3499364"/>
              <a:gd name="connsiteX193" fmla="*/ 5451894 w 6927011"/>
              <a:gd name="connsiteY193" fmla="*/ 2812354 h 3499364"/>
              <a:gd name="connsiteX194" fmla="*/ 5426015 w 6927011"/>
              <a:gd name="connsiteY194" fmla="*/ 2795101 h 3499364"/>
              <a:gd name="connsiteX195" fmla="*/ 5357004 w 6927011"/>
              <a:gd name="connsiteY195" fmla="*/ 2743343 h 3499364"/>
              <a:gd name="connsiteX196" fmla="*/ 5331125 w 6927011"/>
              <a:gd name="connsiteY196" fmla="*/ 2726090 h 3499364"/>
              <a:gd name="connsiteX197" fmla="*/ 5305245 w 6927011"/>
              <a:gd name="connsiteY197" fmla="*/ 2700211 h 3499364"/>
              <a:gd name="connsiteX198" fmla="*/ 5218981 w 6927011"/>
              <a:gd name="connsiteY198" fmla="*/ 2648452 h 3499364"/>
              <a:gd name="connsiteX199" fmla="*/ 5193102 w 6927011"/>
              <a:gd name="connsiteY199" fmla="*/ 2631199 h 3499364"/>
              <a:gd name="connsiteX200" fmla="*/ 5167223 w 6927011"/>
              <a:gd name="connsiteY200" fmla="*/ 2622573 h 3499364"/>
              <a:gd name="connsiteX201" fmla="*/ 5124091 w 6927011"/>
              <a:gd name="connsiteY201" fmla="*/ 2596694 h 3499364"/>
              <a:gd name="connsiteX202" fmla="*/ 5098211 w 6927011"/>
              <a:gd name="connsiteY202" fmla="*/ 2588067 h 3499364"/>
              <a:gd name="connsiteX203" fmla="*/ 5046453 w 6927011"/>
              <a:gd name="connsiteY203" fmla="*/ 2562188 h 3499364"/>
              <a:gd name="connsiteX204" fmla="*/ 4986068 w 6927011"/>
              <a:gd name="connsiteY204" fmla="*/ 2519056 h 3499364"/>
              <a:gd name="connsiteX205" fmla="*/ 4899804 w 6927011"/>
              <a:gd name="connsiteY205" fmla="*/ 2467297 h 3499364"/>
              <a:gd name="connsiteX206" fmla="*/ 4865298 w 6927011"/>
              <a:gd name="connsiteY206" fmla="*/ 2458671 h 3499364"/>
              <a:gd name="connsiteX207" fmla="*/ 4839419 w 6927011"/>
              <a:gd name="connsiteY207" fmla="*/ 2450045 h 3499364"/>
              <a:gd name="connsiteX208" fmla="*/ 4787660 w 6927011"/>
              <a:gd name="connsiteY208" fmla="*/ 2415539 h 3499364"/>
              <a:gd name="connsiteX209" fmla="*/ 4761781 w 6927011"/>
              <a:gd name="connsiteY209" fmla="*/ 2398286 h 3499364"/>
              <a:gd name="connsiteX210" fmla="*/ 4718649 w 6927011"/>
              <a:gd name="connsiteY210" fmla="*/ 2381033 h 3499364"/>
              <a:gd name="connsiteX211" fmla="*/ 4675517 w 6927011"/>
              <a:gd name="connsiteY211" fmla="*/ 2372407 h 3499364"/>
              <a:gd name="connsiteX212" fmla="*/ 4589253 w 6927011"/>
              <a:gd name="connsiteY212" fmla="*/ 2329275 h 3499364"/>
              <a:gd name="connsiteX213" fmla="*/ 4563374 w 6927011"/>
              <a:gd name="connsiteY213" fmla="*/ 2312022 h 3499364"/>
              <a:gd name="connsiteX214" fmla="*/ 4520242 w 6927011"/>
              <a:gd name="connsiteY214" fmla="*/ 2303396 h 3499364"/>
              <a:gd name="connsiteX215" fmla="*/ 4451230 w 6927011"/>
              <a:gd name="connsiteY215" fmla="*/ 2286143 h 3499364"/>
              <a:gd name="connsiteX216" fmla="*/ 4364966 w 6927011"/>
              <a:gd name="connsiteY216" fmla="*/ 2260264 h 3499364"/>
              <a:gd name="connsiteX217" fmla="*/ 4278702 w 6927011"/>
              <a:gd name="connsiteY217" fmla="*/ 2234384 h 3499364"/>
              <a:gd name="connsiteX218" fmla="*/ 4235570 w 6927011"/>
              <a:gd name="connsiteY218" fmla="*/ 2217131 h 3499364"/>
              <a:gd name="connsiteX219" fmla="*/ 4209691 w 6927011"/>
              <a:gd name="connsiteY219" fmla="*/ 2208505 h 3499364"/>
              <a:gd name="connsiteX220" fmla="*/ 4166559 w 6927011"/>
              <a:gd name="connsiteY220" fmla="*/ 2199879 h 3499364"/>
              <a:gd name="connsiteX221" fmla="*/ 4088921 w 6927011"/>
              <a:gd name="connsiteY221" fmla="*/ 2182626 h 3499364"/>
              <a:gd name="connsiteX222" fmla="*/ 4011283 w 6927011"/>
              <a:gd name="connsiteY222" fmla="*/ 2156747 h 3499364"/>
              <a:gd name="connsiteX223" fmla="*/ 3959525 w 6927011"/>
              <a:gd name="connsiteY223" fmla="*/ 2139494 h 3499364"/>
              <a:gd name="connsiteX224" fmla="*/ 3916393 w 6927011"/>
              <a:gd name="connsiteY224" fmla="*/ 2130867 h 3499364"/>
              <a:gd name="connsiteX225" fmla="*/ 3890513 w 6927011"/>
              <a:gd name="connsiteY225" fmla="*/ 2122241 h 3499364"/>
              <a:gd name="connsiteX226" fmla="*/ 3856008 w 6927011"/>
              <a:gd name="connsiteY226" fmla="*/ 2113614 h 3499364"/>
              <a:gd name="connsiteX227" fmla="*/ 3795623 w 6927011"/>
              <a:gd name="connsiteY227" fmla="*/ 2096362 h 3499364"/>
              <a:gd name="connsiteX228" fmla="*/ 3735238 w 6927011"/>
              <a:gd name="connsiteY228" fmla="*/ 2087735 h 3499364"/>
              <a:gd name="connsiteX229" fmla="*/ 3666226 w 6927011"/>
              <a:gd name="connsiteY229" fmla="*/ 2070482 h 3499364"/>
              <a:gd name="connsiteX230" fmla="*/ 3597215 w 6927011"/>
              <a:gd name="connsiteY230" fmla="*/ 2053230 h 3499364"/>
              <a:gd name="connsiteX231" fmla="*/ 3571336 w 6927011"/>
              <a:gd name="connsiteY231" fmla="*/ 2044603 h 3499364"/>
              <a:gd name="connsiteX232" fmla="*/ 3528204 w 6927011"/>
              <a:gd name="connsiteY232" fmla="*/ 2035977 h 3499364"/>
              <a:gd name="connsiteX233" fmla="*/ 3407434 w 6927011"/>
              <a:gd name="connsiteY233" fmla="*/ 2010097 h 3499364"/>
              <a:gd name="connsiteX234" fmla="*/ 3200400 w 6927011"/>
              <a:gd name="connsiteY234" fmla="*/ 1984218 h 3499364"/>
              <a:gd name="connsiteX235" fmla="*/ 2924355 w 6927011"/>
              <a:gd name="connsiteY235" fmla="*/ 1958339 h 3499364"/>
              <a:gd name="connsiteX236" fmla="*/ 2812211 w 6927011"/>
              <a:gd name="connsiteY236" fmla="*/ 1941086 h 3499364"/>
              <a:gd name="connsiteX237" fmla="*/ 2777706 w 6927011"/>
              <a:gd name="connsiteY237" fmla="*/ 1932460 h 3499364"/>
              <a:gd name="connsiteX238" fmla="*/ 2596551 w 6927011"/>
              <a:gd name="connsiteY238" fmla="*/ 1915207 h 3499364"/>
              <a:gd name="connsiteX239" fmla="*/ 2562045 w 6927011"/>
              <a:gd name="connsiteY239" fmla="*/ 1906580 h 3499364"/>
              <a:gd name="connsiteX240" fmla="*/ 2432649 w 6927011"/>
              <a:gd name="connsiteY240" fmla="*/ 1889328 h 3499364"/>
              <a:gd name="connsiteX241" fmla="*/ 2398143 w 6927011"/>
              <a:gd name="connsiteY241" fmla="*/ 1872075 h 3499364"/>
              <a:gd name="connsiteX242" fmla="*/ 2303253 w 6927011"/>
              <a:gd name="connsiteY242" fmla="*/ 1863448 h 3499364"/>
              <a:gd name="connsiteX243" fmla="*/ 2251494 w 6927011"/>
              <a:gd name="connsiteY243" fmla="*/ 1854822 h 3499364"/>
              <a:gd name="connsiteX244" fmla="*/ 2191110 w 6927011"/>
              <a:gd name="connsiteY244" fmla="*/ 1846196 h 3499364"/>
              <a:gd name="connsiteX245" fmla="*/ 2122098 w 6927011"/>
              <a:gd name="connsiteY245" fmla="*/ 1828943 h 3499364"/>
              <a:gd name="connsiteX246" fmla="*/ 2087593 w 6927011"/>
              <a:gd name="connsiteY246" fmla="*/ 1820316 h 3499364"/>
              <a:gd name="connsiteX247" fmla="*/ 2009955 w 6927011"/>
              <a:gd name="connsiteY247" fmla="*/ 1811690 h 3499364"/>
              <a:gd name="connsiteX248" fmla="*/ 1940943 w 6927011"/>
              <a:gd name="connsiteY248" fmla="*/ 1794437 h 3499364"/>
              <a:gd name="connsiteX249" fmla="*/ 1742536 w 6927011"/>
              <a:gd name="connsiteY249" fmla="*/ 1777184 h 3499364"/>
              <a:gd name="connsiteX250" fmla="*/ 1682151 w 6927011"/>
              <a:gd name="connsiteY250" fmla="*/ 1759931 h 3499364"/>
              <a:gd name="connsiteX251" fmla="*/ 1500996 w 6927011"/>
              <a:gd name="connsiteY251" fmla="*/ 1742679 h 3499364"/>
              <a:gd name="connsiteX252" fmla="*/ 1130060 w 6927011"/>
              <a:gd name="connsiteY252" fmla="*/ 1716799 h 3499364"/>
              <a:gd name="connsiteX253" fmla="*/ 974785 w 6927011"/>
              <a:gd name="connsiteY253" fmla="*/ 1708173 h 3499364"/>
              <a:gd name="connsiteX254" fmla="*/ 715993 w 6927011"/>
              <a:gd name="connsiteY254" fmla="*/ 1699547 h 3499364"/>
              <a:gd name="connsiteX255" fmla="*/ 672860 w 6927011"/>
              <a:gd name="connsiteY255" fmla="*/ 1690920 h 3499364"/>
              <a:gd name="connsiteX256" fmla="*/ 483079 w 6927011"/>
              <a:gd name="connsiteY256" fmla="*/ 1673667 h 3499364"/>
              <a:gd name="connsiteX257" fmla="*/ 405442 w 6927011"/>
              <a:gd name="connsiteY257" fmla="*/ 1647788 h 3499364"/>
              <a:gd name="connsiteX258" fmla="*/ 379562 w 6927011"/>
              <a:gd name="connsiteY258" fmla="*/ 1639162 h 3499364"/>
              <a:gd name="connsiteX259" fmla="*/ 353683 w 6927011"/>
              <a:gd name="connsiteY259" fmla="*/ 1621909 h 3499364"/>
              <a:gd name="connsiteX260" fmla="*/ 241540 w 6927011"/>
              <a:gd name="connsiteY260" fmla="*/ 1604656 h 3499364"/>
              <a:gd name="connsiteX261" fmla="*/ 215660 w 6927011"/>
              <a:gd name="connsiteY261" fmla="*/ 1596030 h 3499364"/>
              <a:gd name="connsiteX262" fmla="*/ 60385 w 6927011"/>
              <a:gd name="connsiteY262" fmla="*/ 1570150 h 3499364"/>
              <a:gd name="connsiteX263" fmla="*/ 0 w 6927011"/>
              <a:gd name="connsiteY263" fmla="*/ 1552897 h 3499364"/>
              <a:gd name="connsiteX264" fmla="*/ 8626 w 6927011"/>
              <a:gd name="connsiteY264" fmla="*/ 1242347 h 3499364"/>
              <a:gd name="connsiteX265" fmla="*/ 17253 w 6927011"/>
              <a:gd name="connsiteY265" fmla="*/ 1173335 h 3499364"/>
              <a:gd name="connsiteX266" fmla="*/ 25879 w 6927011"/>
              <a:gd name="connsiteY266" fmla="*/ 69154 h 3499364"/>
              <a:gd name="connsiteX267" fmla="*/ 34506 w 6927011"/>
              <a:gd name="connsiteY267" fmla="*/ 143 h 3499364"/>
              <a:gd name="connsiteX268" fmla="*/ 17253 w 6927011"/>
              <a:gd name="connsiteY268" fmla="*/ 51901 h 349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6927011" h="3499364">
                <a:moveTo>
                  <a:pt x="17253" y="51901"/>
                </a:moveTo>
                <a:cubicBezTo>
                  <a:pt x="21566" y="66278"/>
                  <a:pt x="44221" y="77590"/>
                  <a:pt x="60385" y="86407"/>
                </a:cubicBezTo>
                <a:cubicBezTo>
                  <a:pt x="76350" y="95115"/>
                  <a:pt x="112143" y="103660"/>
                  <a:pt x="112143" y="103660"/>
                </a:cubicBezTo>
                <a:cubicBezTo>
                  <a:pt x="120770" y="112286"/>
                  <a:pt x="127431" y="123486"/>
                  <a:pt x="138023" y="129539"/>
                </a:cubicBezTo>
                <a:cubicBezTo>
                  <a:pt x="148317" y="135421"/>
                  <a:pt x="161631" y="133495"/>
                  <a:pt x="172528" y="138165"/>
                </a:cubicBezTo>
                <a:cubicBezTo>
                  <a:pt x="182058" y="142249"/>
                  <a:pt x="189781" y="149667"/>
                  <a:pt x="198408" y="155418"/>
                </a:cubicBezTo>
                <a:cubicBezTo>
                  <a:pt x="225748" y="196430"/>
                  <a:pt x="212380" y="171460"/>
                  <a:pt x="232913" y="233056"/>
                </a:cubicBezTo>
                <a:lnTo>
                  <a:pt x="250166" y="284814"/>
                </a:lnTo>
                <a:cubicBezTo>
                  <a:pt x="253042" y="299192"/>
                  <a:pt x="254156" y="314037"/>
                  <a:pt x="258793" y="327947"/>
                </a:cubicBezTo>
                <a:cubicBezTo>
                  <a:pt x="262859" y="340146"/>
                  <a:pt x="271269" y="350513"/>
                  <a:pt x="276045" y="362452"/>
                </a:cubicBezTo>
                <a:cubicBezTo>
                  <a:pt x="282799" y="379338"/>
                  <a:pt x="287547" y="396958"/>
                  <a:pt x="293298" y="414211"/>
                </a:cubicBezTo>
                <a:cubicBezTo>
                  <a:pt x="296174" y="422837"/>
                  <a:pt x="296881" y="432524"/>
                  <a:pt x="301925" y="440090"/>
                </a:cubicBezTo>
                <a:lnTo>
                  <a:pt x="319177" y="465969"/>
                </a:lnTo>
                <a:cubicBezTo>
                  <a:pt x="322053" y="486097"/>
                  <a:pt x="323816" y="506416"/>
                  <a:pt x="327804" y="526354"/>
                </a:cubicBezTo>
                <a:cubicBezTo>
                  <a:pt x="329587" y="535270"/>
                  <a:pt x="333932" y="543490"/>
                  <a:pt x="336430" y="552233"/>
                </a:cubicBezTo>
                <a:cubicBezTo>
                  <a:pt x="339687" y="563633"/>
                  <a:pt x="342485" y="575165"/>
                  <a:pt x="345057" y="586739"/>
                </a:cubicBezTo>
                <a:cubicBezTo>
                  <a:pt x="348996" y="604466"/>
                  <a:pt x="353059" y="637247"/>
                  <a:pt x="362310" y="655750"/>
                </a:cubicBezTo>
                <a:cubicBezTo>
                  <a:pt x="366947" y="665023"/>
                  <a:pt x="373811" y="673003"/>
                  <a:pt x="379562" y="681630"/>
                </a:cubicBezTo>
                <a:cubicBezTo>
                  <a:pt x="382842" y="698030"/>
                  <a:pt x="387974" y="732960"/>
                  <a:pt x="396815" y="750641"/>
                </a:cubicBezTo>
                <a:cubicBezTo>
                  <a:pt x="401452" y="759914"/>
                  <a:pt x="408317" y="767894"/>
                  <a:pt x="414068" y="776520"/>
                </a:cubicBezTo>
                <a:cubicBezTo>
                  <a:pt x="416943" y="785146"/>
                  <a:pt x="417014" y="795299"/>
                  <a:pt x="422694" y="802399"/>
                </a:cubicBezTo>
                <a:cubicBezTo>
                  <a:pt x="452724" y="839936"/>
                  <a:pt x="552796" y="827097"/>
                  <a:pt x="569343" y="828279"/>
                </a:cubicBezTo>
                <a:cubicBezTo>
                  <a:pt x="686517" y="857571"/>
                  <a:pt x="561366" y="828824"/>
                  <a:pt x="845389" y="845531"/>
                </a:cubicBezTo>
                <a:cubicBezTo>
                  <a:pt x="887251" y="847994"/>
                  <a:pt x="894813" y="855416"/>
                  <a:pt x="931653" y="862784"/>
                </a:cubicBezTo>
                <a:cubicBezTo>
                  <a:pt x="948804" y="866214"/>
                  <a:pt x="965935" y="870698"/>
                  <a:pt x="983411" y="871411"/>
                </a:cubicBezTo>
                <a:cubicBezTo>
                  <a:pt x="1106987" y="876455"/>
                  <a:pt x="1230702" y="877162"/>
                  <a:pt x="1354347" y="880037"/>
                </a:cubicBezTo>
                <a:lnTo>
                  <a:pt x="1457864" y="888664"/>
                </a:lnTo>
                <a:cubicBezTo>
                  <a:pt x="1503844" y="891948"/>
                  <a:pt x="1550043" y="892465"/>
                  <a:pt x="1595887" y="897290"/>
                </a:cubicBezTo>
                <a:cubicBezTo>
                  <a:pt x="1604930" y="898242"/>
                  <a:pt x="1612890" y="903943"/>
                  <a:pt x="1621766" y="905916"/>
                </a:cubicBezTo>
                <a:cubicBezTo>
                  <a:pt x="1638840" y="909710"/>
                  <a:pt x="1656237" y="911883"/>
                  <a:pt x="1673525" y="914543"/>
                </a:cubicBezTo>
                <a:cubicBezTo>
                  <a:pt x="1749305" y="926202"/>
                  <a:pt x="1738725" y="923607"/>
                  <a:pt x="1828800" y="931796"/>
                </a:cubicBezTo>
                <a:cubicBezTo>
                  <a:pt x="1840302" y="934671"/>
                  <a:pt x="1851588" y="938619"/>
                  <a:pt x="1863306" y="940422"/>
                </a:cubicBezTo>
                <a:cubicBezTo>
                  <a:pt x="1889041" y="944381"/>
                  <a:pt x="1915682" y="942733"/>
                  <a:pt x="1940943" y="949048"/>
                </a:cubicBezTo>
                <a:cubicBezTo>
                  <a:pt x="1951001" y="951563"/>
                  <a:pt x="1957550" y="961664"/>
                  <a:pt x="1966823" y="966301"/>
                </a:cubicBezTo>
                <a:cubicBezTo>
                  <a:pt x="1974956" y="970368"/>
                  <a:pt x="1984569" y="970861"/>
                  <a:pt x="1992702" y="974928"/>
                </a:cubicBezTo>
                <a:cubicBezTo>
                  <a:pt x="2001975" y="979564"/>
                  <a:pt x="2009308" y="987544"/>
                  <a:pt x="2018581" y="992180"/>
                </a:cubicBezTo>
                <a:cubicBezTo>
                  <a:pt x="2026714" y="996247"/>
                  <a:pt x="2036327" y="996740"/>
                  <a:pt x="2044460" y="1000807"/>
                </a:cubicBezTo>
                <a:cubicBezTo>
                  <a:pt x="2111343" y="1034249"/>
                  <a:pt x="2031179" y="1005007"/>
                  <a:pt x="2096219" y="1026686"/>
                </a:cubicBezTo>
                <a:cubicBezTo>
                  <a:pt x="2101970" y="1035312"/>
                  <a:pt x="2104846" y="1046814"/>
                  <a:pt x="2113472" y="1052565"/>
                </a:cubicBezTo>
                <a:cubicBezTo>
                  <a:pt x="2123336" y="1059141"/>
                  <a:pt x="2136577" y="1057935"/>
                  <a:pt x="2147977" y="1061192"/>
                </a:cubicBezTo>
                <a:cubicBezTo>
                  <a:pt x="2208195" y="1078397"/>
                  <a:pt x="2131207" y="1063725"/>
                  <a:pt x="2234242" y="1078445"/>
                </a:cubicBezTo>
                <a:cubicBezTo>
                  <a:pt x="2242868" y="1081320"/>
                  <a:pt x="2251988" y="1083005"/>
                  <a:pt x="2260121" y="1087071"/>
                </a:cubicBezTo>
                <a:cubicBezTo>
                  <a:pt x="2269394" y="1091708"/>
                  <a:pt x="2275998" y="1101596"/>
                  <a:pt x="2286000" y="1104324"/>
                </a:cubicBezTo>
                <a:cubicBezTo>
                  <a:pt x="2308366" y="1110424"/>
                  <a:pt x="2332007" y="1110075"/>
                  <a:pt x="2355011" y="1112950"/>
                </a:cubicBezTo>
                <a:cubicBezTo>
                  <a:pt x="2414336" y="1152500"/>
                  <a:pt x="2387098" y="1140899"/>
                  <a:pt x="2432649" y="1156082"/>
                </a:cubicBezTo>
                <a:cubicBezTo>
                  <a:pt x="2461733" y="1199709"/>
                  <a:pt x="2434113" y="1169754"/>
                  <a:pt x="2475781" y="1190588"/>
                </a:cubicBezTo>
                <a:cubicBezTo>
                  <a:pt x="2485054" y="1195225"/>
                  <a:pt x="2491917" y="1204298"/>
                  <a:pt x="2501660" y="1207841"/>
                </a:cubicBezTo>
                <a:cubicBezTo>
                  <a:pt x="2523944" y="1215944"/>
                  <a:pt x="2549463" y="1214489"/>
                  <a:pt x="2570672" y="1225094"/>
                </a:cubicBezTo>
                <a:cubicBezTo>
                  <a:pt x="2582174" y="1230845"/>
                  <a:pt x="2594012" y="1235967"/>
                  <a:pt x="2605177" y="1242347"/>
                </a:cubicBezTo>
                <a:cubicBezTo>
                  <a:pt x="2614179" y="1247491"/>
                  <a:pt x="2621528" y="1255515"/>
                  <a:pt x="2631057" y="1259599"/>
                </a:cubicBezTo>
                <a:cubicBezTo>
                  <a:pt x="2641954" y="1264269"/>
                  <a:pt x="2654060" y="1265350"/>
                  <a:pt x="2665562" y="1268226"/>
                </a:cubicBezTo>
                <a:cubicBezTo>
                  <a:pt x="2668438" y="1276852"/>
                  <a:pt x="2666056" y="1290039"/>
                  <a:pt x="2674189" y="1294105"/>
                </a:cubicBezTo>
                <a:cubicBezTo>
                  <a:pt x="2692375" y="1303198"/>
                  <a:pt x="2714636" y="1298743"/>
                  <a:pt x="2734574" y="1302731"/>
                </a:cubicBezTo>
                <a:cubicBezTo>
                  <a:pt x="2743490" y="1304514"/>
                  <a:pt x="2751466" y="1309975"/>
                  <a:pt x="2760453" y="1311358"/>
                </a:cubicBezTo>
                <a:cubicBezTo>
                  <a:pt x="2789015" y="1315752"/>
                  <a:pt x="2817962" y="1317109"/>
                  <a:pt x="2846717" y="1319984"/>
                </a:cubicBezTo>
                <a:lnTo>
                  <a:pt x="3183147" y="1311358"/>
                </a:lnTo>
                <a:cubicBezTo>
                  <a:pt x="3197794" y="1310692"/>
                  <a:pt x="3213165" y="1309288"/>
                  <a:pt x="3226279" y="1302731"/>
                </a:cubicBezTo>
                <a:cubicBezTo>
                  <a:pt x="3237191" y="1297275"/>
                  <a:pt x="3242232" y="1283943"/>
                  <a:pt x="3252159" y="1276852"/>
                </a:cubicBezTo>
                <a:cubicBezTo>
                  <a:pt x="3262623" y="1269378"/>
                  <a:pt x="3275162" y="1265350"/>
                  <a:pt x="3286664" y="1259599"/>
                </a:cubicBezTo>
                <a:cubicBezTo>
                  <a:pt x="3298166" y="1242346"/>
                  <a:pt x="3303917" y="1219343"/>
                  <a:pt x="3321170" y="1207841"/>
                </a:cubicBezTo>
                <a:cubicBezTo>
                  <a:pt x="3329796" y="1202090"/>
                  <a:pt x="3339718" y="1197919"/>
                  <a:pt x="3347049" y="1190588"/>
                </a:cubicBezTo>
                <a:cubicBezTo>
                  <a:pt x="3357215" y="1180422"/>
                  <a:pt x="3363310" y="1166769"/>
                  <a:pt x="3372928" y="1156082"/>
                </a:cubicBezTo>
                <a:cubicBezTo>
                  <a:pt x="3389250" y="1137946"/>
                  <a:pt x="3411153" y="1124625"/>
                  <a:pt x="3424687" y="1104324"/>
                </a:cubicBezTo>
                <a:cubicBezTo>
                  <a:pt x="3447691" y="1069819"/>
                  <a:pt x="3433314" y="1084196"/>
                  <a:pt x="3467819" y="1061192"/>
                </a:cubicBezTo>
                <a:cubicBezTo>
                  <a:pt x="3479321" y="1043939"/>
                  <a:pt x="3495768" y="1029105"/>
                  <a:pt x="3502325" y="1009433"/>
                </a:cubicBezTo>
                <a:cubicBezTo>
                  <a:pt x="3508076" y="992180"/>
                  <a:pt x="3516010" y="975508"/>
                  <a:pt x="3519577" y="957675"/>
                </a:cubicBezTo>
                <a:cubicBezTo>
                  <a:pt x="3522453" y="943298"/>
                  <a:pt x="3523056" y="928271"/>
                  <a:pt x="3528204" y="914543"/>
                </a:cubicBezTo>
                <a:cubicBezTo>
                  <a:pt x="3531844" y="904836"/>
                  <a:pt x="3540313" y="897666"/>
                  <a:pt x="3545457" y="888664"/>
                </a:cubicBezTo>
                <a:cubicBezTo>
                  <a:pt x="3551837" y="877499"/>
                  <a:pt x="3555236" y="864622"/>
                  <a:pt x="3562710" y="854158"/>
                </a:cubicBezTo>
                <a:cubicBezTo>
                  <a:pt x="3620997" y="772555"/>
                  <a:pt x="3558556" y="888344"/>
                  <a:pt x="3605842" y="793773"/>
                </a:cubicBezTo>
                <a:cubicBezTo>
                  <a:pt x="3608717" y="765018"/>
                  <a:pt x="3608413" y="735766"/>
                  <a:pt x="3614468" y="707509"/>
                </a:cubicBezTo>
                <a:cubicBezTo>
                  <a:pt x="3617162" y="694935"/>
                  <a:pt x="3626655" y="684823"/>
                  <a:pt x="3631721" y="673003"/>
                </a:cubicBezTo>
                <a:cubicBezTo>
                  <a:pt x="3635303" y="664645"/>
                  <a:pt x="3637154" y="655638"/>
                  <a:pt x="3640347" y="647124"/>
                </a:cubicBezTo>
                <a:cubicBezTo>
                  <a:pt x="3645784" y="632625"/>
                  <a:pt x="3651849" y="618369"/>
                  <a:pt x="3657600" y="603992"/>
                </a:cubicBezTo>
                <a:cubicBezTo>
                  <a:pt x="3660475" y="586739"/>
                  <a:pt x="3662432" y="569307"/>
                  <a:pt x="3666226" y="552233"/>
                </a:cubicBezTo>
                <a:cubicBezTo>
                  <a:pt x="3668199" y="543357"/>
                  <a:pt x="3672880" y="535230"/>
                  <a:pt x="3674853" y="526354"/>
                </a:cubicBezTo>
                <a:cubicBezTo>
                  <a:pt x="3678647" y="509280"/>
                  <a:pt x="3679237" y="491564"/>
                  <a:pt x="3683479" y="474596"/>
                </a:cubicBezTo>
                <a:cubicBezTo>
                  <a:pt x="3687890" y="456953"/>
                  <a:pt x="3696321" y="440480"/>
                  <a:pt x="3700732" y="422837"/>
                </a:cubicBezTo>
                <a:lnTo>
                  <a:pt x="3709359" y="388331"/>
                </a:lnTo>
                <a:cubicBezTo>
                  <a:pt x="3709918" y="383297"/>
                  <a:pt x="3715939" y="297532"/>
                  <a:pt x="3726611" y="276188"/>
                </a:cubicBezTo>
                <a:cubicBezTo>
                  <a:pt x="3733041" y="263328"/>
                  <a:pt x="3743864" y="253184"/>
                  <a:pt x="3752491" y="241682"/>
                </a:cubicBezTo>
                <a:cubicBezTo>
                  <a:pt x="3755366" y="230180"/>
                  <a:pt x="3756447" y="218074"/>
                  <a:pt x="3761117" y="207177"/>
                </a:cubicBezTo>
                <a:cubicBezTo>
                  <a:pt x="3765201" y="197647"/>
                  <a:pt x="3771733" y="189262"/>
                  <a:pt x="3778370" y="181297"/>
                </a:cubicBezTo>
                <a:cubicBezTo>
                  <a:pt x="3792276" y="164609"/>
                  <a:pt x="3820581" y="139924"/>
                  <a:pt x="3838755" y="129539"/>
                </a:cubicBezTo>
                <a:cubicBezTo>
                  <a:pt x="3846650" y="125028"/>
                  <a:pt x="3856008" y="123788"/>
                  <a:pt x="3864634" y="120913"/>
                </a:cubicBezTo>
                <a:cubicBezTo>
                  <a:pt x="3873260" y="115162"/>
                  <a:pt x="3881039" y="107871"/>
                  <a:pt x="3890513" y="103660"/>
                </a:cubicBezTo>
                <a:cubicBezTo>
                  <a:pt x="3907132" y="96274"/>
                  <a:pt x="3942272" y="86407"/>
                  <a:pt x="3942272" y="86407"/>
                </a:cubicBezTo>
                <a:cubicBezTo>
                  <a:pt x="3950898" y="80656"/>
                  <a:pt x="3958878" y="73791"/>
                  <a:pt x="3968151" y="69154"/>
                </a:cubicBezTo>
                <a:cubicBezTo>
                  <a:pt x="4008362" y="49049"/>
                  <a:pt x="4040159" y="64721"/>
                  <a:pt x="4088921" y="69154"/>
                </a:cubicBezTo>
                <a:cubicBezTo>
                  <a:pt x="4094672" y="77780"/>
                  <a:pt x="4102534" y="85325"/>
                  <a:pt x="4106174" y="95033"/>
                </a:cubicBezTo>
                <a:cubicBezTo>
                  <a:pt x="4111322" y="108761"/>
                  <a:pt x="4107526" y="125435"/>
                  <a:pt x="4114800" y="138165"/>
                </a:cubicBezTo>
                <a:cubicBezTo>
                  <a:pt x="4119944" y="147167"/>
                  <a:pt x="4132243" y="149392"/>
                  <a:pt x="4140679" y="155418"/>
                </a:cubicBezTo>
                <a:cubicBezTo>
                  <a:pt x="4152378" y="163775"/>
                  <a:pt x="4162702" y="174164"/>
                  <a:pt x="4175185" y="181297"/>
                </a:cubicBezTo>
                <a:cubicBezTo>
                  <a:pt x="4184814" y="186800"/>
                  <a:pt x="4228094" y="196681"/>
                  <a:pt x="4235570" y="198550"/>
                </a:cubicBezTo>
                <a:cubicBezTo>
                  <a:pt x="4244196" y="207177"/>
                  <a:pt x="4254682" y="214279"/>
                  <a:pt x="4261449" y="224430"/>
                </a:cubicBezTo>
                <a:cubicBezTo>
                  <a:pt x="4266493" y="231996"/>
                  <a:pt x="4266009" y="242176"/>
                  <a:pt x="4270076" y="250309"/>
                </a:cubicBezTo>
                <a:cubicBezTo>
                  <a:pt x="4274712" y="259582"/>
                  <a:pt x="4282692" y="266915"/>
                  <a:pt x="4287328" y="276188"/>
                </a:cubicBezTo>
                <a:cubicBezTo>
                  <a:pt x="4323041" y="347615"/>
                  <a:pt x="4263766" y="253782"/>
                  <a:pt x="4313208" y="327947"/>
                </a:cubicBezTo>
                <a:cubicBezTo>
                  <a:pt x="4350356" y="476545"/>
                  <a:pt x="4309707" y="346828"/>
                  <a:pt x="4347713" y="422837"/>
                </a:cubicBezTo>
                <a:cubicBezTo>
                  <a:pt x="4361745" y="450900"/>
                  <a:pt x="4348872" y="449875"/>
                  <a:pt x="4373593" y="474596"/>
                </a:cubicBezTo>
                <a:cubicBezTo>
                  <a:pt x="4380924" y="481927"/>
                  <a:pt x="4390846" y="486097"/>
                  <a:pt x="4399472" y="491848"/>
                </a:cubicBezTo>
                <a:cubicBezTo>
                  <a:pt x="4416265" y="542231"/>
                  <a:pt x="4394958" y="495961"/>
                  <a:pt x="4433977" y="534980"/>
                </a:cubicBezTo>
                <a:cubicBezTo>
                  <a:pt x="4472997" y="574000"/>
                  <a:pt x="4426727" y="552693"/>
                  <a:pt x="4477110" y="569486"/>
                </a:cubicBezTo>
                <a:cubicBezTo>
                  <a:pt x="4488612" y="580988"/>
                  <a:pt x="4502161" y="590756"/>
                  <a:pt x="4511615" y="603992"/>
                </a:cubicBezTo>
                <a:cubicBezTo>
                  <a:pt x="4516900" y="611391"/>
                  <a:pt x="4515198" y="622305"/>
                  <a:pt x="4520242" y="629871"/>
                </a:cubicBezTo>
                <a:cubicBezTo>
                  <a:pt x="4527009" y="640022"/>
                  <a:pt x="4537495" y="647124"/>
                  <a:pt x="4546121" y="655750"/>
                </a:cubicBezTo>
                <a:cubicBezTo>
                  <a:pt x="4552902" y="696436"/>
                  <a:pt x="4553076" y="705973"/>
                  <a:pt x="4563374" y="742014"/>
                </a:cubicBezTo>
                <a:cubicBezTo>
                  <a:pt x="4565872" y="750757"/>
                  <a:pt x="4567933" y="759761"/>
                  <a:pt x="4572000" y="767894"/>
                </a:cubicBezTo>
                <a:cubicBezTo>
                  <a:pt x="4576636" y="777167"/>
                  <a:pt x="4583502" y="785147"/>
                  <a:pt x="4589253" y="793773"/>
                </a:cubicBezTo>
                <a:cubicBezTo>
                  <a:pt x="4610933" y="858817"/>
                  <a:pt x="4581689" y="778645"/>
                  <a:pt x="4615132" y="845531"/>
                </a:cubicBezTo>
                <a:cubicBezTo>
                  <a:pt x="4629163" y="873593"/>
                  <a:pt x="4616292" y="872571"/>
                  <a:pt x="4641011" y="897290"/>
                </a:cubicBezTo>
                <a:cubicBezTo>
                  <a:pt x="4648342" y="904621"/>
                  <a:pt x="4658264" y="908792"/>
                  <a:pt x="4666891" y="914543"/>
                </a:cubicBezTo>
                <a:cubicBezTo>
                  <a:pt x="4711396" y="1048065"/>
                  <a:pt x="4660387" y="910164"/>
                  <a:pt x="4701396" y="992180"/>
                </a:cubicBezTo>
                <a:cubicBezTo>
                  <a:pt x="4705463" y="1000313"/>
                  <a:pt x="4705607" y="1010111"/>
                  <a:pt x="4710023" y="1018060"/>
                </a:cubicBezTo>
                <a:cubicBezTo>
                  <a:pt x="4720093" y="1036186"/>
                  <a:pt x="4735255" y="1051272"/>
                  <a:pt x="4744528" y="1069818"/>
                </a:cubicBezTo>
                <a:cubicBezTo>
                  <a:pt x="4750279" y="1081320"/>
                  <a:pt x="4755401" y="1093159"/>
                  <a:pt x="4761781" y="1104324"/>
                </a:cubicBezTo>
                <a:cubicBezTo>
                  <a:pt x="4769582" y="1117975"/>
                  <a:pt x="4796982" y="1155456"/>
                  <a:pt x="4804913" y="1164709"/>
                </a:cubicBezTo>
                <a:cubicBezTo>
                  <a:pt x="4812853" y="1173972"/>
                  <a:pt x="4820642" y="1183821"/>
                  <a:pt x="4830793" y="1190588"/>
                </a:cubicBezTo>
                <a:cubicBezTo>
                  <a:pt x="4838359" y="1195632"/>
                  <a:pt x="4848046" y="1196339"/>
                  <a:pt x="4856672" y="1199214"/>
                </a:cubicBezTo>
                <a:cubicBezTo>
                  <a:pt x="4918581" y="1240487"/>
                  <a:pt x="4893768" y="1219058"/>
                  <a:pt x="4934310" y="1259599"/>
                </a:cubicBezTo>
                <a:cubicBezTo>
                  <a:pt x="4949493" y="1305151"/>
                  <a:pt x="4937891" y="1277911"/>
                  <a:pt x="4977442" y="1337237"/>
                </a:cubicBezTo>
                <a:lnTo>
                  <a:pt x="4994694" y="1363116"/>
                </a:lnTo>
                <a:cubicBezTo>
                  <a:pt x="4997974" y="1379515"/>
                  <a:pt x="5003107" y="1414448"/>
                  <a:pt x="5011947" y="1432128"/>
                </a:cubicBezTo>
                <a:cubicBezTo>
                  <a:pt x="5016583" y="1441401"/>
                  <a:pt x="5022312" y="1450258"/>
                  <a:pt x="5029200" y="1458007"/>
                </a:cubicBezTo>
                <a:cubicBezTo>
                  <a:pt x="5065175" y="1498479"/>
                  <a:pt x="5079031" y="1513114"/>
                  <a:pt x="5124091" y="1535645"/>
                </a:cubicBezTo>
                <a:cubicBezTo>
                  <a:pt x="5141773" y="1544486"/>
                  <a:pt x="5176699" y="1549617"/>
                  <a:pt x="5193102" y="1552897"/>
                </a:cubicBezTo>
                <a:cubicBezTo>
                  <a:pt x="5229897" y="1577428"/>
                  <a:pt x="5242229" y="1588740"/>
                  <a:pt x="5279366" y="1604656"/>
                </a:cubicBezTo>
                <a:cubicBezTo>
                  <a:pt x="5287724" y="1608238"/>
                  <a:pt x="5296619" y="1610407"/>
                  <a:pt x="5305245" y="1613282"/>
                </a:cubicBezTo>
                <a:cubicBezTo>
                  <a:pt x="5343830" y="1671160"/>
                  <a:pt x="5298377" y="1614456"/>
                  <a:pt x="5348377" y="1647788"/>
                </a:cubicBezTo>
                <a:cubicBezTo>
                  <a:pt x="5358528" y="1654555"/>
                  <a:pt x="5364994" y="1665727"/>
                  <a:pt x="5374257" y="1673667"/>
                </a:cubicBezTo>
                <a:cubicBezTo>
                  <a:pt x="5385173" y="1683024"/>
                  <a:pt x="5397260" y="1690920"/>
                  <a:pt x="5408762" y="1699547"/>
                </a:cubicBezTo>
                <a:cubicBezTo>
                  <a:pt x="5486400" y="1696671"/>
                  <a:pt x="5564304" y="1697954"/>
                  <a:pt x="5641676" y="1690920"/>
                </a:cubicBezTo>
                <a:cubicBezTo>
                  <a:pt x="5655219" y="1689689"/>
                  <a:pt x="5699602" y="1669969"/>
                  <a:pt x="5719313" y="1665041"/>
                </a:cubicBezTo>
                <a:cubicBezTo>
                  <a:pt x="5730815" y="1662165"/>
                  <a:pt x="5742463" y="1659821"/>
                  <a:pt x="5753819" y="1656414"/>
                </a:cubicBezTo>
                <a:cubicBezTo>
                  <a:pt x="5771238" y="1651188"/>
                  <a:pt x="5788324" y="1644913"/>
                  <a:pt x="5805577" y="1639162"/>
                </a:cubicBezTo>
                <a:cubicBezTo>
                  <a:pt x="5814204" y="1636286"/>
                  <a:pt x="5822635" y="1632740"/>
                  <a:pt x="5831457" y="1630535"/>
                </a:cubicBezTo>
                <a:lnTo>
                  <a:pt x="5865962" y="1621909"/>
                </a:lnTo>
                <a:cubicBezTo>
                  <a:pt x="5877464" y="1616158"/>
                  <a:pt x="5888528" y="1609432"/>
                  <a:pt x="5900468" y="1604656"/>
                </a:cubicBezTo>
                <a:cubicBezTo>
                  <a:pt x="5917353" y="1597902"/>
                  <a:pt x="5937094" y="1597491"/>
                  <a:pt x="5952226" y="1587403"/>
                </a:cubicBezTo>
                <a:cubicBezTo>
                  <a:pt x="6016185" y="1544764"/>
                  <a:pt x="5983652" y="1556963"/>
                  <a:pt x="6047117" y="1544271"/>
                </a:cubicBezTo>
                <a:cubicBezTo>
                  <a:pt x="6090249" y="1547146"/>
                  <a:pt x="6133550" y="1548123"/>
                  <a:pt x="6176513" y="1552897"/>
                </a:cubicBezTo>
                <a:cubicBezTo>
                  <a:pt x="6203036" y="1555844"/>
                  <a:pt x="6215666" y="1572237"/>
                  <a:pt x="6236898" y="1587403"/>
                </a:cubicBezTo>
                <a:cubicBezTo>
                  <a:pt x="6245334" y="1593429"/>
                  <a:pt x="6254151" y="1598905"/>
                  <a:pt x="6262777" y="1604656"/>
                </a:cubicBezTo>
                <a:cubicBezTo>
                  <a:pt x="6294408" y="1652102"/>
                  <a:pt x="6262777" y="1611844"/>
                  <a:pt x="6305910" y="1647788"/>
                </a:cubicBezTo>
                <a:cubicBezTo>
                  <a:pt x="6332016" y="1669543"/>
                  <a:pt x="6346173" y="1698830"/>
                  <a:pt x="6383547" y="1708173"/>
                </a:cubicBezTo>
                <a:lnTo>
                  <a:pt x="6418053" y="1716799"/>
                </a:lnTo>
                <a:cubicBezTo>
                  <a:pt x="6423804" y="1725426"/>
                  <a:pt x="6430669" y="1733406"/>
                  <a:pt x="6435306" y="1742679"/>
                </a:cubicBezTo>
                <a:cubicBezTo>
                  <a:pt x="6439372" y="1750812"/>
                  <a:pt x="6437502" y="1762128"/>
                  <a:pt x="6443932" y="1768558"/>
                </a:cubicBezTo>
                <a:cubicBezTo>
                  <a:pt x="6450362" y="1774988"/>
                  <a:pt x="6461185" y="1774309"/>
                  <a:pt x="6469811" y="1777184"/>
                </a:cubicBezTo>
                <a:cubicBezTo>
                  <a:pt x="6475562" y="1785811"/>
                  <a:pt x="6482980" y="1793534"/>
                  <a:pt x="6487064" y="1803064"/>
                </a:cubicBezTo>
                <a:cubicBezTo>
                  <a:pt x="6520489" y="1881052"/>
                  <a:pt x="6469629" y="1798475"/>
                  <a:pt x="6512943" y="1863448"/>
                </a:cubicBezTo>
                <a:cubicBezTo>
                  <a:pt x="6515819" y="1874950"/>
                  <a:pt x="6519621" y="1886259"/>
                  <a:pt x="6521570" y="1897954"/>
                </a:cubicBezTo>
                <a:cubicBezTo>
                  <a:pt x="6525381" y="1920821"/>
                  <a:pt x="6524886" y="1944399"/>
                  <a:pt x="6530196" y="1966965"/>
                </a:cubicBezTo>
                <a:cubicBezTo>
                  <a:pt x="6536444" y="1993519"/>
                  <a:pt x="6547449" y="2018724"/>
                  <a:pt x="6556076" y="2044603"/>
                </a:cubicBezTo>
                <a:lnTo>
                  <a:pt x="6573328" y="2096362"/>
                </a:lnTo>
                <a:cubicBezTo>
                  <a:pt x="6573330" y="2096369"/>
                  <a:pt x="6590580" y="2148112"/>
                  <a:pt x="6590581" y="2148120"/>
                </a:cubicBezTo>
                <a:cubicBezTo>
                  <a:pt x="6596332" y="2182626"/>
                  <a:pt x="6603495" y="2216925"/>
                  <a:pt x="6607834" y="2251637"/>
                </a:cubicBezTo>
                <a:cubicBezTo>
                  <a:pt x="6620609" y="2353842"/>
                  <a:pt x="6617179" y="2315604"/>
                  <a:pt x="6625087" y="2450045"/>
                </a:cubicBezTo>
                <a:cubicBezTo>
                  <a:pt x="6628300" y="2504660"/>
                  <a:pt x="6628973" y="2559443"/>
                  <a:pt x="6633713" y="2613947"/>
                </a:cubicBezTo>
                <a:cubicBezTo>
                  <a:pt x="6636604" y="2647198"/>
                  <a:pt x="6646642" y="2652740"/>
                  <a:pt x="6659593" y="2682958"/>
                </a:cubicBezTo>
                <a:cubicBezTo>
                  <a:pt x="6669257" y="2705507"/>
                  <a:pt x="6669549" y="2719023"/>
                  <a:pt x="6676845" y="2743343"/>
                </a:cubicBezTo>
                <a:cubicBezTo>
                  <a:pt x="6682071" y="2760762"/>
                  <a:pt x="6688347" y="2777848"/>
                  <a:pt x="6694098" y="2795101"/>
                </a:cubicBezTo>
                <a:lnTo>
                  <a:pt x="6711351" y="2846860"/>
                </a:lnTo>
                <a:lnTo>
                  <a:pt x="6719977" y="2872739"/>
                </a:lnTo>
                <a:cubicBezTo>
                  <a:pt x="6722853" y="2892867"/>
                  <a:pt x="6726082" y="2912948"/>
                  <a:pt x="6728604" y="2933124"/>
                </a:cubicBezTo>
                <a:cubicBezTo>
                  <a:pt x="6731834" y="2958961"/>
                  <a:pt x="6732949" y="2985078"/>
                  <a:pt x="6737230" y="3010762"/>
                </a:cubicBezTo>
                <a:cubicBezTo>
                  <a:pt x="6738725" y="3019731"/>
                  <a:pt x="6743652" y="3027819"/>
                  <a:pt x="6745857" y="3036641"/>
                </a:cubicBezTo>
                <a:cubicBezTo>
                  <a:pt x="6749413" y="3050865"/>
                  <a:pt x="6750927" y="3065549"/>
                  <a:pt x="6754483" y="3079773"/>
                </a:cubicBezTo>
                <a:cubicBezTo>
                  <a:pt x="6756688" y="3088595"/>
                  <a:pt x="6760612" y="3096909"/>
                  <a:pt x="6763110" y="3105652"/>
                </a:cubicBezTo>
                <a:cubicBezTo>
                  <a:pt x="6765738" y="3114849"/>
                  <a:pt x="6774279" y="3155087"/>
                  <a:pt x="6780362" y="3166037"/>
                </a:cubicBezTo>
                <a:cubicBezTo>
                  <a:pt x="6859582" y="3308633"/>
                  <a:pt x="6777880" y="3155663"/>
                  <a:pt x="6840747" y="3243675"/>
                </a:cubicBezTo>
                <a:cubicBezTo>
                  <a:pt x="6854074" y="3262332"/>
                  <a:pt x="6859586" y="3282938"/>
                  <a:pt x="6866626" y="3304060"/>
                </a:cubicBezTo>
                <a:cubicBezTo>
                  <a:pt x="6870276" y="3333261"/>
                  <a:pt x="6873596" y="3396464"/>
                  <a:pt x="6892506" y="3424830"/>
                </a:cubicBezTo>
                <a:lnTo>
                  <a:pt x="6927011" y="3476588"/>
                </a:lnTo>
                <a:cubicBezTo>
                  <a:pt x="6809726" y="3515684"/>
                  <a:pt x="6893423" y="3494598"/>
                  <a:pt x="6668219" y="3485214"/>
                </a:cubicBezTo>
                <a:cubicBezTo>
                  <a:pt x="6623821" y="3470415"/>
                  <a:pt x="6633671" y="3471690"/>
                  <a:pt x="6564702" y="3467962"/>
                </a:cubicBezTo>
                <a:cubicBezTo>
                  <a:pt x="6484255" y="3463613"/>
                  <a:pt x="6403675" y="3462211"/>
                  <a:pt x="6323162" y="3459335"/>
                </a:cubicBezTo>
                <a:cubicBezTo>
                  <a:pt x="6297283" y="3456460"/>
                  <a:pt x="6271058" y="3455815"/>
                  <a:pt x="6245525" y="3450709"/>
                </a:cubicBezTo>
                <a:cubicBezTo>
                  <a:pt x="6227692" y="3447142"/>
                  <a:pt x="6211019" y="3439207"/>
                  <a:pt x="6193766" y="3433456"/>
                </a:cubicBezTo>
                <a:cubicBezTo>
                  <a:pt x="6185140" y="3430581"/>
                  <a:pt x="6176803" y="3426613"/>
                  <a:pt x="6167887" y="3424830"/>
                </a:cubicBezTo>
                <a:cubicBezTo>
                  <a:pt x="6113129" y="3413878"/>
                  <a:pt x="6138979" y="3419759"/>
                  <a:pt x="6090249" y="3407577"/>
                </a:cubicBezTo>
                <a:cubicBezTo>
                  <a:pt x="6084498" y="3398950"/>
                  <a:pt x="6080327" y="3389028"/>
                  <a:pt x="6072996" y="3381697"/>
                </a:cubicBezTo>
                <a:cubicBezTo>
                  <a:pt x="6065665" y="3374366"/>
                  <a:pt x="6053944" y="3372247"/>
                  <a:pt x="6047117" y="3364445"/>
                </a:cubicBezTo>
                <a:cubicBezTo>
                  <a:pt x="6033463" y="3348840"/>
                  <a:pt x="6012611" y="3312686"/>
                  <a:pt x="6012611" y="3312686"/>
                </a:cubicBezTo>
                <a:cubicBezTo>
                  <a:pt x="5996136" y="3263258"/>
                  <a:pt x="6016482" y="3307931"/>
                  <a:pt x="5969479" y="3260928"/>
                </a:cubicBezTo>
                <a:cubicBezTo>
                  <a:pt x="5962148" y="3253597"/>
                  <a:pt x="5958252" y="3243485"/>
                  <a:pt x="5952226" y="3235048"/>
                </a:cubicBezTo>
                <a:cubicBezTo>
                  <a:pt x="5943869" y="3223349"/>
                  <a:pt x="5936062" y="3211141"/>
                  <a:pt x="5926347" y="3200543"/>
                </a:cubicBezTo>
                <a:cubicBezTo>
                  <a:pt x="5904364" y="3176562"/>
                  <a:pt x="5880340" y="3154535"/>
                  <a:pt x="5857336" y="3131531"/>
                </a:cubicBezTo>
                <a:cubicBezTo>
                  <a:pt x="5848710" y="3122905"/>
                  <a:pt x="5840720" y="3113591"/>
                  <a:pt x="5831457" y="3105652"/>
                </a:cubicBezTo>
                <a:cubicBezTo>
                  <a:pt x="5811329" y="3088399"/>
                  <a:pt x="5792280" y="3069800"/>
                  <a:pt x="5771072" y="3053894"/>
                </a:cubicBezTo>
                <a:cubicBezTo>
                  <a:pt x="5734700" y="3026615"/>
                  <a:pt x="5694430" y="3004658"/>
                  <a:pt x="5658928" y="2976256"/>
                </a:cubicBezTo>
                <a:cubicBezTo>
                  <a:pt x="5644551" y="2964754"/>
                  <a:pt x="5630722" y="2952530"/>
                  <a:pt x="5615796" y="2941750"/>
                </a:cubicBezTo>
                <a:cubicBezTo>
                  <a:pt x="5578939" y="2915131"/>
                  <a:pt x="5535802" y="2896262"/>
                  <a:pt x="5503653" y="2864113"/>
                </a:cubicBezTo>
                <a:cubicBezTo>
                  <a:pt x="5486400" y="2846860"/>
                  <a:pt x="5470130" y="2828564"/>
                  <a:pt x="5451894" y="2812354"/>
                </a:cubicBezTo>
                <a:cubicBezTo>
                  <a:pt x="5444145" y="2805466"/>
                  <a:pt x="5434400" y="2801199"/>
                  <a:pt x="5426015" y="2795101"/>
                </a:cubicBezTo>
                <a:cubicBezTo>
                  <a:pt x="5402760" y="2778188"/>
                  <a:pt x="5380929" y="2759293"/>
                  <a:pt x="5357004" y="2743343"/>
                </a:cubicBezTo>
                <a:cubicBezTo>
                  <a:pt x="5348378" y="2737592"/>
                  <a:pt x="5339090" y="2732727"/>
                  <a:pt x="5331125" y="2726090"/>
                </a:cubicBezTo>
                <a:cubicBezTo>
                  <a:pt x="5321753" y="2718280"/>
                  <a:pt x="5314875" y="2707701"/>
                  <a:pt x="5305245" y="2700211"/>
                </a:cubicBezTo>
                <a:cubicBezTo>
                  <a:pt x="5246801" y="2654755"/>
                  <a:pt x="5269544" y="2677345"/>
                  <a:pt x="5218981" y="2648452"/>
                </a:cubicBezTo>
                <a:cubicBezTo>
                  <a:pt x="5209979" y="2643308"/>
                  <a:pt x="5202375" y="2635836"/>
                  <a:pt x="5193102" y="2631199"/>
                </a:cubicBezTo>
                <a:cubicBezTo>
                  <a:pt x="5184969" y="2627133"/>
                  <a:pt x="5175356" y="2626639"/>
                  <a:pt x="5167223" y="2622573"/>
                </a:cubicBezTo>
                <a:cubicBezTo>
                  <a:pt x="5152226" y="2615075"/>
                  <a:pt x="5139088" y="2604192"/>
                  <a:pt x="5124091" y="2596694"/>
                </a:cubicBezTo>
                <a:cubicBezTo>
                  <a:pt x="5115958" y="2592627"/>
                  <a:pt x="5106344" y="2592134"/>
                  <a:pt x="5098211" y="2588067"/>
                </a:cubicBezTo>
                <a:cubicBezTo>
                  <a:pt x="5031325" y="2554624"/>
                  <a:pt x="5111497" y="2583868"/>
                  <a:pt x="5046453" y="2562188"/>
                </a:cubicBezTo>
                <a:cubicBezTo>
                  <a:pt x="4997120" y="2512855"/>
                  <a:pt x="5046624" y="2556903"/>
                  <a:pt x="4986068" y="2519056"/>
                </a:cubicBezTo>
                <a:cubicBezTo>
                  <a:pt x="4929798" y="2483888"/>
                  <a:pt x="4972918" y="2496543"/>
                  <a:pt x="4899804" y="2467297"/>
                </a:cubicBezTo>
                <a:cubicBezTo>
                  <a:pt x="4888796" y="2462894"/>
                  <a:pt x="4876698" y="2461928"/>
                  <a:pt x="4865298" y="2458671"/>
                </a:cubicBezTo>
                <a:cubicBezTo>
                  <a:pt x="4856555" y="2456173"/>
                  <a:pt x="4848045" y="2452920"/>
                  <a:pt x="4839419" y="2450045"/>
                </a:cubicBezTo>
                <a:lnTo>
                  <a:pt x="4787660" y="2415539"/>
                </a:lnTo>
                <a:cubicBezTo>
                  <a:pt x="4779034" y="2409788"/>
                  <a:pt x="4771407" y="2402136"/>
                  <a:pt x="4761781" y="2398286"/>
                </a:cubicBezTo>
                <a:cubicBezTo>
                  <a:pt x="4747404" y="2392535"/>
                  <a:pt x="4733481" y="2385483"/>
                  <a:pt x="4718649" y="2381033"/>
                </a:cubicBezTo>
                <a:cubicBezTo>
                  <a:pt x="4704605" y="2376820"/>
                  <a:pt x="4689894" y="2375282"/>
                  <a:pt x="4675517" y="2372407"/>
                </a:cubicBezTo>
                <a:cubicBezTo>
                  <a:pt x="4589297" y="2303430"/>
                  <a:pt x="4675634" y="2361668"/>
                  <a:pt x="4589253" y="2329275"/>
                </a:cubicBezTo>
                <a:cubicBezTo>
                  <a:pt x="4579545" y="2325635"/>
                  <a:pt x="4573082" y="2315662"/>
                  <a:pt x="4563374" y="2312022"/>
                </a:cubicBezTo>
                <a:cubicBezTo>
                  <a:pt x="4549646" y="2306874"/>
                  <a:pt x="4534529" y="2306693"/>
                  <a:pt x="4520242" y="2303396"/>
                </a:cubicBezTo>
                <a:cubicBezTo>
                  <a:pt x="4497137" y="2298064"/>
                  <a:pt x="4473725" y="2293642"/>
                  <a:pt x="4451230" y="2286143"/>
                </a:cubicBezTo>
                <a:cubicBezTo>
                  <a:pt x="4388224" y="2265141"/>
                  <a:pt x="4417115" y="2273300"/>
                  <a:pt x="4364966" y="2260264"/>
                </a:cubicBezTo>
                <a:cubicBezTo>
                  <a:pt x="4312906" y="2225557"/>
                  <a:pt x="4367517" y="2256588"/>
                  <a:pt x="4278702" y="2234384"/>
                </a:cubicBezTo>
                <a:cubicBezTo>
                  <a:pt x="4263679" y="2230628"/>
                  <a:pt x="4250069" y="2222568"/>
                  <a:pt x="4235570" y="2217131"/>
                </a:cubicBezTo>
                <a:cubicBezTo>
                  <a:pt x="4227056" y="2213938"/>
                  <a:pt x="4218512" y="2210710"/>
                  <a:pt x="4209691" y="2208505"/>
                </a:cubicBezTo>
                <a:cubicBezTo>
                  <a:pt x="4195467" y="2204949"/>
                  <a:pt x="4180872" y="2203060"/>
                  <a:pt x="4166559" y="2199879"/>
                </a:cubicBezTo>
                <a:cubicBezTo>
                  <a:pt x="4056917" y="2175514"/>
                  <a:pt x="4219007" y="2208642"/>
                  <a:pt x="4088921" y="2182626"/>
                </a:cubicBezTo>
                <a:cubicBezTo>
                  <a:pt x="4002431" y="2148030"/>
                  <a:pt x="4085580" y="2179036"/>
                  <a:pt x="4011283" y="2156747"/>
                </a:cubicBezTo>
                <a:cubicBezTo>
                  <a:pt x="3993864" y="2151521"/>
                  <a:pt x="3977358" y="2143061"/>
                  <a:pt x="3959525" y="2139494"/>
                </a:cubicBezTo>
                <a:cubicBezTo>
                  <a:pt x="3945148" y="2136618"/>
                  <a:pt x="3930617" y="2134423"/>
                  <a:pt x="3916393" y="2130867"/>
                </a:cubicBezTo>
                <a:cubicBezTo>
                  <a:pt x="3907571" y="2128662"/>
                  <a:pt x="3899256" y="2124739"/>
                  <a:pt x="3890513" y="2122241"/>
                </a:cubicBezTo>
                <a:cubicBezTo>
                  <a:pt x="3879113" y="2118984"/>
                  <a:pt x="3867408" y="2116871"/>
                  <a:pt x="3856008" y="2113614"/>
                </a:cubicBezTo>
                <a:cubicBezTo>
                  <a:pt x="3823679" y="2104377"/>
                  <a:pt x="3832694" y="2103102"/>
                  <a:pt x="3795623" y="2096362"/>
                </a:cubicBezTo>
                <a:cubicBezTo>
                  <a:pt x="3775618" y="2092725"/>
                  <a:pt x="3755366" y="2090611"/>
                  <a:pt x="3735238" y="2087735"/>
                </a:cubicBezTo>
                <a:cubicBezTo>
                  <a:pt x="3685769" y="2071246"/>
                  <a:pt x="3733885" y="2086095"/>
                  <a:pt x="3666226" y="2070482"/>
                </a:cubicBezTo>
                <a:cubicBezTo>
                  <a:pt x="3643122" y="2065150"/>
                  <a:pt x="3619710" y="2060729"/>
                  <a:pt x="3597215" y="2053230"/>
                </a:cubicBezTo>
                <a:cubicBezTo>
                  <a:pt x="3588589" y="2050354"/>
                  <a:pt x="3580158" y="2046808"/>
                  <a:pt x="3571336" y="2044603"/>
                </a:cubicBezTo>
                <a:cubicBezTo>
                  <a:pt x="3557112" y="2041047"/>
                  <a:pt x="3542581" y="2038852"/>
                  <a:pt x="3528204" y="2035977"/>
                </a:cubicBezTo>
                <a:cubicBezTo>
                  <a:pt x="3461554" y="2002652"/>
                  <a:pt x="3520643" y="2027078"/>
                  <a:pt x="3407434" y="2010097"/>
                </a:cubicBezTo>
                <a:cubicBezTo>
                  <a:pt x="3201522" y="1979210"/>
                  <a:pt x="3460625" y="2002807"/>
                  <a:pt x="3200400" y="1984218"/>
                </a:cubicBezTo>
                <a:cubicBezTo>
                  <a:pt x="3084350" y="1955207"/>
                  <a:pt x="3199751" y="1981944"/>
                  <a:pt x="2924355" y="1958339"/>
                </a:cubicBezTo>
                <a:cubicBezTo>
                  <a:pt x="2909843" y="1957095"/>
                  <a:pt x="2829669" y="1944578"/>
                  <a:pt x="2812211" y="1941086"/>
                </a:cubicBezTo>
                <a:cubicBezTo>
                  <a:pt x="2800586" y="1938761"/>
                  <a:pt x="2789477" y="1933873"/>
                  <a:pt x="2777706" y="1932460"/>
                </a:cubicBezTo>
                <a:cubicBezTo>
                  <a:pt x="2717480" y="1925233"/>
                  <a:pt x="2596551" y="1915207"/>
                  <a:pt x="2596551" y="1915207"/>
                </a:cubicBezTo>
                <a:cubicBezTo>
                  <a:pt x="2585049" y="1912331"/>
                  <a:pt x="2573710" y="1908701"/>
                  <a:pt x="2562045" y="1906580"/>
                </a:cubicBezTo>
                <a:cubicBezTo>
                  <a:pt x="2535859" y="1901819"/>
                  <a:pt x="2456676" y="1892331"/>
                  <a:pt x="2432649" y="1889328"/>
                </a:cubicBezTo>
                <a:cubicBezTo>
                  <a:pt x="2421147" y="1883577"/>
                  <a:pt x="2410753" y="1874597"/>
                  <a:pt x="2398143" y="1872075"/>
                </a:cubicBezTo>
                <a:cubicBezTo>
                  <a:pt x="2366999" y="1865846"/>
                  <a:pt x="2334796" y="1867159"/>
                  <a:pt x="2303253" y="1863448"/>
                </a:cubicBezTo>
                <a:cubicBezTo>
                  <a:pt x="2285882" y="1861404"/>
                  <a:pt x="2268782" y="1857482"/>
                  <a:pt x="2251494" y="1854822"/>
                </a:cubicBezTo>
                <a:cubicBezTo>
                  <a:pt x="2231398" y="1851730"/>
                  <a:pt x="2211048" y="1850183"/>
                  <a:pt x="2191110" y="1846196"/>
                </a:cubicBezTo>
                <a:cubicBezTo>
                  <a:pt x="2167858" y="1841546"/>
                  <a:pt x="2145102" y="1834694"/>
                  <a:pt x="2122098" y="1828943"/>
                </a:cubicBezTo>
                <a:cubicBezTo>
                  <a:pt x="2110596" y="1826067"/>
                  <a:pt x="2099376" y="1821625"/>
                  <a:pt x="2087593" y="1820316"/>
                </a:cubicBezTo>
                <a:lnTo>
                  <a:pt x="2009955" y="1811690"/>
                </a:lnTo>
                <a:cubicBezTo>
                  <a:pt x="1986951" y="1805939"/>
                  <a:pt x="1964460" y="1797471"/>
                  <a:pt x="1940943" y="1794437"/>
                </a:cubicBezTo>
                <a:cubicBezTo>
                  <a:pt x="1875104" y="1785942"/>
                  <a:pt x="1742536" y="1777184"/>
                  <a:pt x="1742536" y="1777184"/>
                </a:cubicBezTo>
                <a:cubicBezTo>
                  <a:pt x="1722408" y="1771433"/>
                  <a:pt x="1702549" y="1764638"/>
                  <a:pt x="1682151" y="1759931"/>
                </a:cubicBezTo>
                <a:cubicBezTo>
                  <a:pt x="1624630" y="1746657"/>
                  <a:pt x="1556704" y="1746393"/>
                  <a:pt x="1500996" y="1742679"/>
                </a:cubicBezTo>
                <a:cubicBezTo>
                  <a:pt x="1355122" y="1684329"/>
                  <a:pt x="1482199" y="1729376"/>
                  <a:pt x="1130060" y="1716799"/>
                </a:cubicBezTo>
                <a:cubicBezTo>
                  <a:pt x="1078255" y="1714949"/>
                  <a:pt x="1026578" y="1710331"/>
                  <a:pt x="974785" y="1708173"/>
                </a:cubicBezTo>
                <a:lnTo>
                  <a:pt x="715993" y="1699547"/>
                </a:lnTo>
                <a:cubicBezTo>
                  <a:pt x="701615" y="1696671"/>
                  <a:pt x="687433" y="1692539"/>
                  <a:pt x="672860" y="1690920"/>
                </a:cubicBezTo>
                <a:cubicBezTo>
                  <a:pt x="609727" y="1683905"/>
                  <a:pt x="483079" y="1673667"/>
                  <a:pt x="483079" y="1673667"/>
                </a:cubicBezTo>
                <a:lnTo>
                  <a:pt x="405442" y="1647788"/>
                </a:lnTo>
                <a:lnTo>
                  <a:pt x="379562" y="1639162"/>
                </a:lnTo>
                <a:cubicBezTo>
                  <a:pt x="370936" y="1633411"/>
                  <a:pt x="363212" y="1625993"/>
                  <a:pt x="353683" y="1621909"/>
                </a:cubicBezTo>
                <a:cubicBezTo>
                  <a:pt x="327533" y="1610701"/>
                  <a:pt x="257132" y="1606388"/>
                  <a:pt x="241540" y="1604656"/>
                </a:cubicBezTo>
                <a:cubicBezTo>
                  <a:pt x="232913" y="1601781"/>
                  <a:pt x="224593" y="1597731"/>
                  <a:pt x="215660" y="1596030"/>
                </a:cubicBezTo>
                <a:cubicBezTo>
                  <a:pt x="164114" y="1586212"/>
                  <a:pt x="110838" y="1584565"/>
                  <a:pt x="60385" y="1570150"/>
                </a:cubicBezTo>
                <a:lnTo>
                  <a:pt x="0" y="1552897"/>
                </a:lnTo>
                <a:cubicBezTo>
                  <a:pt x="2875" y="1449380"/>
                  <a:pt x="3924" y="1345797"/>
                  <a:pt x="8626" y="1242347"/>
                </a:cubicBezTo>
                <a:cubicBezTo>
                  <a:pt x="9679" y="1219188"/>
                  <a:pt x="16912" y="1196516"/>
                  <a:pt x="17253" y="1173335"/>
                </a:cubicBezTo>
                <a:cubicBezTo>
                  <a:pt x="22665" y="805303"/>
                  <a:pt x="20467" y="437186"/>
                  <a:pt x="25879" y="69154"/>
                </a:cubicBezTo>
                <a:cubicBezTo>
                  <a:pt x="26220" y="45974"/>
                  <a:pt x="31227" y="23093"/>
                  <a:pt x="34506" y="143"/>
                </a:cubicBezTo>
                <a:cubicBezTo>
                  <a:pt x="34913" y="-2703"/>
                  <a:pt x="12940" y="37524"/>
                  <a:pt x="17253" y="51901"/>
                </a:cubicBezTo>
                <a:close/>
              </a:path>
            </a:pathLst>
          </a:cu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9" name="Rectangle 2048"/>
          <p:cNvSpPr/>
          <p:nvPr/>
        </p:nvSpPr>
        <p:spPr>
          <a:xfrm>
            <a:off x="3049438" y="3465232"/>
            <a:ext cx="762000" cy="71143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8" name="Rectangle 2057"/>
          <p:cNvSpPr/>
          <p:nvPr/>
        </p:nvSpPr>
        <p:spPr>
          <a:xfrm>
            <a:off x="5497902" y="3723448"/>
            <a:ext cx="1676400" cy="79937"/>
          </a:xfrm>
          <a:prstGeom prst="rect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61" name="Straight Connector 2060"/>
          <p:cNvCxnSpPr/>
          <p:nvPr/>
        </p:nvCxnSpPr>
        <p:spPr>
          <a:xfrm flipV="1">
            <a:off x="7228936" y="3529078"/>
            <a:ext cx="1305838" cy="839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Straight Connector 2063"/>
          <p:cNvCxnSpPr>
            <a:stCxn id="27" idx="59"/>
          </p:cNvCxnSpPr>
          <p:nvPr/>
        </p:nvCxnSpPr>
        <p:spPr>
          <a:xfrm>
            <a:off x="3812876" y="3490368"/>
            <a:ext cx="1521123" cy="333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2" name="Rectangle 2091"/>
          <p:cNvSpPr/>
          <p:nvPr/>
        </p:nvSpPr>
        <p:spPr>
          <a:xfrm>
            <a:off x="447091" y="3806406"/>
            <a:ext cx="2881223" cy="2234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SZ</a:t>
            </a:r>
            <a:endParaRPr lang="en-US" dirty="0"/>
          </a:p>
        </p:txBody>
      </p:sp>
      <p:sp>
        <p:nvSpPr>
          <p:cNvPr id="2097" name="Right Triangle 2096"/>
          <p:cNvSpPr/>
          <p:nvPr/>
        </p:nvSpPr>
        <p:spPr>
          <a:xfrm rot="18925337">
            <a:off x="4682320" y="3121802"/>
            <a:ext cx="311326" cy="306769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8" name="Freeform 2097"/>
          <p:cNvSpPr/>
          <p:nvPr/>
        </p:nvSpPr>
        <p:spPr>
          <a:xfrm>
            <a:off x="4760323" y="3459193"/>
            <a:ext cx="155319" cy="224287"/>
          </a:xfrm>
          <a:custGeom>
            <a:avLst/>
            <a:gdLst>
              <a:gd name="connsiteX0" fmla="*/ 25923 w 155319"/>
              <a:gd name="connsiteY0" fmla="*/ 0 h 224287"/>
              <a:gd name="connsiteX1" fmla="*/ 138066 w 155319"/>
              <a:gd name="connsiteY1" fmla="*/ 51758 h 224287"/>
              <a:gd name="connsiteX2" fmla="*/ 44 w 155319"/>
              <a:gd name="connsiteY2" fmla="*/ 146649 h 224287"/>
              <a:gd name="connsiteX3" fmla="*/ 155319 w 155319"/>
              <a:gd name="connsiteY3" fmla="*/ 224287 h 224287"/>
              <a:gd name="connsiteX4" fmla="*/ 155319 w 155319"/>
              <a:gd name="connsiteY4" fmla="*/ 224287 h 224287"/>
              <a:gd name="connsiteX5" fmla="*/ 146693 w 155319"/>
              <a:gd name="connsiteY5" fmla="*/ 215660 h 22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319" h="224287">
                <a:moveTo>
                  <a:pt x="25923" y="0"/>
                </a:moveTo>
                <a:cubicBezTo>
                  <a:pt x="84151" y="13658"/>
                  <a:pt x="142379" y="27317"/>
                  <a:pt x="138066" y="51758"/>
                </a:cubicBezTo>
                <a:cubicBezTo>
                  <a:pt x="133753" y="76199"/>
                  <a:pt x="-2832" y="117894"/>
                  <a:pt x="44" y="146649"/>
                </a:cubicBezTo>
                <a:cubicBezTo>
                  <a:pt x="2919" y="175404"/>
                  <a:pt x="155319" y="224287"/>
                  <a:pt x="155319" y="224287"/>
                </a:cubicBezTo>
                <a:lnTo>
                  <a:pt x="155319" y="224287"/>
                </a:lnTo>
                <a:lnTo>
                  <a:pt x="146693" y="2156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9" name="Trapezoid 2098"/>
          <p:cNvSpPr/>
          <p:nvPr/>
        </p:nvSpPr>
        <p:spPr>
          <a:xfrm rot="10800000">
            <a:off x="5333999" y="3493697"/>
            <a:ext cx="1894936" cy="229750"/>
          </a:xfrm>
          <a:prstGeom prst="trapezoid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1" name="Right Triangle 2100"/>
          <p:cNvSpPr/>
          <p:nvPr/>
        </p:nvSpPr>
        <p:spPr>
          <a:xfrm>
            <a:off x="3124200" y="3719388"/>
            <a:ext cx="3733801" cy="230623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4" name="Right Triangle 2103"/>
          <p:cNvSpPr/>
          <p:nvPr/>
        </p:nvSpPr>
        <p:spPr>
          <a:xfrm>
            <a:off x="4943922" y="4532378"/>
            <a:ext cx="2139478" cy="15219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6" name="TextBox 2105"/>
          <p:cNvSpPr txBox="1"/>
          <p:nvPr/>
        </p:nvSpPr>
        <p:spPr>
          <a:xfrm>
            <a:off x="7696200" y="1806371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09" name="TextBox 2108"/>
          <p:cNvSpPr txBox="1"/>
          <p:nvPr/>
        </p:nvSpPr>
        <p:spPr>
          <a:xfrm>
            <a:off x="6096000" y="1806371"/>
            <a:ext cx="529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16" name="TextBox 2115"/>
          <p:cNvSpPr txBox="1"/>
          <p:nvPr/>
        </p:nvSpPr>
        <p:spPr>
          <a:xfrm>
            <a:off x="4241236" y="1839212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L 12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117" name="TextBox 2116"/>
          <p:cNvSpPr txBox="1"/>
          <p:nvPr/>
        </p:nvSpPr>
        <p:spPr>
          <a:xfrm>
            <a:off x="3217694" y="1806371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18" name="TextBox 2117"/>
          <p:cNvSpPr txBox="1"/>
          <p:nvPr/>
        </p:nvSpPr>
        <p:spPr>
          <a:xfrm>
            <a:off x="2271876" y="1839212"/>
            <a:ext cx="6222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16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19" name="TextBox 2118"/>
          <p:cNvSpPr txBox="1"/>
          <p:nvPr/>
        </p:nvSpPr>
        <p:spPr>
          <a:xfrm>
            <a:off x="731785" y="1847838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20" name="TextBox 2119"/>
          <p:cNvSpPr txBox="1"/>
          <p:nvPr/>
        </p:nvSpPr>
        <p:spPr>
          <a:xfrm>
            <a:off x="162398" y="1839212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21" name="Rectangle 2120"/>
          <p:cNvSpPr/>
          <p:nvPr/>
        </p:nvSpPr>
        <p:spPr>
          <a:xfrm>
            <a:off x="340136" y="1573848"/>
            <a:ext cx="8173859" cy="279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2" name="Rectangle 2121"/>
          <p:cNvSpPr/>
          <p:nvPr/>
        </p:nvSpPr>
        <p:spPr>
          <a:xfrm>
            <a:off x="1232499" y="1806371"/>
            <a:ext cx="103937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3" name="Rectangle 2122"/>
          <p:cNvSpPr/>
          <p:nvPr/>
        </p:nvSpPr>
        <p:spPr>
          <a:xfrm>
            <a:off x="2819400" y="1806371"/>
            <a:ext cx="398294" cy="311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4" name="Rectangle 2123"/>
          <p:cNvSpPr/>
          <p:nvPr/>
        </p:nvSpPr>
        <p:spPr>
          <a:xfrm>
            <a:off x="3787081" y="1806371"/>
            <a:ext cx="4541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5" name="Rectangle 2124"/>
          <p:cNvSpPr/>
          <p:nvPr/>
        </p:nvSpPr>
        <p:spPr>
          <a:xfrm>
            <a:off x="4837983" y="1806371"/>
            <a:ext cx="1258017" cy="40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6" name="Rectangle 2125"/>
          <p:cNvSpPr/>
          <p:nvPr/>
        </p:nvSpPr>
        <p:spPr>
          <a:xfrm>
            <a:off x="6625487" y="1806371"/>
            <a:ext cx="1070713" cy="41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7" name="Rectangle 2126"/>
          <p:cNvSpPr/>
          <p:nvPr/>
        </p:nvSpPr>
        <p:spPr>
          <a:xfrm>
            <a:off x="8265587" y="1676400"/>
            <a:ext cx="573613" cy="441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8" name="TextBox 2127"/>
          <p:cNvSpPr txBox="1"/>
          <p:nvPr/>
        </p:nvSpPr>
        <p:spPr>
          <a:xfrm>
            <a:off x="8497019" y="209210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2129" name="TextBox 2128"/>
          <p:cNvSpPr txBox="1"/>
          <p:nvPr/>
        </p:nvSpPr>
        <p:spPr>
          <a:xfrm>
            <a:off x="8497019" y="267727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2130" name="TextBox 2129"/>
          <p:cNvSpPr txBox="1"/>
          <p:nvPr/>
        </p:nvSpPr>
        <p:spPr>
          <a:xfrm>
            <a:off x="8482220" y="3248647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2131" name="TextBox 2130"/>
          <p:cNvSpPr txBox="1"/>
          <p:nvPr/>
        </p:nvSpPr>
        <p:spPr>
          <a:xfrm>
            <a:off x="8482220" y="3792111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2133" name="TextBox 2132"/>
          <p:cNvSpPr txBox="1"/>
          <p:nvPr/>
        </p:nvSpPr>
        <p:spPr>
          <a:xfrm>
            <a:off x="8488477" y="4347713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2135" name="TextBox 2134"/>
          <p:cNvSpPr txBox="1"/>
          <p:nvPr/>
        </p:nvSpPr>
        <p:spPr>
          <a:xfrm>
            <a:off x="8455520" y="4909116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2136" name="TextBox 2135"/>
          <p:cNvSpPr txBox="1"/>
          <p:nvPr/>
        </p:nvSpPr>
        <p:spPr>
          <a:xfrm>
            <a:off x="8434723" y="5533556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2398" y="2175703"/>
            <a:ext cx="363813" cy="1646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156" y="3037984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SZ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9176" y="3390070"/>
            <a:ext cx="0" cy="4144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138903" y="2447551"/>
            <a:ext cx="8307486" cy="31465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83410" y="3776559"/>
            <a:ext cx="8280738" cy="2907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49438" y="533400"/>
            <a:ext cx="74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7228936" y="2363638"/>
            <a:ext cx="1112807" cy="1121434"/>
          </a:xfrm>
          <a:custGeom>
            <a:avLst/>
            <a:gdLst>
              <a:gd name="connsiteX0" fmla="*/ 0 w 1112807"/>
              <a:gd name="connsiteY0" fmla="*/ 1121434 h 1121434"/>
              <a:gd name="connsiteX1" fmla="*/ 43132 w 1112807"/>
              <a:gd name="connsiteY1" fmla="*/ 1043796 h 1121434"/>
              <a:gd name="connsiteX2" fmla="*/ 69011 w 1112807"/>
              <a:gd name="connsiteY2" fmla="*/ 1026543 h 1121434"/>
              <a:gd name="connsiteX3" fmla="*/ 120770 w 1112807"/>
              <a:gd name="connsiteY3" fmla="*/ 992037 h 1121434"/>
              <a:gd name="connsiteX4" fmla="*/ 138022 w 1112807"/>
              <a:gd name="connsiteY4" fmla="*/ 966158 h 1121434"/>
              <a:gd name="connsiteX5" fmla="*/ 189781 w 1112807"/>
              <a:gd name="connsiteY5" fmla="*/ 923026 h 1121434"/>
              <a:gd name="connsiteX6" fmla="*/ 215660 w 1112807"/>
              <a:gd name="connsiteY6" fmla="*/ 914400 h 1121434"/>
              <a:gd name="connsiteX7" fmla="*/ 284672 w 1112807"/>
              <a:gd name="connsiteY7" fmla="*/ 854015 h 1121434"/>
              <a:gd name="connsiteX8" fmla="*/ 310551 w 1112807"/>
              <a:gd name="connsiteY8" fmla="*/ 793630 h 1121434"/>
              <a:gd name="connsiteX9" fmla="*/ 362309 w 1112807"/>
              <a:gd name="connsiteY9" fmla="*/ 707366 h 1121434"/>
              <a:gd name="connsiteX10" fmla="*/ 388189 w 1112807"/>
              <a:gd name="connsiteY10" fmla="*/ 698739 h 1121434"/>
              <a:gd name="connsiteX11" fmla="*/ 405441 w 1112807"/>
              <a:gd name="connsiteY11" fmla="*/ 672860 h 1121434"/>
              <a:gd name="connsiteX12" fmla="*/ 491706 w 1112807"/>
              <a:gd name="connsiteY12" fmla="*/ 629728 h 1121434"/>
              <a:gd name="connsiteX13" fmla="*/ 508958 w 1112807"/>
              <a:gd name="connsiteY13" fmla="*/ 603849 h 1121434"/>
              <a:gd name="connsiteX14" fmla="*/ 569343 w 1112807"/>
              <a:gd name="connsiteY14" fmla="*/ 569343 h 1121434"/>
              <a:gd name="connsiteX15" fmla="*/ 638355 w 1112807"/>
              <a:gd name="connsiteY15" fmla="*/ 552090 h 1121434"/>
              <a:gd name="connsiteX16" fmla="*/ 698739 w 1112807"/>
              <a:gd name="connsiteY16" fmla="*/ 517585 h 1121434"/>
              <a:gd name="connsiteX17" fmla="*/ 724619 w 1112807"/>
              <a:gd name="connsiteY17" fmla="*/ 491705 h 1121434"/>
              <a:gd name="connsiteX18" fmla="*/ 767751 w 1112807"/>
              <a:gd name="connsiteY18" fmla="*/ 422694 h 1121434"/>
              <a:gd name="connsiteX19" fmla="*/ 793630 w 1112807"/>
              <a:gd name="connsiteY19" fmla="*/ 396815 h 1121434"/>
              <a:gd name="connsiteX20" fmla="*/ 845389 w 1112807"/>
              <a:gd name="connsiteY20" fmla="*/ 319177 h 1121434"/>
              <a:gd name="connsiteX21" fmla="*/ 897147 w 1112807"/>
              <a:gd name="connsiteY21" fmla="*/ 250166 h 1121434"/>
              <a:gd name="connsiteX22" fmla="*/ 914400 w 1112807"/>
              <a:gd name="connsiteY22" fmla="*/ 198407 h 1121434"/>
              <a:gd name="connsiteX23" fmla="*/ 966158 w 1112807"/>
              <a:gd name="connsiteY23" fmla="*/ 138022 h 1121434"/>
              <a:gd name="connsiteX24" fmla="*/ 1000664 w 1112807"/>
              <a:gd name="connsiteY24" fmla="*/ 112143 h 1121434"/>
              <a:gd name="connsiteX25" fmla="*/ 1043796 w 1112807"/>
              <a:gd name="connsiteY25" fmla="*/ 77637 h 1121434"/>
              <a:gd name="connsiteX26" fmla="*/ 1069675 w 1112807"/>
              <a:gd name="connsiteY26" fmla="*/ 51758 h 1121434"/>
              <a:gd name="connsiteX27" fmla="*/ 1104181 w 1112807"/>
              <a:gd name="connsiteY27" fmla="*/ 25879 h 1121434"/>
              <a:gd name="connsiteX28" fmla="*/ 1112807 w 1112807"/>
              <a:gd name="connsiteY28" fmla="*/ 0 h 112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12807" h="1121434">
                <a:moveTo>
                  <a:pt x="0" y="1121434"/>
                </a:moveTo>
                <a:cubicBezTo>
                  <a:pt x="14175" y="1085998"/>
                  <a:pt x="15778" y="1071150"/>
                  <a:pt x="43132" y="1043796"/>
                </a:cubicBezTo>
                <a:cubicBezTo>
                  <a:pt x="50463" y="1036465"/>
                  <a:pt x="61046" y="1033180"/>
                  <a:pt x="69011" y="1026543"/>
                </a:cubicBezTo>
                <a:cubicBezTo>
                  <a:pt x="112089" y="990644"/>
                  <a:pt x="75289" y="1007198"/>
                  <a:pt x="120770" y="992037"/>
                </a:cubicBezTo>
                <a:cubicBezTo>
                  <a:pt x="126521" y="983411"/>
                  <a:pt x="131385" y="974122"/>
                  <a:pt x="138022" y="966158"/>
                </a:cubicBezTo>
                <a:cubicBezTo>
                  <a:pt x="151647" y="949808"/>
                  <a:pt x="170396" y="932719"/>
                  <a:pt x="189781" y="923026"/>
                </a:cubicBezTo>
                <a:cubicBezTo>
                  <a:pt x="197914" y="918960"/>
                  <a:pt x="207034" y="917275"/>
                  <a:pt x="215660" y="914400"/>
                </a:cubicBezTo>
                <a:cubicBezTo>
                  <a:pt x="276045" y="874143"/>
                  <a:pt x="255917" y="897147"/>
                  <a:pt x="284672" y="854015"/>
                </a:cubicBezTo>
                <a:cubicBezTo>
                  <a:pt x="307490" y="762739"/>
                  <a:pt x="276510" y="870222"/>
                  <a:pt x="310551" y="793630"/>
                </a:cubicBezTo>
                <a:cubicBezTo>
                  <a:pt x="334033" y="740795"/>
                  <a:pt x="313973" y="741891"/>
                  <a:pt x="362309" y="707366"/>
                </a:cubicBezTo>
                <a:cubicBezTo>
                  <a:pt x="369709" y="702081"/>
                  <a:pt x="379562" y="701615"/>
                  <a:pt x="388189" y="698739"/>
                </a:cubicBezTo>
                <a:cubicBezTo>
                  <a:pt x="393940" y="690113"/>
                  <a:pt x="397639" y="679687"/>
                  <a:pt x="405441" y="672860"/>
                </a:cubicBezTo>
                <a:cubicBezTo>
                  <a:pt x="446524" y="636912"/>
                  <a:pt x="448828" y="640447"/>
                  <a:pt x="491706" y="629728"/>
                </a:cubicBezTo>
                <a:cubicBezTo>
                  <a:pt x="497457" y="621102"/>
                  <a:pt x="501627" y="611180"/>
                  <a:pt x="508958" y="603849"/>
                </a:cubicBezTo>
                <a:cubicBezTo>
                  <a:pt x="518422" y="594385"/>
                  <a:pt x="559196" y="572725"/>
                  <a:pt x="569343" y="569343"/>
                </a:cubicBezTo>
                <a:cubicBezTo>
                  <a:pt x="591838" y="561845"/>
                  <a:pt x="617146" y="562695"/>
                  <a:pt x="638355" y="552090"/>
                </a:cubicBezTo>
                <a:cubicBezTo>
                  <a:pt x="659444" y="541545"/>
                  <a:pt x="680453" y="532823"/>
                  <a:pt x="698739" y="517585"/>
                </a:cubicBezTo>
                <a:cubicBezTo>
                  <a:pt x="708111" y="509775"/>
                  <a:pt x="716679" y="500968"/>
                  <a:pt x="724619" y="491705"/>
                </a:cubicBezTo>
                <a:cubicBezTo>
                  <a:pt x="802299" y="401079"/>
                  <a:pt x="704636" y="511055"/>
                  <a:pt x="767751" y="422694"/>
                </a:cubicBezTo>
                <a:cubicBezTo>
                  <a:pt x="774842" y="412767"/>
                  <a:pt x="786140" y="406445"/>
                  <a:pt x="793630" y="396815"/>
                </a:cubicBezTo>
                <a:cubicBezTo>
                  <a:pt x="853977" y="319226"/>
                  <a:pt x="806589" y="370911"/>
                  <a:pt x="845389" y="319177"/>
                </a:cubicBezTo>
                <a:lnTo>
                  <a:pt x="897147" y="250166"/>
                </a:lnTo>
                <a:cubicBezTo>
                  <a:pt x="902898" y="232913"/>
                  <a:pt x="903488" y="212956"/>
                  <a:pt x="914400" y="198407"/>
                </a:cubicBezTo>
                <a:cubicBezTo>
                  <a:pt x="934852" y="171138"/>
                  <a:pt x="940929" y="159647"/>
                  <a:pt x="966158" y="138022"/>
                </a:cubicBezTo>
                <a:cubicBezTo>
                  <a:pt x="977074" y="128665"/>
                  <a:pt x="990498" y="122309"/>
                  <a:pt x="1000664" y="112143"/>
                </a:cubicBezTo>
                <a:cubicBezTo>
                  <a:pt x="1039685" y="73123"/>
                  <a:pt x="993414" y="94432"/>
                  <a:pt x="1043796" y="77637"/>
                </a:cubicBezTo>
                <a:cubicBezTo>
                  <a:pt x="1052422" y="69011"/>
                  <a:pt x="1060412" y="59697"/>
                  <a:pt x="1069675" y="51758"/>
                </a:cubicBezTo>
                <a:cubicBezTo>
                  <a:pt x="1080591" y="42401"/>
                  <a:pt x="1094977" y="36924"/>
                  <a:pt x="1104181" y="25879"/>
                </a:cubicBezTo>
                <a:cubicBezTo>
                  <a:pt x="1110002" y="18894"/>
                  <a:pt x="1112807" y="0"/>
                  <a:pt x="1112807" y="0"/>
                </a:cubicBezTo>
              </a:path>
            </a:pathLst>
          </a:custGeom>
          <a:noFill/>
          <a:ln w="38100">
            <a:solidFill>
              <a:srgbClr val="FFC000">
                <a:alpha val="67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72" name="Straight Connector 2071"/>
          <p:cNvCxnSpPr>
            <a:stCxn id="27" idx="264"/>
            <a:endCxn id="2049" idx="1"/>
          </p:cNvCxnSpPr>
          <p:nvPr/>
        </p:nvCxnSpPr>
        <p:spPr>
          <a:xfrm flipV="1">
            <a:off x="500332" y="3500804"/>
            <a:ext cx="2549106" cy="2407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0"/>
          </p:cNvCxnSpPr>
          <p:nvPr/>
        </p:nvCxnSpPr>
        <p:spPr>
          <a:xfrm flipH="1" flipV="1">
            <a:off x="319176" y="2461441"/>
            <a:ext cx="913" cy="57654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6008" y="990600"/>
            <a:ext cx="69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44643" y="990600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39074" y="2965706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SM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1632" y="2945361"/>
            <a:ext cx="537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SW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6734" y="441731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LIF &gt; 50% RE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497902" y="3597287"/>
            <a:ext cx="515759" cy="82002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TextBox 2050"/>
          <p:cNvSpPr txBox="1"/>
          <p:nvPr/>
        </p:nvSpPr>
        <p:spPr>
          <a:xfrm>
            <a:off x="5013938" y="524737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LIF 10-50% RE</a:t>
            </a:r>
            <a:endParaRPr lang="en-US" b="1" dirty="0"/>
          </a:p>
        </p:txBody>
      </p:sp>
      <p:cxnSp>
        <p:nvCxnSpPr>
          <p:cNvPr id="2060" name="Straight Arrow Connector 2059"/>
          <p:cNvCxnSpPr>
            <a:stCxn id="2051" idx="3"/>
          </p:cNvCxnSpPr>
          <p:nvPr/>
        </p:nvCxnSpPr>
        <p:spPr>
          <a:xfrm flipV="1">
            <a:off x="6506654" y="5091973"/>
            <a:ext cx="912063" cy="34006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" name="Rectangle 2077"/>
          <p:cNvSpPr/>
          <p:nvPr/>
        </p:nvSpPr>
        <p:spPr>
          <a:xfrm>
            <a:off x="3200399" y="3276600"/>
            <a:ext cx="797943" cy="114300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2" name="Rectangle 2081"/>
          <p:cNvSpPr/>
          <p:nvPr/>
        </p:nvSpPr>
        <p:spPr>
          <a:xfrm>
            <a:off x="1795731" y="2924355"/>
            <a:ext cx="1253707" cy="132319"/>
          </a:xfrm>
          <a:prstGeom prst="rect">
            <a:avLst/>
          </a:prstGeom>
          <a:solidFill>
            <a:schemeClr val="tx1">
              <a:lumMod val="50000"/>
              <a:lumOff val="5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2" name="Rectangle 2061"/>
          <p:cNvSpPr/>
          <p:nvPr/>
        </p:nvSpPr>
        <p:spPr>
          <a:xfrm>
            <a:off x="2104147" y="3147204"/>
            <a:ext cx="914400" cy="45719"/>
          </a:xfrm>
          <a:prstGeom prst="rect">
            <a:avLst/>
          </a:prstGeom>
          <a:solidFill>
            <a:schemeClr val="tx1">
              <a:lumMod val="50000"/>
              <a:lumOff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9" name="Rectangle 2088"/>
          <p:cNvSpPr/>
          <p:nvPr/>
        </p:nvSpPr>
        <p:spPr>
          <a:xfrm>
            <a:off x="940998" y="3238500"/>
            <a:ext cx="583002" cy="76200"/>
          </a:xfrm>
          <a:prstGeom prst="rect">
            <a:avLst/>
          </a:prstGeom>
          <a:solidFill>
            <a:schemeClr val="tx1">
              <a:lumMod val="50000"/>
              <a:lumOff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6" name="Rectangle 2095"/>
          <p:cNvSpPr/>
          <p:nvPr/>
        </p:nvSpPr>
        <p:spPr>
          <a:xfrm>
            <a:off x="940998" y="3574428"/>
            <a:ext cx="583002" cy="45719"/>
          </a:xfrm>
          <a:prstGeom prst="rect">
            <a:avLst/>
          </a:prstGeom>
          <a:solidFill>
            <a:schemeClr val="tx1">
              <a:lumMod val="50000"/>
              <a:lumOff val="5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Rectangle 2056"/>
          <p:cNvSpPr/>
          <p:nvPr/>
        </p:nvSpPr>
        <p:spPr>
          <a:xfrm>
            <a:off x="6876692" y="3976777"/>
            <a:ext cx="1669950" cy="172528"/>
          </a:xfrm>
          <a:prstGeom prst="rect">
            <a:avLst/>
          </a:prstGeom>
          <a:solidFill>
            <a:schemeClr val="tx1">
              <a:lumMod val="50000"/>
              <a:lumOff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999026" y="4139242"/>
            <a:ext cx="1497993" cy="762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/>
          <p:cNvSpPr/>
          <p:nvPr/>
        </p:nvSpPr>
        <p:spPr>
          <a:xfrm>
            <a:off x="7038385" y="4295955"/>
            <a:ext cx="1471573" cy="51758"/>
          </a:xfrm>
          <a:prstGeom prst="rect">
            <a:avLst/>
          </a:prstGeom>
          <a:solidFill>
            <a:schemeClr val="tx1">
              <a:lumMod val="50000"/>
              <a:lumOff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6" name="Rectangle 2055"/>
          <p:cNvSpPr/>
          <p:nvPr/>
        </p:nvSpPr>
        <p:spPr>
          <a:xfrm>
            <a:off x="7092004" y="4800600"/>
            <a:ext cx="1349140" cy="108516"/>
          </a:xfrm>
          <a:prstGeom prst="rect">
            <a:avLst/>
          </a:prstGeom>
          <a:solidFill>
            <a:schemeClr val="tx1">
              <a:lumMod val="50000"/>
              <a:lumOff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3" name="Rectangle 2072"/>
          <p:cNvSpPr/>
          <p:nvPr/>
        </p:nvSpPr>
        <p:spPr>
          <a:xfrm>
            <a:off x="7174302" y="4998764"/>
            <a:ext cx="1260421" cy="186419"/>
          </a:xfrm>
          <a:prstGeom prst="rect">
            <a:avLst/>
          </a:prstGeom>
          <a:solidFill>
            <a:schemeClr val="tx1">
              <a:lumMod val="50000"/>
              <a:lumOff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4" name="Rectangle 2073"/>
          <p:cNvSpPr/>
          <p:nvPr/>
        </p:nvSpPr>
        <p:spPr>
          <a:xfrm>
            <a:off x="7238998" y="5280201"/>
            <a:ext cx="1148678" cy="45719"/>
          </a:xfrm>
          <a:prstGeom prst="rect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4659" y="5174813"/>
            <a:ext cx="10617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73469" y="5031802"/>
            <a:ext cx="0" cy="3498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4659" y="5019999"/>
            <a:ext cx="0" cy="3498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Box 2051"/>
          <p:cNvSpPr txBox="1"/>
          <p:nvPr/>
        </p:nvSpPr>
        <p:spPr>
          <a:xfrm>
            <a:off x="838200" y="518518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ft.</a:t>
            </a:r>
            <a:endParaRPr lang="en-US" dirty="0"/>
          </a:p>
        </p:txBody>
      </p:sp>
      <p:sp>
        <p:nvSpPr>
          <p:cNvPr id="2053" name="TextBox 2052"/>
          <p:cNvSpPr txBox="1"/>
          <p:nvPr/>
        </p:nvSpPr>
        <p:spPr>
          <a:xfrm>
            <a:off x="385098" y="5587263"/>
            <a:ext cx="2277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(approx. horizontal scale)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62906" y="2491111"/>
            <a:ext cx="104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GW/SW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00400" y="237475"/>
            <a:ext cx="571500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Soil Type Distribution - Smear Zone Interval</a:t>
            </a:r>
          </a:p>
          <a:p>
            <a:pPr algn="ctr"/>
            <a:r>
              <a:rPr lang="en-US" sz="2000" dirty="0"/>
              <a:t>LIF Boring EC </a:t>
            </a:r>
            <a:r>
              <a:rPr lang="en-US" sz="2000" dirty="0" smtClean="0"/>
              <a:t>Responses</a:t>
            </a:r>
            <a:endParaRPr lang="en-US" sz="2000" dirty="0"/>
          </a:p>
        </p:txBody>
      </p:sp>
      <p:cxnSp>
        <p:nvCxnSpPr>
          <p:cNvPr id="22" name="Straight Connector 21"/>
          <p:cNvCxnSpPr>
            <a:stCxn id="2116" idx="2"/>
          </p:cNvCxnSpPr>
          <p:nvPr/>
        </p:nvCxnSpPr>
        <p:spPr>
          <a:xfrm flipH="1">
            <a:off x="4525929" y="2208544"/>
            <a:ext cx="1" cy="21859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893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34532" y="1723847"/>
            <a:ext cx="3684181" cy="1564534"/>
          </a:xfrm>
          <a:prstGeom prst="rect">
            <a:avLst/>
          </a:prstGeom>
          <a:solidFill>
            <a:srgbClr val="FFFF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5198494" y="3459170"/>
            <a:ext cx="3459703" cy="286543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4456" y="2019859"/>
            <a:ext cx="4316676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4800" y="2951165"/>
            <a:ext cx="4236332" cy="1451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96144" y="2275283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0566" y="2159394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2001" y="2275283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1132" y="4071566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SZ</a:t>
            </a:r>
            <a:endParaRPr lang="en-US" sz="2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055720" y="2445447"/>
            <a:ext cx="586904" cy="77913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041497" y="1998594"/>
            <a:ext cx="609600" cy="42241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76623" y="2059735"/>
            <a:ext cx="609600" cy="742646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657686" y="2798503"/>
            <a:ext cx="528537" cy="39800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0584" y="1967817"/>
            <a:ext cx="0" cy="3439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79494" y="2634004"/>
            <a:ext cx="0" cy="3171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410200" y="4038600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4880288" y="3459170"/>
            <a:ext cx="3007639" cy="3036504"/>
          </a:xfrm>
          <a:custGeom>
            <a:avLst/>
            <a:gdLst>
              <a:gd name="connsiteX0" fmla="*/ 525011 w 3007639"/>
              <a:gd name="connsiteY0" fmla="*/ 163322 h 3036504"/>
              <a:gd name="connsiteX1" fmla="*/ 971578 w 3007639"/>
              <a:gd name="connsiteY1" fmla="*/ 609890 h 3036504"/>
              <a:gd name="connsiteX2" fmla="*/ 1152332 w 3007639"/>
              <a:gd name="connsiteY2" fmla="*/ 918234 h 3036504"/>
              <a:gd name="connsiteX3" fmla="*/ 1418146 w 3007639"/>
              <a:gd name="connsiteY3" fmla="*/ 1322271 h 3036504"/>
              <a:gd name="connsiteX4" fmla="*/ 1683959 w 3007639"/>
              <a:gd name="connsiteY4" fmla="*/ 1534922 h 3036504"/>
              <a:gd name="connsiteX5" fmla="*/ 1822183 w 3007639"/>
              <a:gd name="connsiteY5" fmla="*/ 1545555 h 3036504"/>
              <a:gd name="connsiteX6" fmla="*/ 1971039 w 3007639"/>
              <a:gd name="connsiteY6" fmla="*/ 1513657 h 3036504"/>
              <a:gd name="connsiteX7" fmla="*/ 2151792 w 3007639"/>
              <a:gd name="connsiteY7" fmla="*/ 1449862 h 3036504"/>
              <a:gd name="connsiteX8" fmla="*/ 2279383 w 3007639"/>
              <a:gd name="connsiteY8" fmla="*/ 1449862 h 3036504"/>
              <a:gd name="connsiteX9" fmla="*/ 2396341 w 3007639"/>
              <a:gd name="connsiteY9" fmla="*/ 1513657 h 3036504"/>
              <a:gd name="connsiteX10" fmla="*/ 2619625 w 3007639"/>
              <a:gd name="connsiteY10" fmla="*/ 1790103 h 3036504"/>
              <a:gd name="connsiteX11" fmla="*/ 2725950 w 3007639"/>
              <a:gd name="connsiteY11" fmla="*/ 2342997 h 3036504"/>
              <a:gd name="connsiteX12" fmla="*/ 2842908 w 3007639"/>
              <a:gd name="connsiteY12" fmla="*/ 2789564 h 3036504"/>
              <a:gd name="connsiteX13" fmla="*/ 237932 w 3007639"/>
              <a:gd name="connsiteY13" fmla="*/ 2842727 h 3036504"/>
              <a:gd name="connsiteX14" fmla="*/ 152871 w 3007639"/>
              <a:gd name="connsiteY14" fmla="*/ 237750 h 3036504"/>
              <a:gd name="connsiteX15" fmla="*/ 525011 w 3007639"/>
              <a:gd name="connsiteY15" fmla="*/ 163322 h 303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07639" h="3036504">
                <a:moveTo>
                  <a:pt x="525011" y="163322"/>
                </a:moveTo>
                <a:cubicBezTo>
                  <a:pt x="661462" y="225345"/>
                  <a:pt x="867025" y="484071"/>
                  <a:pt x="971578" y="609890"/>
                </a:cubicBezTo>
                <a:cubicBezTo>
                  <a:pt x="1076131" y="735709"/>
                  <a:pt x="1077904" y="799504"/>
                  <a:pt x="1152332" y="918234"/>
                </a:cubicBezTo>
                <a:cubicBezTo>
                  <a:pt x="1226760" y="1036964"/>
                  <a:pt x="1329542" y="1219490"/>
                  <a:pt x="1418146" y="1322271"/>
                </a:cubicBezTo>
                <a:cubicBezTo>
                  <a:pt x="1506750" y="1425052"/>
                  <a:pt x="1616620" y="1497708"/>
                  <a:pt x="1683959" y="1534922"/>
                </a:cubicBezTo>
                <a:cubicBezTo>
                  <a:pt x="1751299" y="1572136"/>
                  <a:pt x="1774336" y="1549099"/>
                  <a:pt x="1822183" y="1545555"/>
                </a:cubicBezTo>
                <a:cubicBezTo>
                  <a:pt x="1870030" y="1542011"/>
                  <a:pt x="1916104" y="1529606"/>
                  <a:pt x="1971039" y="1513657"/>
                </a:cubicBezTo>
                <a:cubicBezTo>
                  <a:pt x="2025974" y="1497708"/>
                  <a:pt x="2100401" y="1460494"/>
                  <a:pt x="2151792" y="1449862"/>
                </a:cubicBezTo>
                <a:cubicBezTo>
                  <a:pt x="2203183" y="1439230"/>
                  <a:pt x="2238625" y="1439230"/>
                  <a:pt x="2279383" y="1449862"/>
                </a:cubicBezTo>
                <a:cubicBezTo>
                  <a:pt x="2320141" y="1460494"/>
                  <a:pt x="2339634" y="1456950"/>
                  <a:pt x="2396341" y="1513657"/>
                </a:cubicBezTo>
                <a:cubicBezTo>
                  <a:pt x="2453048" y="1570364"/>
                  <a:pt x="2564690" y="1651880"/>
                  <a:pt x="2619625" y="1790103"/>
                </a:cubicBezTo>
                <a:cubicBezTo>
                  <a:pt x="2674560" y="1928326"/>
                  <a:pt x="2688736" y="2176420"/>
                  <a:pt x="2725950" y="2342997"/>
                </a:cubicBezTo>
                <a:cubicBezTo>
                  <a:pt x="2763164" y="2509574"/>
                  <a:pt x="3257578" y="2706276"/>
                  <a:pt x="2842908" y="2789564"/>
                </a:cubicBezTo>
                <a:cubicBezTo>
                  <a:pt x="2428238" y="2872852"/>
                  <a:pt x="686272" y="3268029"/>
                  <a:pt x="237932" y="2842727"/>
                </a:cubicBezTo>
                <a:cubicBezTo>
                  <a:pt x="-210408" y="2417425"/>
                  <a:pt x="103252" y="686090"/>
                  <a:pt x="152871" y="237750"/>
                </a:cubicBezTo>
                <a:cubicBezTo>
                  <a:pt x="202490" y="-210590"/>
                  <a:pt x="388560" y="101299"/>
                  <a:pt x="525011" y="1633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reeform 76"/>
          <p:cNvSpPr/>
          <p:nvPr/>
        </p:nvSpPr>
        <p:spPr>
          <a:xfrm>
            <a:off x="7687337" y="3593480"/>
            <a:ext cx="970860" cy="1237303"/>
          </a:xfrm>
          <a:custGeom>
            <a:avLst/>
            <a:gdLst>
              <a:gd name="connsiteX0" fmla="*/ 839975 w 970860"/>
              <a:gd name="connsiteY0" fmla="*/ 325 h 1237303"/>
              <a:gd name="connsiteX1" fmla="*/ 882505 w 970860"/>
              <a:gd name="connsiteY1" fmla="*/ 1148641 h 1237303"/>
              <a:gd name="connsiteX2" fmla="*/ 3 w 970860"/>
              <a:gd name="connsiteY2" fmla="*/ 1031683 h 1237303"/>
              <a:gd name="connsiteX3" fmla="*/ 839975 w 970860"/>
              <a:gd name="connsiteY3" fmla="*/ 325 h 12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860" h="1237303">
                <a:moveTo>
                  <a:pt x="839975" y="325"/>
                </a:moveTo>
                <a:cubicBezTo>
                  <a:pt x="987059" y="19818"/>
                  <a:pt x="1022500" y="976748"/>
                  <a:pt x="882505" y="1148641"/>
                </a:cubicBezTo>
                <a:cubicBezTo>
                  <a:pt x="742510" y="1320534"/>
                  <a:pt x="1775" y="1221297"/>
                  <a:pt x="3" y="1031683"/>
                </a:cubicBezTo>
                <a:cubicBezTo>
                  <a:pt x="-1769" y="842069"/>
                  <a:pt x="692891" y="-19168"/>
                  <a:pt x="839975" y="32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4724400" y="3810000"/>
            <a:ext cx="417491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724400" y="4827239"/>
            <a:ext cx="4018089" cy="354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24456" y="2275281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SZ</a:t>
            </a:r>
            <a:endParaRPr lang="en-US" sz="2400" b="1" dirty="0"/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4802087" y="4519603"/>
            <a:ext cx="0" cy="2734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4796170" y="3810000"/>
            <a:ext cx="0" cy="3439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134204" y="5773108"/>
            <a:ext cx="238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LIF-Indicated LNAPL</a:t>
            </a:r>
            <a:endParaRPr lang="en-US" sz="2000" b="1" dirty="0"/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7314285" y="5136972"/>
            <a:ext cx="697556" cy="6361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397803" y="5753610"/>
            <a:ext cx="831797" cy="2195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7167604" y="4560840"/>
            <a:ext cx="354113" cy="12122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553576" y="3923145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481197" y="5008204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044231" y="3850662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>
            <a:off x="5051208" y="4407932"/>
            <a:ext cx="3848107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Isosceles Triangle 108"/>
          <p:cNvSpPr/>
          <p:nvPr/>
        </p:nvSpPr>
        <p:spPr>
          <a:xfrm rot="10800000">
            <a:off x="5649208" y="4212131"/>
            <a:ext cx="239008" cy="1838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Freeform 109"/>
          <p:cNvSpPr/>
          <p:nvPr/>
        </p:nvSpPr>
        <p:spPr>
          <a:xfrm>
            <a:off x="5720316" y="4423144"/>
            <a:ext cx="106326" cy="175437"/>
          </a:xfrm>
          <a:custGeom>
            <a:avLst/>
            <a:gdLst>
              <a:gd name="connsiteX0" fmla="*/ 21265 w 106326"/>
              <a:gd name="connsiteY0" fmla="*/ 0 h 350875"/>
              <a:gd name="connsiteX1" fmla="*/ 74428 w 106326"/>
              <a:gd name="connsiteY1" fmla="*/ 31898 h 350875"/>
              <a:gd name="connsiteX2" fmla="*/ 106326 w 106326"/>
              <a:gd name="connsiteY2" fmla="*/ 116958 h 350875"/>
              <a:gd name="connsiteX3" fmla="*/ 95693 w 106326"/>
              <a:gd name="connsiteY3" fmla="*/ 170121 h 350875"/>
              <a:gd name="connsiteX4" fmla="*/ 53163 w 106326"/>
              <a:gd name="connsiteY4" fmla="*/ 180754 h 350875"/>
              <a:gd name="connsiteX5" fmla="*/ 42531 w 106326"/>
              <a:gd name="connsiteY5" fmla="*/ 223284 h 350875"/>
              <a:gd name="connsiteX6" fmla="*/ 21265 w 106326"/>
              <a:gd name="connsiteY6" fmla="*/ 287079 h 350875"/>
              <a:gd name="connsiteX7" fmla="*/ 10633 w 106326"/>
              <a:gd name="connsiteY7" fmla="*/ 318977 h 350875"/>
              <a:gd name="connsiteX8" fmla="*/ 0 w 106326"/>
              <a:gd name="connsiteY8" fmla="*/ 350875 h 3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26" h="350875">
                <a:moveTo>
                  <a:pt x="21265" y="0"/>
                </a:moveTo>
                <a:cubicBezTo>
                  <a:pt x="38986" y="10633"/>
                  <a:pt x="58737" y="18449"/>
                  <a:pt x="74428" y="31898"/>
                </a:cubicBezTo>
                <a:cubicBezTo>
                  <a:pt x="100862" y="54556"/>
                  <a:pt x="100054" y="85598"/>
                  <a:pt x="106326" y="116958"/>
                </a:cubicBezTo>
                <a:cubicBezTo>
                  <a:pt x="102782" y="134679"/>
                  <a:pt x="107262" y="156238"/>
                  <a:pt x="95693" y="170121"/>
                </a:cubicBezTo>
                <a:cubicBezTo>
                  <a:pt x="86338" y="181347"/>
                  <a:pt x="63496" y="170421"/>
                  <a:pt x="53163" y="180754"/>
                </a:cubicBezTo>
                <a:cubicBezTo>
                  <a:pt x="42830" y="191087"/>
                  <a:pt x="46730" y="209287"/>
                  <a:pt x="42531" y="223284"/>
                </a:cubicBezTo>
                <a:cubicBezTo>
                  <a:pt x="36090" y="244754"/>
                  <a:pt x="28353" y="265814"/>
                  <a:pt x="21265" y="287079"/>
                </a:cubicBezTo>
                <a:lnTo>
                  <a:pt x="10633" y="318977"/>
                </a:lnTo>
                <a:lnTo>
                  <a:pt x="0" y="350875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94450" y="1184940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Old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53576" y="2997505"/>
            <a:ext cx="672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New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2087" y="492442"/>
            <a:ext cx="4263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latin typeface="Arial" charset="0"/>
              </a:rPr>
              <a:t>Improved </a:t>
            </a:r>
            <a:r>
              <a:rPr lang="en-US" altLang="en-US" sz="2800" dirty="0" smtClean="0">
                <a:latin typeface="Arial" charset="0"/>
              </a:rPr>
              <a:t>Vertical LNAPL Resolution &amp; Geologic Context</a:t>
            </a:r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6110713" y="4395956"/>
            <a:ext cx="1635263" cy="250598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7314285" y="5011671"/>
            <a:ext cx="1395113" cy="25059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 flipV="1">
            <a:off x="7599124" y="5681651"/>
            <a:ext cx="1110274" cy="143916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734533" y="2007703"/>
            <a:ext cx="3006377" cy="943461"/>
          </a:xfrm>
          <a:custGeom>
            <a:avLst/>
            <a:gdLst>
              <a:gd name="connsiteX0" fmla="*/ 0 w 2604052"/>
              <a:gd name="connsiteY0" fmla="*/ 149087 h 894522"/>
              <a:gd name="connsiteX1" fmla="*/ 1530626 w 2604052"/>
              <a:gd name="connsiteY1" fmla="*/ 168966 h 894522"/>
              <a:gd name="connsiteX2" fmla="*/ 2057400 w 2604052"/>
              <a:gd name="connsiteY2" fmla="*/ 178905 h 894522"/>
              <a:gd name="connsiteX3" fmla="*/ 2226365 w 2604052"/>
              <a:gd name="connsiteY3" fmla="*/ 0 h 894522"/>
              <a:gd name="connsiteX4" fmla="*/ 2365513 w 2604052"/>
              <a:gd name="connsiteY4" fmla="*/ 19879 h 894522"/>
              <a:gd name="connsiteX5" fmla="*/ 2544417 w 2604052"/>
              <a:gd name="connsiteY5" fmla="*/ 397566 h 894522"/>
              <a:gd name="connsiteX6" fmla="*/ 2604052 w 2604052"/>
              <a:gd name="connsiteY6" fmla="*/ 894522 h 894522"/>
              <a:gd name="connsiteX7" fmla="*/ 0 w 2604052"/>
              <a:gd name="connsiteY7" fmla="*/ 894522 h 894522"/>
              <a:gd name="connsiteX8" fmla="*/ 0 w 2604052"/>
              <a:gd name="connsiteY8" fmla="*/ 149087 h 894522"/>
              <a:gd name="connsiteX0" fmla="*/ 0 w 2720996"/>
              <a:gd name="connsiteY0" fmla="*/ 149087 h 894522"/>
              <a:gd name="connsiteX1" fmla="*/ 1530626 w 2720996"/>
              <a:gd name="connsiteY1" fmla="*/ 168966 h 894522"/>
              <a:gd name="connsiteX2" fmla="*/ 2057400 w 2720996"/>
              <a:gd name="connsiteY2" fmla="*/ 178905 h 894522"/>
              <a:gd name="connsiteX3" fmla="*/ 2226365 w 2720996"/>
              <a:gd name="connsiteY3" fmla="*/ 0 h 894522"/>
              <a:gd name="connsiteX4" fmla="*/ 2365513 w 2720996"/>
              <a:gd name="connsiteY4" fmla="*/ 19879 h 894522"/>
              <a:gd name="connsiteX5" fmla="*/ 2544417 w 2720996"/>
              <a:gd name="connsiteY5" fmla="*/ 397566 h 894522"/>
              <a:gd name="connsiteX6" fmla="*/ 2720996 w 2720996"/>
              <a:gd name="connsiteY6" fmla="*/ 885099 h 894522"/>
              <a:gd name="connsiteX7" fmla="*/ 0 w 2720996"/>
              <a:gd name="connsiteY7" fmla="*/ 894522 h 894522"/>
              <a:gd name="connsiteX8" fmla="*/ 0 w 2720996"/>
              <a:gd name="connsiteY8" fmla="*/ 149087 h 89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0996" h="894522">
                <a:moveTo>
                  <a:pt x="0" y="149087"/>
                </a:moveTo>
                <a:lnTo>
                  <a:pt x="1530626" y="168966"/>
                </a:lnTo>
                <a:lnTo>
                  <a:pt x="2057400" y="178905"/>
                </a:lnTo>
                <a:lnTo>
                  <a:pt x="2226365" y="0"/>
                </a:lnTo>
                <a:lnTo>
                  <a:pt x="2365513" y="19879"/>
                </a:lnTo>
                <a:lnTo>
                  <a:pt x="2544417" y="397566"/>
                </a:lnTo>
                <a:lnTo>
                  <a:pt x="2720996" y="885099"/>
                </a:lnTo>
                <a:lnTo>
                  <a:pt x="0" y="894522"/>
                </a:lnTo>
                <a:lnTo>
                  <a:pt x="0" y="149087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flipH="1">
            <a:off x="304800" y="3604441"/>
            <a:ext cx="2511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PID</a:t>
            </a:r>
            <a:r>
              <a:rPr lang="en-US" sz="2000" dirty="0"/>
              <a:t> </a:t>
            </a:r>
            <a:r>
              <a:rPr lang="en-US" sz="2000" dirty="0" smtClean="0"/>
              <a:t>suggested LNAPL smear zone</a:t>
            </a:r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380566" y="2736860"/>
            <a:ext cx="247023" cy="8675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825" y="5507551"/>
            <a:ext cx="86868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1788" y="914399"/>
            <a:ext cx="8507412" cy="41549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LIF Survey results need to be </a:t>
            </a:r>
            <a:r>
              <a:rPr lang="en-US" sz="2400" b="1" i="1" dirty="0" smtClean="0"/>
              <a:t>interpreted and integrated</a:t>
            </a:r>
            <a:r>
              <a:rPr lang="en-US" sz="2400" dirty="0" smtClean="0"/>
              <a:t>: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They are expensive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Fluorescence results provide formation LNAPL thickness independent of wells, and can distinguish between product types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Conductivity results provide detailed smear zone soil distributions in much greater detail than boring logs </a:t>
            </a:r>
          </a:p>
          <a:p>
            <a:pPr>
              <a:lnSpc>
                <a:spcPct val="50000"/>
              </a:lnSpc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 smtClean="0"/>
              <a:t>Integrated results</a:t>
            </a:r>
            <a:r>
              <a:rPr lang="en-US" sz="2400" dirty="0" smtClean="0"/>
              <a:t> provide LNAPL distributions within their geologic context, including accumulations below the water table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788" y="304800"/>
            <a:ext cx="2770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Lessons Learned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787" y="5795282"/>
            <a:ext cx="5082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LIF Survey &amp; LNAPL Transmissivity (Tn) Results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86400" y="6013944"/>
            <a:ext cx="916806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33397" y="5795282"/>
            <a:ext cx="192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SVE Pilot Testing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188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72966" y="1502979"/>
            <a:ext cx="2217682" cy="4382814"/>
          </a:xfrm>
          <a:custGeom>
            <a:avLst/>
            <a:gdLst>
              <a:gd name="connsiteX0" fmla="*/ 0 w 2217682"/>
              <a:gd name="connsiteY0" fmla="*/ 0 h 4382814"/>
              <a:gd name="connsiteX1" fmla="*/ 2217682 w 2217682"/>
              <a:gd name="connsiteY1" fmla="*/ 21021 h 4382814"/>
              <a:gd name="connsiteX2" fmla="*/ 1996965 w 2217682"/>
              <a:gd name="connsiteY2" fmla="*/ 315311 h 4382814"/>
              <a:gd name="connsiteX3" fmla="*/ 1807779 w 2217682"/>
              <a:gd name="connsiteY3" fmla="*/ 683173 h 4382814"/>
              <a:gd name="connsiteX4" fmla="*/ 1755227 w 2217682"/>
              <a:gd name="connsiteY4" fmla="*/ 956442 h 4382814"/>
              <a:gd name="connsiteX5" fmla="*/ 1671144 w 2217682"/>
              <a:gd name="connsiteY5" fmla="*/ 1292773 h 4382814"/>
              <a:gd name="connsiteX6" fmla="*/ 1587062 w 2217682"/>
              <a:gd name="connsiteY6" fmla="*/ 1450428 h 4382814"/>
              <a:gd name="connsiteX7" fmla="*/ 1545020 w 2217682"/>
              <a:gd name="connsiteY7" fmla="*/ 1481959 h 4382814"/>
              <a:gd name="connsiteX8" fmla="*/ 1334813 w 2217682"/>
              <a:gd name="connsiteY8" fmla="*/ 1334814 h 4382814"/>
              <a:gd name="connsiteX9" fmla="*/ 1219200 w 2217682"/>
              <a:gd name="connsiteY9" fmla="*/ 1282262 h 4382814"/>
              <a:gd name="connsiteX10" fmla="*/ 1030013 w 2217682"/>
              <a:gd name="connsiteY10" fmla="*/ 1376855 h 4382814"/>
              <a:gd name="connsiteX11" fmla="*/ 945931 w 2217682"/>
              <a:gd name="connsiteY11" fmla="*/ 1545021 h 4382814"/>
              <a:gd name="connsiteX12" fmla="*/ 914400 w 2217682"/>
              <a:gd name="connsiteY12" fmla="*/ 1681655 h 4382814"/>
              <a:gd name="connsiteX13" fmla="*/ 1008993 w 2217682"/>
              <a:gd name="connsiteY13" fmla="*/ 2186152 h 4382814"/>
              <a:gd name="connsiteX14" fmla="*/ 1198179 w 2217682"/>
              <a:gd name="connsiteY14" fmla="*/ 2669628 h 4382814"/>
              <a:gd name="connsiteX15" fmla="*/ 1292772 w 2217682"/>
              <a:gd name="connsiteY15" fmla="*/ 2890345 h 4382814"/>
              <a:gd name="connsiteX16" fmla="*/ 1376855 w 2217682"/>
              <a:gd name="connsiteY16" fmla="*/ 3069021 h 4382814"/>
              <a:gd name="connsiteX17" fmla="*/ 1397875 w 2217682"/>
              <a:gd name="connsiteY17" fmla="*/ 3752193 h 4382814"/>
              <a:gd name="connsiteX18" fmla="*/ 1471448 w 2217682"/>
              <a:gd name="connsiteY18" fmla="*/ 4172607 h 4382814"/>
              <a:gd name="connsiteX19" fmla="*/ 1534510 w 2217682"/>
              <a:gd name="connsiteY19" fmla="*/ 4361793 h 4382814"/>
              <a:gd name="connsiteX20" fmla="*/ 31531 w 2217682"/>
              <a:gd name="connsiteY20" fmla="*/ 4382814 h 4382814"/>
              <a:gd name="connsiteX21" fmla="*/ 0 w 2217682"/>
              <a:gd name="connsiteY21" fmla="*/ 0 h 438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17682" h="4382814">
                <a:moveTo>
                  <a:pt x="0" y="0"/>
                </a:moveTo>
                <a:lnTo>
                  <a:pt x="2217682" y="21021"/>
                </a:lnTo>
                <a:lnTo>
                  <a:pt x="1996965" y="315311"/>
                </a:lnTo>
                <a:lnTo>
                  <a:pt x="1807779" y="683173"/>
                </a:lnTo>
                <a:lnTo>
                  <a:pt x="1755227" y="956442"/>
                </a:lnTo>
                <a:lnTo>
                  <a:pt x="1671144" y="1292773"/>
                </a:lnTo>
                <a:lnTo>
                  <a:pt x="1587062" y="1450428"/>
                </a:lnTo>
                <a:lnTo>
                  <a:pt x="1545020" y="1481959"/>
                </a:lnTo>
                <a:lnTo>
                  <a:pt x="1334813" y="1334814"/>
                </a:lnTo>
                <a:lnTo>
                  <a:pt x="1219200" y="1282262"/>
                </a:lnTo>
                <a:lnTo>
                  <a:pt x="1030013" y="1376855"/>
                </a:lnTo>
                <a:lnTo>
                  <a:pt x="945931" y="1545021"/>
                </a:lnTo>
                <a:lnTo>
                  <a:pt x="914400" y="1681655"/>
                </a:lnTo>
                <a:lnTo>
                  <a:pt x="1008993" y="2186152"/>
                </a:lnTo>
                <a:lnTo>
                  <a:pt x="1198179" y="2669628"/>
                </a:lnTo>
                <a:lnTo>
                  <a:pt x="1292772" y="2890345"/>
                </a:lnTo>
                <a:lnTo>
                  <a:pt x="1376855" y="3069021"/>
                </a:lnTo>
                <a:lnTo>
                  <a:pt x="1397875" y="3752193"/>
                </a:lnTo>
                <a:lnTo>
                  <a:pt x="1471448" y="4172607"/>
                </a:lnTo>
                <a:lnTo>
                  <a:pt x="1534510" y="4361793"/>
                </a:lnTo>
                <a:lnTo>
                  <a:pt x="31531" y="43828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74731" y="2228192"/>
            <a:ext cx="501869" cy="110884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rgbClr val="99CCFF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872358" y="4361793"/>
            <a:ext cx="1660635" cy="1082566"/>
          </a:xfrm>
          <a:custGeom>
            <a:avLst/>
            <a:gdLst>
              <a:gd name="connsiteX0" fmla="*/ 0 w 1702676"/>
              <a:gd name="connsiteY0" fmla="*/ 1513490 h 1513490"/>
              <a:gd name="connsiteX1" fmla="*/ 73573 w 1702676"/>
              <a:gd name="connsiteY1" fmla="*/ 840828 h 1513490"/>
              <a:gd name="connsiteX2" fmla="*/ 252249 w 1702676"/>
              <a:gd name="connsiteY2" fmla="*/ 472966 h 1513490"/>
              <a:gd name="connsiteX3" fmla="*/ 515007 w 1702676"/>
              <a:gd name="connsiteY3" fmla="*/ 189186 h 1513490"/>
              <a:gd name="connsiteX4" fmla="*/ 809297 w 1702676"/>
              <a:gd name="connsiteY4" fmla="*/ 94593 h 1513490"/>
              <a:gd name="connsiteX5" fmla="*/ 1408386 w 1702676"/>
              <a:gd name="connsiteY5" fmla="*/ 21021 h 1513490"/>
              <a:gd name="connsiteX6" fmla="*/ 1702676 w 1702676"/>
              <a:gd name="connsiteY6" fmla="*/ 0 h 1513490"/>
              <a:gd name="connsiteX7" fmla="*/ 1702676 w 1702676"/>
              <a:gd name="connsiteY7" fmla="*/ 0 h 1513490"/>
              <a:gd name="connsiteX0" fmla="*/ 0 w 1660635"/>
              <a:gd name="connsiteY0" fmla="*/ 1082566 h 1082566"/>
              <a:gd name="connsiteX1" fmla="*/ 31532 w 1660635"/>
              <a:gd name="connsiteY1" fmla="*/ 840828 h 1082566"/>
              <a:gd name="connsiteX2" fmla="*/ 210208 w 1660635"/>
              <a:gd name="connsiteY2" fmla="*/ 472966 h 1082566"/>
              <a:gd name="connsiteX3" fmla="*/ 472966 w 1660635"/>
              <a:gd name="connsiteY3" fmla="*/ 189186 h 1082566"/>
              <a:gd name="connsiteX4" fmla="*/ 767256 w 1660635"/>
              <a:gd name="connsiteY4" fmla="*/ 94593 h 1082566"/>
              <a:gd name="connsiteX5" fmla="*/ 1366345 w 1660635"/>
              <a:gd name="connsiteY5" fmla="*/ 21021 h 1082566"/>
              <a:gd name="connsiteX6" fmla="*/ 1660635 w 1660635"/>
              <a:gd name="connsiteY6" fmla="*/ 0 h 1082566"/>
              <a:gd name="connsiteX7" fmla="*/ 1660635 w 1660635"/>
              <a:gd name="connsiteY7" fmla="*/ 0 h 108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0635" h="1082566">
                <a:moveTo>
                  <a:pt x="0" y="1082566"/>
                </a:moveTo>
                <a:lnTo>
                  <a:pt x="31532" y="840828"/>
                </a:lnTo>
                <a:lnTo>
                  <a:pt x="210208" y="472966"/>
                </a:lnTo>
                <a:lnTo>
                  <a:pt x="472966" y="189186"/>
                </a:lnTo>
                <a:lnTo>
                  <a:pt x="767256" y="94593"/>
                </a:lnTo>
                <a:lnTo>
                  <a:pt x="1366345" y="21021"/>
                </a:lnTo>
                <a:lnTo>
                  <a:pt x="1660635" y="0"/>
                </a:lnTo>
                <a:lnTo>
                  <a:pt x="1660635" y="0"/>
                </a:lnTo>
              </a:path>
            </a:pathLst>
          </a:custGeom>
          <a:noFill/>
          <a:ln w="3175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490951" y="3189888"/>
            <a:ext cx="168166" cy="152400"/>
          </a:xfrm>
          <a:prstGeom prst="ellipse">
            <a:avLst/>
          </a:prstGeom>
          <a:solidFill>
            <a:srgbClr val="FFFF00"/>
          </a:solidFill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809298" y="1541079"/>
            <a:ext cx="2932385" cy="1912882"/>
          </a:xfrm>
          <a:custGeom>
            <a:avLst/>
            <a:gdLst>
              <a:gd name="connsiteX0" fmla="*/ 0 w 2942896"/>
              <a:gd name="connsiteY0" fmla="*/ 0 h 2385848"/>
              <a:gd name="connsiteX1" fmla="*/ 63062 w 2942896"/>
              <a:gd name="connsiteY1" fmla="*/ 1933903 h 2385848"/>
              <a:gd name="connsiteX2" fmla="*/ 178676 w 2942896"/>
              <a:gd name="connsiteY2" fmla="*/ 2207172 h 2385848"/>
              <a:gd name="connsiteX3" fmla="*/ 525517 w 2942896"/>
              <a:gd name="connsiteY3" fmla="*/ 2385848 h 2385848"/>
              <a:gd name="connsiteX4" fmla="*/ 2942896 w 2942896"/>
              <a:gd name="connsiteY4" fmla="*/ 2322786 h 2385848"/>
              <a:gd name="connsiteX5" fmla="*/ 2890345 w 2942896"/>
              <a:gd name="connsiteY5" fmla="*/ 2312275 h 2385848"/>
              <a:gd name="connsiteX0" fmla="*/ 0 w 2932385"/>
              <a:gd name="connsiteY0" fmla="*/ 0 h 1912882"/>
              <a:gd name="connsiteX1" fmla="*/ 52551 w 2932385"/>
              <a:gd name="connsiteY1" fmla="*/ 1460937 h 1912882"/>
              <a:gd name="connsiteX2" fmla="*/ 168165 w 2932385"/>
              <a:gd name="connsiteY2" fmla="*/ 1734206 h 1912882"/>
              <a:gd name="connsiteX3" fmla="*/ 515006 w 2932385"/>
              <a:gd name="connsiteY3" fmla="*/ 1912882 h 1912882"/>
              <a:gd name="connsiteX4" fmla="*/ 2932385 w 2932385"/>
              <a:gd name="connsiteY4" fmla="*/ 1849820 h 1912882"/>
              <a:gd name="connsiteX5" fmla="*/ 2879834 w 2932385"/>
              <a:gd name="connsiteY5" fmla="*/ 1839309 h 191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2385" h="1912882">
                <a:moveTo>
                  <a:pt x="0" y="0"/>
                </a:moveTo>
                <a:lnTo>
                  <a:pt x="52551" y="1460937"/>
                </a:lnTo>
                <a:lnTo>
                  <a:pt x="168165" y="1734206"/>
                </a:lnTo>
                <a:lnTo>
                  <a:pt x="515006" y="1912882"/>
                </a:lnTo>
                <a:lnTo>
                  <a:pt x="2932385" y="1849820"/>
                </a:lnTo>
                <a:lnTo>
                  <a:pt x="2879834" y="1839309"/>
                </a:lnTo>
              </a:path>
            </a:pathLst>
          </a:custGeom>
          <a:noFill/>
          <a:ln w="412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070834" y="4876800"/>
            <a:ext cx="152400" cy="152400"/>
          </a:xfrm>
          <a:prstGeom prst="ellipse">
            <a:avLst/>
          </a:prstGeom>
          <a:solidFill>
            <a:srgbClr val="FFFF00"/>
          </a:solidFill>
          <a:ln w="349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744717" y="2532993"/>
            <a:ext cx="1702676" cy="2175641"/>
          </a:xfrm>
          <a:custGeom>
            <a:avLst/>
            <a:gdLst>
              <a:gd name="connsiteX0" fmla="*/ 1460938 w 1702676"/>
              <a:gd name="connsiteY0" fmla="*/ 1229710 h 2175641"/>
              <a:gd name="connsiteX1" fmla="*/ 1702676 w 1702676"/>
              <a:gd name="connsiteY1" fmla="*/ 777766 h 2175641"/>
              <a:gd name="connsiteX2" fmla="*/ 1692166 w 1702676"/>
              <a:gd name="connsiteY2" fmla="*/ 493986 h 2175641"/>
              <a:gd name="connsiteX3" fmla="*/ 1524000 w 1702676"/>
              <a:gd name="connsiteY3" fmla="*/ 252248 h 2175641"/>
              <a:gd name="connsiteX4" fmla="*/ 1240221 w 1702676"/>
              <a:gd name="connsiteY4" fmla="*/ 52552 h 2175641"/>
              <a:gd name="connsiteX5" fmla="*/ 935421 w 1702676"/>
              <a:gd name="connsiteY5" fmla="*/ 0 h 2175641"/>
              <a:gd name="connsiteX6" fmla="*/ 620111 w 1702676"/>
              <a:gd name="connsiteY6" fmla="*/ 73573 h 2175641"/>
              <a:gd name="connsiteX7" fmla="*/ 504497 w 1702676"/>
              <a:gd name="connsiteY7" fmla="*/ 262759 h 2175641"/>
              <a:gd name="connsiteX8" fmla="*/ 409904 w 1702676"/>
              <a:gd name="connsiteY8" fmla="*/ 451945 h 2175641"/>
              <a:gd name="connsiteX9" fmla="*/ 168166 w 1702676"/>
              <a:gd name="connsiteY9" fmla="*/ 546538 h 2175641"/>
              <a:gd name="connsiteX10" fmla="*/ 63062 w 1702676"/>
              <a:gd name="connsiteY10" fmla="*/ 557048 h 2175641"/>
              <a:gd name="connsiteX11" fmla="*/ 0 w 1702676"/>
              <a:gd name="connsiteY11" fmla="*/ 704193 h 2175641"/>
              <a:gd name="connsiteX12" fmla="*/ 0 w 1702676"/>
              <a:gd name="connsiteY12" fmla="*/ 1019504 h 2175641"/>
              <a:gd name="connsiteX13" fmla="*/ 178676 w 1702676"/>
              <a:gd name="connsiteY13" fmla="*/ 1376855 h 2175641"/>
              <a:gd name="connsiteX14" fmla="*/ 357352 w 1702676"/>
              <a:gd name="connsiteY14" fmla="*/ 1681655 h 2175641"/>
              <a:gd name="connsiteX15" fmla="*/ 357352 w 1702676"/>
              <a:gd name="connsiteY15" fmla="*/ 1902373 h 2175641"/>
              <a:gd name="connsiteX16" fmla="*/ 578069 w 1702676"/>
              <a:gd name="connsiteY16" fmla="*/ 1923393 h 2175641"/>
              <a:gd name="connsiteX17" fmla="*/ 651642 w 1702676"/>
              <a:gd name="connsiteY17" fmla="*/ 2175641 h 2175641"/>
              <a:gd name="connsiteX18" fmla="*/ 714704 w 1702676"/>
              <a:gd name="connsiteY18" fmla="*/ 2091559 h 2175641"/>
              <a:gd name="connsiteX19" fmla="*/ 746235 w 1702676"/>
              <a:gd name="connsiteY19" fmla="*/ 1786759 h 2175641"/>
              <a:gd name="connsiteX20" fmla="*/ 861849 w 1702676"/>
              <a:gd name="connsiteY20" fmla="*/ 1524000 h 2175641"/>
              <a:gd name="connsiteX21" fmla="*/ 1324304 w 1702676"/>
              <a:gd name="connsiteY21" fmla="*/ 1355835 h 2175641"/>
              <a:gd name="connsiteX22" fmla="*/ 1324304 w 1702676"/>
              <a:gd name="connsiteY22" fmla="*/ 1355835 h 2175641"/>
              <a:gd name="connsiteX23" fmla="*/ 1460938 w 1702676"/>
              <a:gd name="connsiteY23" fmla="*/ 1229710 h 2175641"/>
              <a:gd name="connsiteX0" fmla="*/ 1460938 w 1702676"/>
              <a:gd name="connsiteY0" fmla="*/ 1229710 h 2175641"/>
              <a:gd name="connsiteX1" fmla="*/ 1702676 w 1702676"/>
              <a:gd name="connsiteY1" fmla="*/ 777766 h 2175641"/>
              <a:gd name="connsiteX2" fmla="*/ 1692166 w 1702676"/>
              <a:gd name="connsiteY2" fmla="*/ 493986 h 2175641"/>
              <a:gd name="connsiteX3" fmla="*/ 1524000 w 1702676"/>
              <a:gd name="connsiteY3" fmla="*/ 252248 h 2175641"/>
              <a:gd name="connsiteX4" fmla="*/ 1240221 w 1702676"/>
              <a:gd name="connsiteY4" fmla="*/ 52552 h 2175641"/>
              <a:gd name="connsiteX5" fmla="*/ 935421 w 1702676"/>
              <a:gd name="connsiteY5" fmla="*/ 0 h 2175641"/>
              <a:gd name="connsiteX6" fmla="*/ 620111 w 1702676"/>
              <a:gd name="connsiteY6" fmla="*/ 73573 h 2175641"/>
              <a:gd name="connsiteX7" fmla="*/ 504497 w 1702676"/>
              <a:gd name="connsiteY7" fmla="*/ 262759 h 2175641"/>
              <a:gd name="connsiteX8" fmla="*/ 409904 w 1702676"/>
              <a:gd name="connsiteY8" fmla="*/ 451945 h 2175641"/>
              <a:gd name="connsiteX9" fmla="*/ 220717 w 1702676"/>
              <a:gd name="connsiteY9" fmla="*/ 620110 h 2175641"/>
              <a:gd name="connsiteX10" fmla="*/ 63062 w 1702676"/>
              <a:gd name="connsiteY10" fmla="*/ 557048 h 2175641"/>
              <a:gd name="connsiteX11" fmla="*/ 0 w 1702676"/>
              <a:gd name="connsiteY11" fmla="*/ 704193 h 2175641"/>
              <a:gd name="connsiteX12" fmla="*/ 0 w 1702676"/>
              <a:gd name="connsiteY12" fmla="*/ 1019504 h 2175641"/>
              <a:gd name="connsiteX13" fmla="*/ 178676 w 1702676"/>
              <a:gd name="connsiteY13" fmla="*/ 1376855 h 2175641"/>
              <a:gd name="connsiteX14" fmla="*/ 357352 w 1702676"/>
              <a:gd name="connsiteY14" fmla="*/ 1681655 h 2175641"/>
              <a:gd name="connsiteX15" fmla="*/ 357352 w 1702676"/>
              <a:gd name="connsiteY15" fmla="*/ 1902373 h 2175641"/>
              <a:gd name="connsiteX16" fmla="*/ 578069 w 1702676"/>
              <a:gd name="connsiteY16" fmla="*/ 1923393 h 2175641"/>
              <a:gd name="connsiteX17" fmla="*/ 651642 w 1702676"/>
              <a:gd name="connsiteY17" fmla="*/ 2175641 h 2175641"/>
              <a:gd name="connsiteX18" fmla="*/ 714704 w 1702676"/>
              <a:gd name="connsiteY18" fmla="*/ 2091559 h 2175641"/>
              <a:gd name="connsiteX19" fmla="*/ 746235 w 1702676"/>
              <a:gd name="connsiteY19" fmla="*/ 1786759 h 2175641"/>
              <a:gd name="connsiteX20" fmla="*/ 861849 w 1702676"/>
              <a:gd name="connsiteY20" fmla="*/ 1524000 h 2175641"/>
              <a:gd name="connsiteX21" fmla="*/ 1324304 w 1702676"/>
              <a:gd name="connsiteY21" fmla="*/ 1355835 h 2175641"/>
              <a:gd name="connsiteX22" fmla="*/ 1324304 w 1702676"/>
              <a:gd name="connsiteY22" fmla="*/ 1355835 h 2175641"/>
              <a:gd name="connsiteX23" fmla="*/ 1460938 w 1702676"/>
              <a:gd name="connsiteY23" fmla="*/ 1229710 h 217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02676" h="2175641">
                <a:moveTo>
                  <a:pt x="1460938" y="1229710"/>
                </a:moveTo>
                <a:lnTo>
                  <a:pt x="1702676" y="777766"/>
                </a:lnTo>
                <a:lnTo>
                  <a:pt x="1692166" y="493986"/>
                </a:lnTo>
                <a:lnTo>
                  <a:pt x="1524000" y="252248"/>
                </a:lnTo>
                <a:lnTo>
                  <a:pt x="1240221" y="52552"/>
                </a:lnTo>
                <a:lnTo>
                  <a:pt x="935421" y="0"/>
                </a:lnTo>
                <a:lnTo>
                  <a:pt x="620111" y="73573"/>
                </a:lnTo>
                <a:lnTo>
                  <a:pt x="504497" y="262759"/>
                </a:lnTo>
                <a:lnTo>
                  <a:pt x="409904" y="451945"/>
                </a:lnTo>
                <a:lnTo>
                  <a:pt x="220717" y="620110"/>
                </a:lnTo>
                <a:lnTo>
                  <a:pt x="63062" y="557048"/>
                </a:lnTo>
                <a:lnTo>
                  <a:pt x="0" y="704193"/>
                </a:lnTo>
                <a:lnTo>
                  <a:pt x="0" y="1019504"/>
                </a:lnTo>
                <a:lnTo>
                  <a:pt x="178676" y="1376855"/>
                </a:lnTo>
                <a:lnTo>
                  <a:pt x="357352" y="1681655"/>
                </a:lnTo>
                <a:lnTo>
                  <a:pt x="357352" y="1902373"/>
                </a:lnTo>
                <a:lnTo>
                  <a:pt x="578069" y="1923393"/>
                </a:lnTo>
                <a:lnTo>
                  <a:pt x="651642" y="2175641"/>
                </a:lnTo>
                <a:lnTo>
                  <a:pt x="714704" y="2091559"/>
                </a:lnTo>
                <a:lnTo>
                  <a:pt x="746235" y="1786759"/>
                </a:lnTo>
                <a:lnTo>
                  <a:pt x="861849" y="1524000"/>
                </a:lnTo>
                <a:lnTo>
                  <a:pt x="1324304" y="1355835"/>
                </a:lnTo>
                <a:lnTo>
                  <a:pt x="1324304" y="1355835"/>
                </a:lnTo>
                <a:lnTo>
                  <a:pt x="1460938" y="122971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2081048" y="2995448"/>
            <a:ext cx="693683" cy="683173"/>
          </a:xfrm>
          <a:custGeom>
            <a:avLst/>
            <a:gdLst>
              <a:gd name="connsiteX0" fmla="*/ 493986 w 693683"/>
              <a:gd name="connsiteY0" fmla="*/ 620111 h 683173"/>
              <a:gd name="connsiteX1" fmla="*/ 693683 w 693683"/>
              <a:gd name="connsiteY1" fmla="*/ 462455 h 683173"/>
              <a:gd name="connsiteX2" fmla="*/ 693683 w 693683"/>
              <a:gd name="connsiteY2" fmla="*/ 199697 h 683173"/>
              <a:gd name="connsiteX3" fmla="*/ 588580 w 693683"/>
              <a:gd name="connsiteY3" fmla="*/ 10511 h 683173"/>
              <a:gd name="connsiteX4" fmla="*/ 336331 w 693683"/>
              <a:gd name="connsiteY4" fmla="*/ 0 h 683173"/>
              <a:gd name="connsiteX5" fmla="*/ 189186 w 693683"/>
              <a:gd name="connsiteY5" fmla="*/ 10511 h 683173"/>
              <a:gd name="connsiteX6" fmla="*/ 21021 w 693683"/>
              <a:gd name="connsiteY6" fmla="*/ 189186 h 683173"/>
              <a:gd name="connsiteX7" fmla="*/ 0 w 693683"/>
              <a:gd name="connsiteY7" fmla="*/ 420414 h 683173"/>
              <a:gd name="connsiteX8" fmla="*/ 94593 w 693683"/>
              <a:gd name="connsiteY8" fmla="*/ 599090 h 683173"/>
              <a:gd name="connsiteX9" fmla="*/ 357352 w 693683"/>
              <a:gd name="connsiteY9" fmla="*/ 683173 h 683173"/>
              <a:gd name="connsiteX10" fmla="*/ 546538 w 693683"/>
              <a:gd name="connsiteY10" fmla="*/ 599090 h 683173"/>
              <a:gd name="connsiteX11" fmla="*/ 578069 w 693683"/>
              <a:gd name="connsiteY11" fmla="*/ 546538 h 683173"/>
              <a:gd name="connsiteX12" fmla="*/ 588580 w 693683"/>
              <a:gd name="connsiteY12" fmla="*/ 536028 h 68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683" h="683173">
                <a:moveTo>
                  <a:pt x="493986" y="620111"/>
                </a:moveTo>
                <a:lnTo>
                  <a:pt x="693683" y="462455"/>
                </a:lnTo>
                <a:lnTo>
                  <a:pt x="693683" y="199697"/>
                </a:lnTo>
                <a:lnTo>
                  <a:pt x="588580" y="10511"/>
                </a:lnTo>
                <a:lnTo>
                  <a:pt x="336331" y="0"/>
                </a:lnTo>
                <a:lnTo>
                  <a:pt x="189186" y="10511"/>
                </a:lnTo>
                <a:lnTo>
                  <a:pt x="21021" y="189186"/>
                </a:lnTo>
                <a:lnTo>
                  <a:pt x="0" y="420414"/>
                </a:lnTo>
                <a:lnTo>
                  <a:pt x="94593" y="599090"/>
                </a:lnTo>
                <a:lnTo>
                  <a:pt x="357352" y="683173"/>
                </a:lnTo>
                <a:lnTo>
                  <a:pt x="546538" y="599090"/>
                </a:lnTo>
                <a:lnTo>
                  <a:pt x="578069" y="546538"/>
                </a:lnTo>
                <a:lnTo>
                  <a:pt x="588580" y="5360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87366" y="1981200"/>
            <a:ext cx="998482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rgbClr val="99CCFF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471448" y="2228193"/>
            <a:ext cx="2249214" cy="2837793"/>
          </a:xfrm>
          <a:custGeom>
            <a:avLst/>
            <a:gdLst>
              <a:gd name="connsiteX0" fmla="*/ 1250731 w 2249214"/>
              <a:gd name="connsiteY0" fmla="*/ 0 h 2837793"/>
              <a:gd name="connsiteX1" fmla="*/ 1807780 w 2249214"/>
              <a:gd name="connsiteY1" fmla="*/ 178676 h 2837793"/>
              <a:gd name="connsiteX2" fmla="*/ 2144111 w 2249214"/>
              <a:gd name="connsiteY2" fmla="*/ 599090 h 2837793"/>
              <a:gd name="connsiteX3" fmla="*/ 2249214 w 2249214"/>
              <a:gd name="connsiteY3" fmla="*/ 1082566 h 2837793"/>
              <a:gd name="connsiteX4" fmla="*/ 2165131 w 2249214"/>
              <a:gd name="connsiteY4" fmla="*/ 1439917 h 2837793"/>
              <a:gd name="connsiteX5" fmla="*/ 1975945 w 2249214"/>
              <a:gd name="connsiteY5" fmla="*/ 1839310 h 2837793"/>
              <a:gd name="connsiteX6" fmla="*/ 1786759 w 2249214"/>
              <a:gd name="connsiteY6" fmla="*/ 2049517 h 2837793"/>
              <a:gd name="connsiteX7" fmla="*/ 1408386 w 2249214"/>
              <a:gd name="connsiteY7" fmla="*/ 2186152 h 2837793"/>
              <a:gd name="connsiteX8" fmla="*/ 1124607 w 2249214"/>
              <a:gd name="connsiteY8" fmla="*/ 2217683 h 2837793"/>
              <a:gd name="connsiteX9" fmla="*/ 1051035 w 2249214"/>
              <a:gd name="connsiteY9" fmla="*/ 2438400 h 2837793"/>
              <a:gd name="connsiteX10" fmla="*/ 1072055 w 2249214"/>
              <a:gd name="connsiteY10" fmla="*/ 2564524 h 2837793"/>
              <a:gd name="connsiteX11" fmla="*/ 1324304 w 2249214"/>
              <a:gd name="connsiteY11" fmla="*/ 2648607 h 2837793"/>
              <a:gd name="connsiteX12" fmla="*/ 1387366 w 2249214"/>
              <a:gd name="connsiteY12" fmla="*/ 2701159 h 2837793"/>
              <a:gd name="connsiteX13" fmla="*/ 1135118 w 2249214"/>
              <a:gd name="connsiteY13" fmla="*/ 2806262 h 2837793"/>
              <a:gd name="connsiteX14" fmla="*/ 956442 w 2249214"/>
              <a:gd name="connsiteY14" fmla="*/ 2837793 h 2837793"/>
              <a:gd name="connsiteX15" fmla="*/ 830318 w 2249214"/>
              <a:gd name="connsiteY15" fmla="*/ 2659117 h 2837793"/>
              <a:gd name="connsiteX16" fmla="*/ 767255 w 2249214"/>
              <a:gd name="connsiteY16" fmla="*/ 2385848 h 2837793"/>
              <a:gd name="connsiteX17" fmla="*/ 704193 w 2249214"/>
              <a:gd name="connsiteY17" fmla="*/ 2322786 h 2837793"/>
              <a:gd name="connsiteX18" fmla="*/ 462455 w 2249214"/>
              <a:gd name="connsiteY18" fmla="*/ 2501462 h 2837793"/>
              <a:gd name="connsiteX19" fmla="*/ 273269 w 2249214"/>
              <a:gd name="connsiteY19" fmla="*/ 2585545 h 2837793"/>
              <a:gd name="connsiteX20" fmla="*/ 262759 w 2249214"/>
              <a:gd name="connsiteY20" fmla="*/ 2511973 h 2837793"/>
              <a:gd name="connsiteX21" fmla="*/ 378373 w 2249214"/>
              <a:gd name="connsiteY21" fmla="*/ 2322786 h 2837793"/>
              <a:gd name="connsiteX22" fmla="*/ 367862 w 2249214"/>
              <a:gd name="connsiteY22" fmla="*/ 2049517 h 2837793"/>
              <a:gd name="connsiteX23" fmla="*/ 136635 w 2249214"/>
              <a:gd name="connsiteY23" fmla="*/ 1702676 h 2837793"/>
              <a:gd name="connsiteX24" fmla="*/ 31531 w 2249214"/>
              <a:gd name="connsiteY24" fmla="*/ 1177159 h 2837793"/>
              <a:gd name="connsiteX25" fmla="*/ 0 w 2249214"/>
              <a:gd name="connsiteY25" fmla="*/ 809297 h 2837793"/>
              <a:gd name="connsiteX26" fmla="*/ 210207 w 2249214"/>
              <a:gd name="connsiteY26" fmla="*/ 588579 h 2837793"/>
              <a:gd name="connsiteX27" fmla="*/ 378373 w 2249214"/>
              <a:gd name="connsiteY27" fmla="*/ 735724 h 2837793"/>
              <a:gd name="connsiteX28" fmla="*/ 536028 w 2249214"/>
              <a:gd name="connsiteY28" fmla="*/ 830317 h 2837793"/>
              <a:gd name="connsiteX29" fmla="*/ 788276 w 2249214"/>
              <a:gd name="connsiteY29" fmla="*/ 441435 h 2837793"/>
              <a:gd name="connsiteX30" fmla="*/ 861849 w 2249214"/>
              <a:gd name="connsiteY30" fmla="*/ 178676 h 2837793"/>
              <a:gd name="connsiteX31" fmla="*/ 1250731 w 2249214"/>
              <a:gd name="connsiteY31" fmla="*/ 0 h 283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49214" h="2837793">
                <a:moveTo>
                  <a:pt x="1250731" y="0"/>
                </a:moveTo>
                <a:lnTo>
                  <a:pt x="1807780" y="178676"/>
                </a:lnTo>
                <a:lnTo>
                  <a:pt x="2144111" y="599090"/>
                </a:lnTo>
                <a:lnTo>
                  <a:pt x="2249214" y="1082566"/>
                </a:lnTo>
                <a:lnTo>
                  <a:pt x="2165131" y="1439917"/>
                </a:lnTo>
                <a:lnTo>
                  <a:pt x="1975945" y="1839310"/>
                </a:lnTo>
                <a:lnTo>
                  <a:pt x="1786759" y="2049517"/>
                </a:lnTo>
                <a:lnTo>
                  <a:pt x="1408386" y="2186152"/>
                </a:lnTo>
                <a:lnTo>
                  <a:pt x="1124607" y="2217683"/>
                </a:lnTo>
                <a:lnTo>
                  <a:pt x="1051035" y="2438400"/>
                </a:lnTo>
                <a:lnTo>
                  <a:pt x="1072055" y="2564524"/>
                </a:lnTo>
                <a:lnTo>
                  <a:pt x="1324304" y="2648607"/>
                </a:lnTo>
                <a:lnTo>
                  <a:pt x="1387366" y="2701159"/>
                </a:lnTo>
                <a:lnTo>
                  <a:pt x="1135118" y="2806262"/>
                </a:lnTo>
                <a:lnTo>
                  <a:pt x="956442" y="2837793"/>
                </a:lnTo>
                <a:lnTo>
                  <a:pt x="830318" y="2659117"/>
                </a:lnTo>
                <a:lnTo>
                  <a:pt x="767255" y="2385848"/>
                </a:lnTo>
                <a:lnTo>
                  <a:pt x="704193" y="2322786"/>
                </a:lnTo>
                <a:lnTo>
                  <a:pt x="462455" y="2501462"/>
                </a:lnTo>
                <a:lnTo>
                  <a:pt x="273269" y="2585545"/>
                </a:lnTo>
                <a:lnTo>
                  <a:pt x="262759" y="2511973"/>
                </a:lnTo>
                <a:lnTo>
                  <a:pt x="378373" y="2322786"/>
                </a:lnTo>
                <a:lnTo>
                  <a:pt x="367862" y="2049517"/>
                </a:lnTo>
                <a:lnTo>
                  <a:pt x="136635" y="1702676"/>
                </a:lnTo>
                <a:lnTo>
                  <a:pt x="31531" y="1177159"/>
                </a:lnTo>
                <a:lnTo>
                  <a:pt x="0" y="809297"/>
                </a:lnTo>
                <a:lnTo>
                  <a:pt x="210207" y="588579"/>
                </a:lnTo>
                <a:lnTo>
                  <a:pt x="378373" y="735724"/>
                </a:lnTo>
                <a:lnTo>
                  <a:pt x="536028" y="830317"/>
                </a:lnTo>
                <a:lnTo>
                  <a:pt x="788276" y="441435"/>
                </a:lnTo>
                <a:lnTo>
                  <a:pt x="861849" y="178676"/>
                </a:lnTo>
                <a:lnTo>
                  <a:pt x="125073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617076" y="5291958"/>
            <a:ext cx="583324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rgbClr val="99CCFF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05200" y="4524704"/>
            <a:ext cx="609599" cy="961696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rgbClr val="99CCFF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20179" y="381000"/>
            <a:ext cx="5172763" cy="80021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Smear Zone SVE Pilot Test Results</a:t>
            </a:r>
          </a:p>
          <a:p>
            <a:pPr algn="ctr"/>
            <a:r>
              <a:rPr lang="en-US" dirty="0" smtClean="0"/>
              <a:t>(Inches of Water Column)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3170" y="5558658"/>
            <a:ext cx="982717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10959" y="3750144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496" y="55933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01583" y="557368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r>
              <a:rPr lang="en-US" sz="1600" dirty="0" smtClean="0"/>
              <a:t> ft.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967" y="1513490"/>
            <a:ext cx="3641831" cy="4382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387366" y="1513490"/>
            <a:ext cx="1324303" cy="4351282"/>
          </a:xfrm>
          <a:custGeom>
            <a:avLst/>
            <a:gdLst>
              <a:gd name="connsiteX0" fmla="*/ 1324303 w 1324303"/>
              <a:gd name="connsiteY0" fmla="*/ 0 h 4351282"/>
              <a:gd name="connsiteX1" fmla="*/ 1061544 w 1324303"/>
              <a:gd name="connsiteY1" fmla="*/ 357351 h 4351282"/>
              <a:gd name="connsiteX2" fmla="*/ 861848 w 1324303"/>
              <a:gd name="connsiteY2" fmla="*/ 746234 h 4351282"/>
              <a:gd name="connsiteX3" fmla="*/ 819806 w 1324303"/>
              <a:gd name="connsiteY3" fmla="*/ 1114096 h 4351282"/>
              <a:gd name="connsiteX4" fmla="*/ 746234 w 1324303"/>
              <a:gd name="connsiteY4" fmla="*/ 1376855 h 4351282"/>
              <a:gd name="connsiteX5" fmla="*/ 630620 w 1324303"/>
              <a:gd name="connsiteY5" fmla="*/ 1481958 h 4351282"/>
              <a:gd name="connsiteX6" fmla="*/ 462455 w 1324303"/>
              <a:gd name="connsiteY6" fmla="*/ 1324303 h 4351282"/>
              <a:gd name="connsiteX7" fmla="*/ 283779 w 1324303"/>
              <a:gd name="connsiteY7" fmla="*/ 1261241 h 4351282"/>
              <a:gd name="connsiteX8" fmla="*/ 84082 w 1324303"/>
              <a:gd name="connsiteY8" fmla="*/ 1366344 h 4351282"/>
              <a:gd name="connsiteX9" fmla="*/ 0 w 1324303"/>
              <a:gd name="connsiteY9" fmla="*/ 1597572 h 4351282"/>
              <a:gd name="connsiteX10" fmla="*/ 73572 w 1324303"/>
              <a:gd name="connsiteY10" fmla="*/ 1996965 h 4351282"/>
              <a:gd name="connsiteX11" fmla="*/ 147144 w 1324303"/>
              <a:gd name="connsiteY11" fmla="*/ 2322786 h 4351282"/>
              <a:gd name="connsiteX12" fmla="*/ 388882 w 1324303"/>
              <a:gd name="connsiteY12" fmla="*/ 2837793 h 4351282"/>
              <a:gd name="connsiteX13" fmla="*/ 451944 w 1324303"/>
              <a:gd name="connsiteY13" fmla="*/ 3016469 h 4351282"/>
              <a:gd name="connsiteX14" fmla="*/ 472965 w 1324303"/>
              <a:gd name="connsiteY14" fmla="*/ 3499944 h 4351282"/>
              <a:gd name="connsiteX15" fmla="*/ 599089 w 1324303"/>
              <a:gd name="connsiteY15" fmla="*/ 4351282 h 4351282"/>
              <a:gd name="connsiteX16" fmla="*/ 599089 w 1324303"/>
              <a:gd name="connsiteY16" fmla="*/ 4351282 h 4351282"/>
              <a:gd name="connsiteX17" fmla="*/ 599089 w 1324303"/>
              <a:gd name="connsiteY17" fmla="*/ 4351282 h 4351282"/>
              <a:gd name="connsiteX18" fmla="*/ 599089 w 1324303"/>
              <a:gd name="connsiteY18" fmla="*/ 4351282 h 435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4303" h="4351282">
                <a:moveTo>
                  <a:pt x="1324303" y="0"/>
                </a:moveTo>
                <a:lnTo>
                  <a:pt x="1061544" y="357351"/>
                </a:lnTo>
                <a:lnTo>
                  <a:pt x="861848" y="746234"/>
                </a:lnTo>
                <a:lnTo>
                  <a:pt x="819806" y="1114096"/>
                </a:lnTo>
                <a:lnTo>
                  <a:pt x="746234" y="1376855"/>
                </a:lnTo>
                <a:lnTo>
                  <a:pt x="630620" y="1481958"/>
                </a:lnTo>
                <a:lnTo>
                  <a:pt x="462455" y="1324303"/>
                </a:lnTo>
                <a:lnTo>
                  <a:pt x="283779" y="1261241"/>
                </a:lnTo>
                <a:lnTo>
                  <a:pt x="84082" y="1366344"/>
                </a:lnTo>
                <a:lnTo>
                  <a:pt x="0" y="1597572"/>
                </a:lnTo>
                <a:lnTo>
                  <a:pt x="73572" y="1996965"/>
                </a:lnTo>
                <a:lnTo>
                  <a:pt x="147144" y="2322786"/>
                </a:lnTo>
                <a:lnTo>
                  <a:pt x="388882" y="2837793"/>
                </a:lnTo>
                <a:lnTo>
                  <a:pt x="451944" y="3016469"/>
                </a:lnTo>
                <a:lnTo>
                  <a:pt x="472965" y="3499944"/>
                </a:lnTo>
                <a:lnTo>
                  <a:pt x="599089" y="4351282"/>
                </a:lnTo>
                <a:lnTo>
                  <a:pt x="599089" y="4351282"/>
                </a:lnTo>
                <a:lnTo>
                  <a:pt x="599089" y="4351282"/>
                </a:lnTo>
                <a:lnTo>
                  <a:pt x="599089" y="4351282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21094106">
            <a:off x="2316578" y="3477811"/>
            <a:ext cx="393056" cy="338554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10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 rot="21014831">
            <a:off x="2645979" y="3835469"/>
            <a:ext cx="288862" cy="338554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</a:t>
            </a:r>
            <a:endParaRPr lang="en-US" sz="1600" b="1" dirty="0"/>
          </a:p>
        </p:txBody>
      </p:sp>
      <p:sp>
        <p:nvSpPr>
          <p:cNvPr id="27" name="TextBox 26"/>
          <p:cNvSpPr txBox="1"/>
          <p:nvPr/>
        </p:nvSpPr>
        <p:spPr>
          <a:xfrm rot="20548313">
            <a:off x="2737650" y="4192516"/>
            <a:ext cx="447558" cy="338554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0.5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139937" y="309681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27</a:t>
            </a:r>
            <a:endParaRPr lang="en-US" sz="1600" b="1" dirty="0"/>
          </a:p>
        </p:txBody>
      </p:sp>
      <p:sp>
        <p:nvSpPr>
          <p:cNvPr id="32" name="Oval 31"/>
          <p:cNvSpPr/>
          <p:nvPr/>
        </p:nvSpPr>
        <p:spPr>
          <a:xfrm>
            <a:off x="7055068" y="4876800"/>
            <a:ext cx="168166" cy="152400"/>
          </a:xfrm>
          <a:prstGeom prst="ellipse">
            <a:avLst/>
          </a:prstGeom>
          <a:solidFill>
            <a:srgbClr val="FFFF00"/>
          </a:solidFill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543800" y="2380592"/>
            <a:ext cx="578069" cy="1108841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rgbClr val="99CCFF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241628" y="5307724"/>
            <a:ext cx="733096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rgbClr val="99CCFF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8382001" y="4585138"/>
            <a:ext cx="362608" cy="961696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rgbClr val="99CCFF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6978869" y="4487917"/>
            <a:ext cx="662152" cy="714704"/>
          </a:xfrm>
          <a:custGeom>
            <a:avLst/>
            <a:gdLst>
              <a:gd name="connsiteX0" fmla="*/ 252248 w 662152"/>
              <a:gd name="connsiteY0" fmla="*/ 704193 h 714704"/>
              <a:gd name="connsiteX1" fmla="*/ 409903 w 662152"/>
              <a:gd name="connsiteY1" fmla="*/ 704193 h 714704"/>
              <a:gd name="connsiteX2" fmla="*/ 536028 w 662152"/>
              <a:gd name="connsiteY2" fmla="*/ 599090 h 714704"/>
              <a:gd name="connsiteX3" fmla="*/ 651641 w 662152"/>
              <a:gd name="connsiteY3" fmla="*/ 462455 h 714704"/>
              <a:gd name="connsiteX4" fmla="*/ 662152 w 662152"/>
              <a:gd name="connsiteY4" fmla="*/ 336331 h 714704"/>
              <a:gd name="connsiteX5" fmla="*/ 536028 w 662152"/>
              <a:gd name="connsiteY5" fmla="*/ 231228 h 714704"/>
              <a:gd name="connsiteX6" fmla="*/ 378372 w 662152"/>
              <a:gd name="connsiteY6" fmla="*/ 189186 h 714704"/>
              <a:gd name="connsiteX7" fmla="*/ 315310 w 662152"/>
              <a:gd name="connsiteY7" fmla="*/ 147145 h 714704"/>
              <a:gd name="connsiteX8" fmla="*/ 273269 w 662152"/>
              <a:gd name="connsiteY8" fmla="*/ 42042 h 714704"/>
              <a:gd name="connsiteX9" fmla="*/ 231228 w 662152"/>
              <a:gd name="connsiteY9" fmla="*/ 0 h 714704"/>
              <a:gd name="connsiteX10" fmla="*/ 115614 w 662152"/>
              <a:gd name="connsiteY10" fmla="*/ 105104 h 714704"/>
              <a:gd name="connsiteX11" fmla="*/ 73572 w 662152"/>
              <a:gd name="connsiteY11" fmla="*/ 294290 h 714704"/>
              <a:gd name="connsiteX12" fmla="*/ 0 w 662152"/>
              <a:gd name="connsiteY12" fmla="*/ 525517 h 714704"/>
              <a:gd name="connsiteX13" fmla="*/ 21021 w 662152"/>
              <a:gd name="connsiteY13" fmla="*/ 599090 h 714704"/>
              <a:gd name="connsiteX14" fmla="*/ 147145 w 662152"/>
              <a:gd name="connsiteY14" fmla="*/ 693683 h 714704"/>
              <a:gd name="connsiteX15" fmla="*/ 336331 w 662152"/>
              <a:gd name="connsiteY15" fmla="*/ 714704 h 714704"/>
              <a:gd name="connsiteX16" fmla="*/ 399393 w 662152"/>
              <a:gd name="connsiteY16" fmla="*/ 714704 h 714704"/>
              <a:gd name="connsiteX17" fmla="*/ 399393 w 662152"/>
              <a:gd name="connsiteY17" fmla="*/ 714704 h 714704"/>
              <a:gd name="connsiteX18" fmla="*/ 420414 w 662152"/>
              <a:gd name="connsiteY18" fmla="*/ 683173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62152" h="714704">
                <a:moveTo>
                  <a:pt x="252248" y="704193"/>
                </a:moveTo>
                <a:lnTo>
                  <a:pt x="409903" y="704193"/>
                </a:lnTo>
                <a:lnTo>
                  <a:pt x="536028" y="599090"/>
                </a:lnTo>
                <a:lnTo>
                  <a:pt x="651641" y="462455"/>
                </a:lnTo>
                <a:lnTo>
                  <a:pt x="662152" y="336331"/>
                </a:lnTo>
                <a:lnTo>
                  <a:pt x="536028" y="231228"/>
                </a:lnTo>
                <a:lnTo>
                  <a:pt x="378372" y="189186"/>
                </a:lnTo>
                <a:lnTo>
                  <a:pt x="315310" y="147145"/>
                </a:lnTo>
                <a:lnTo>
                  <a:pt x="273269" y="42042"/>
                </a:lnTo>
                <a:lnTo>
                  <a:pt x="231228" y="0"/>
                </a:lnTo>
                <a:lnTo>
                  <a:pt x="115614" y="105104"/>
                </a:lnTo>
                <a:lnTo>
                  <a:pt x="73572" y="294290"/>
                </a:lnTo>
                <a:lnTo>
                  <a:pt x="0" y="525517"/>
                </a:lnTo>
                <a:lnTo>
                  <a:pt x="21021" y="599090"/>
                </a:lnTo>
                <a:lnTo>
                  <a:pt x="147145" y="693683"/>
                </a:lnTo>
                <a:lnTo>
                  <a:pt x="336331" y="714704"/>
                </a:lnTo>
                <a:lnTo>
                  <a:pt x="399393" y="714704"/>
                </a:lnTo>
                <a:lnTo>
                  <a:pt x="399393" y="714704"/>
                </a:lnTo>
                <a:lnTo>
                  <a:pt x="420414" y="683173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196414" y="483627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66</a:t>
            </a:r>
            <a:endParaRPr lang="en-US" sz="1600" b="1" dirty="0"/>
          </a:p>
        </p:txBody>
      </p:sp>
      <p:sp>
        <p:nvSpPr>
          <p:cNvPr id="42" name="TextBox 41"/>
          <p:cNvSpPr txBox="1"/>
          <p:nvPr/>
        </p:nvSpPr>
        <p:spPr>
          <a:xfrm rot="941020">
            <a:off x="7336532" y="4539356"/>
            <a:ext cx="288862" cy="338554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</a:t>
            </a:r>
            <a:endParaRPr lang="en-US" sz="1600" b="1" dirty="0"/>
          </a:p>
        </p:txBody>
      </p:sp>
      <p:sp>
        <p:nvSpPr>
          <p:cNvPr id="39" name="Freeform 38"/>
          <p:cNvSpPr/>
          <p:nvPr/>
        </p:nvSpPr>
        <p:spPr>
          <a:xfrm>
            <a:off x="4876800" y="1534510"/>
            <a:ext cx="2575034" cy="4351283"/>
          </a:xfrm>
          <a:custGeom>
            <a:avLst/>
            <a:gdLst>
              <a:gd name="connsiteX0" fmla="*/ 0 w 2575034"/>
              <a:gd name="connsiteY0" fmla="*/ 31531 h 4351283"/>
              <a:gd name="connsiteX1" fmla="*/ 2575034 w 2575034"/>
              <a:gd name="connsiteY1" fmla="*/ 0 h 4351283"/>
              <a:gd name="connsiteX2" fmla="*/ 2406869 w 2575034"/>
              <a:gd name="connsiteY2" fmla="*/ 304800 h 4351283"/>
              <a:gd name="connsiteX3" fmla="*/ 2280745 w 2575034"/>
              <a:gd name="connsiteY3" fmla="*/ 472966 h 4351283"/>
              <a:gd name="connsiteX4" fmla="*/ 2144110 w 2575034"/>
              <a:gd name="connsiteY4" fmla="*/ 588580 h 4351283"/>
              <a:gd name="connsiteX5" fmla="*/ 2039007 w 2575034"/>
              <a:gd name="connsiteY5" fmla="*/ 819807 h 4351283"/>
              <a:gd name="connsiteX6" fmla="*/ 1954924 w 2575034"/>
              <a:gd name="connsiteY6" fmla="*/ 1051035 h 4351283"/>
              <a:gd name="connsiteX7" fmla="*/ 1923393 w 2575034"/>
              <a:gd name="connsiteY7" fmla="*/ 1303283 h 4351283"/>
              <a:gd name="connsiteX8" fmla="*/ 1891862 w 2575034"/>
              <a:gd name="connsiteY8" fmla="*/ 1471449 h 4351283"/>
              <a:gd name="connsiteX9" fmla="*/ 1828800 w 2575034"/>
              <a:gd name="connsiteY9" fmla="*/ 1545021 h 4351283"/>
              <a:gd name="connsiteX10" fmla="*/ 1681655 w 2575034"/>
              <a:gd name="connsiteY10" fmla="*/ 1492469 h 4351283"/>
              <a:gd name="connsiteX11" fmla="*/ 1471448 w 2575034"/>
              <a:gd name="connsiteY11" fmla="*/ 1345324 h 4351283"/>
              <a:gd name="connsiteX12" fmla="*/ 1376855 w 2575034"/>
              <a:gd name="connsiteY12" fmla="*/ 1345324 h 4351283"/>
              <a:gd name="connsiteX13" fmla="*/ 1198179 w 2575034"/>
              <a:gd name="connsiteY13" fmla="*/ 1439918 h 4351283"/>
              <a:gd name="connsiteX14" fmla="*/ 1072055 w 2575034"/>
              <a:gd name="connsiteY14" fmla="*/ 1545021 h 4351283"/>
              <a:gd name="connsiteX15" fmla="*/ 1030014 w 2575034"/>
              <a:gd name="connsiteY15" fmla="*/ 1692166 h 4351283"/>
              <a:gd name="connsiteX16" fmla="*/ 1030014 w 2575034"/>
              <a:gd name="connsiteY16" fmla="*/ 1944414 h 4351283"/>
              <a:gd name="connsiteX17" fmla="*/ 1135117 w 2575034"/>
              <a:gd name="connsiteY17" fmla="*/ 2186152 h 4351283"/>
              <a:gd name="connsiteX18" fmla="*/ 1303283 w 2575034"/>
              <a:gd name="connsiteY18" fmla="*/ 2480442 h 4351283"/>
              <a:gd name="connsiteX19" fmla="*/ 1471448 w 2575034"/>
              <a:gd name="connsiteY19" fmla="*/ 2722180 h 4351283"/>
              <a:gd name="connsiteX20" fmla="*/ 1534510 w 2575034"/>
              <a:gd name="connsiteY20" fmla="*/ 2984938 h 4351283"/>
              <a:gd name="connsiteX21" fmla="*/ 1576552 w 2575034"/>
              <a:gd name="connsiteY21" fmla="*/ 3552497 h 4351283"/>
              <a:gd name="connsiteX22" fmla="*/ 1639614 w 2575034"/>
              <a:gd name="connsiteY22" fmla="*/ 3993931 h 4351283"/>
              <a:gd name="connsiteX23" fmla="*/ 1692166 w 2575034"/>
              <a:gd name="connsiteY23" fmla="*/ 4351283 h 4351283"/>
              <a:gd name="connsiteX24" fmla="*/ 0 w 2575034"/>
              <a:gd name="connsiteY24" fmla="*/ 4340773 h 4351283"/>
              <a:gd name="connsiteX25" fmla="*/ 0 w 2575034"/>
              <a:gd name="connsiteY25" fmla="*/ 31531 h 435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5034" h="4351283">
                <a:moveTo>
                  <a:pt x="0" y="31531"/>
                </a:moveTo>
                <a:lnTo>
                  <a:pt x="2575034" y="0"/>
                </a:lnTo>
                <a:lnTo>
                  <a:pt x="2406869" y="304800"/>
                </a:lnTo>
                <a:lnTo>
                  <a:pt x="2280745" y="472966"/>
                </a:lnTo>
                <a:lnTo>
                  <a:pt x="2144110" y="588580"/>
                </a:lnTo>
                <a:lnTo>
                  <a:pt x="2039007" y="819807"/>
                </a:lnTo>
                <a:lnTo>
                  <a:pt x="1954924" y="1051035"/>
                </a:lnTo>
                <a:lnTo>
                  <a:pt x="1923393" y="1303283"/>
                </a:lnTo>
                <a:lnTo>
                  <a:pt x="1891862" y="1471449"/>
                </a:lnTo>
                <a:lnTo>
                  <a:pt x="1828800" y="1545021"/>
                </a:lnTo>
                <a:lnTo>
                  <a:pt x="1681655" y="1492469"/>
                </a:lnTo>
                <a:lnTo>
                  <a:pt x="1471448" y="1345324"/>
                </a:lnTo>
                <a:lnTo>
                  <a:pt x="1376855" y="1345324"/>
                </a:lnTo>
                <a:lnTo>
                  <a:pt x="1198179" y="1439918"/>
                </a:lnTo>
                <a:lnTo>
                  <a:pt x="1072055" y="1545021"/>
                </a:lnTo>
                <a:lnTo>
                  <a:pt x="1030014" y="1692166"/>
                </a:lnTo>
                <a:lnTo>
                  <a:pt x="1030014" y="1944414"/>
                </a:lnTo>
                <a:lnTo>
                  <a:pt x="1135117" y="2186152"/>
                </a:lnTo>
                <a:lnTo>
                  <a:pt x="1303283" y="2480442"/>
                </a:lnTo>
                <a:lnTo>
                  <a:pt x="1471448" y="2722180"/>
                </a:lnTo>
                <a:lnTo>
                  <a:pt x="1534510" y="2984938"/>
                </a:lnTo>
                <a:lnTo>
                  <a:pt x="1576552" y="3552497"/>
                </a:lnTo>
                <a:lnTo>
                  <a:pt x="1639614" y="3993931"/>
                </a:lnTo>
                <a:lnTo>
                  <a:pt x="1692166" y="4351283"/>
                </a:lnTo>
                <a:lnTo>
                  <a:pt x="0" y="4340773"/>
                </a:lnTo>
                <a:lnTo>
                  <a:pt x="0" y="315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227348" y="3902544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76800" y="1534510"/>
            <a:ext cx="3867808" cy="43828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5192110" y="1576552"/>
            <a:ext cx="3384331" cy="1954924"/>
          </a:xfrm>
          <a:custGeom>
            <a:avLst/>
            <a:gdLst>
              <a:gd name="connsiteX0" fmla="*/ 0 w 3384331"/>
              <a:gd name="connsiteY0" fmla="*/ 0 h 1954924"/>
              <a:gd name="connsiteX1" fmla="*/ 31531 w 3384331"/>
              <a:gd name="connsiteY1" fmla="*/ 1355834 h 1954924"/>
              <a:gd name="connsiteX2" fmla="*/ 52552 w 3384331"/>
              <a:gd name="connsiteY2" fmla="*/ 1513489 h 1954924"/>
              <a:gd name="connsiteX3" fmla="*/ 126124 w 3384331"/>
              <a:gd name="connsiteY3" fmla="*/ 1734207 h 1954924"/>
              <a:gd name="connsiteX4" fmla="*/ 336331 w 3384331"/>
              <a:gd name="connsiteY4" fmla="*/ 1902372 h 1954924"/>
              <a:gd name="connsiteX5" fmla="*/ 578069 w 3384331"/>
              <a:gd name="connsiteY5" fmla="*/ 1954924 h 1954924"/>
              <a:gd name="connsiteX6" fmla="*/ 777766 w 3384331"/>
              <a:gd name="connsiteY6" fmla="*/ 1944414 h 1954924"/>
              <a:gd name="connsiteX7" fmla="*/ 3384331 w 3384331"/>
              <a:gd name="connsiteY7" fmla="*/ 1933903 h 1954924"/>
              <a:gd name="connsiteX8" fmla="*/ 3373821 w 3384331"/>
              <a:gd name="connsiteY8" fmla="*/ 1923393 h 195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4331" h="1954924">
                <a:moveTo>
                  <a:pt x="0" y="0"/>
                </a:moveTo>
                <a:lnTo>
                  <a:pt x="31531" y="1355834"/>
                </a:lnTo>
                <a:lnTo>
                  <a:pt x="52552" y="1513489"/>
                </a:lnTo>
                <a:lnTo>
                  <a:pt x="126124" y="1734207"/>
                </a:lnTo>
                <a:lnTo>
                  <a:pt x="336331" y="1902372"/>
                </a:lnTo>
                <a:lnTo>
                  <a:pt x="578069" y="1954924"/>
                </a:lnTo>
                <a:lnTo>
                  <a:pt x="777766" y="1944414"/>
                </a:lnTo>
                <a:lnTo>
                  <a:pt x="3384331" y="1933903"/>
                </a:lnTo>
                <a:lnTo>
                  <a:pt x="3373821" y="1923393"/>
                </a:lnTo>
              </a:path>
            </a:pathLst>
          </a:custGeom>
          <a:noFill/>
          <a:ln w="3175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867400" y="2170385"/>
            <a:ext cx="1074682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rgbClr val="99CCFF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5255172" y="4445876"/>
            <a:ext cx="1986456" cy="1166648"/>
          </a:xfrm>
          <a:custGeom>
            <a:avLst/>
            <a:gdLst>
              <a:gd name="connsiteX0" fmla="*/ 0 w 1986456"/>
              <a:gd name="connsiteY0" fmla="*/ 1166648 h 1166648"/>
              <a:gd name="connsiteX1" fmla="*/ 42042 w 1986456"/>
              <a:gd name="connsiteY1" fmla="*/ 777765 h 1166648"/>
              <a:gd name="connsiteX2" fmla="*/ 178676 w 1986456"/>
              <a:gd name="connsiteY2" fmla="*/ 451945 h 1166648"/>
              <a:gd name="connsiteX3" fmla="*/ 504497 w 1986456"/>
              <a:gd name="connsiteY3" fmla="*/ 189186 h 1166648"/>
              <a:gd name="connsiteX4" fmla="*/ 819807 w 1986456"/>
              <a:gd name="connsiteY4" fmla="*/ 31531 h 1166648"/>
              <a:gd name="connsiteX5" fmla="*/ 1271752 w 1986456"/>
              <a:gd name="connsiteY5" fmla="*/ 21021 h 1166648"/>
              <a:gd name="connsiteX6" fmla="*/ 1986456 w 1986456"/>
              <a:gd name="connsiteY6" fmla="*/ 0 h 1166648"/>
              <a:gd name="connsiteX7" fmla="*/ 1965435 w 1986456"/>
              <a:gd name="connsiteY7" fmla="*/ 10510 h 116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6456" h="1166648">
                <a:moveTo>
                  <a:pt x="0" y="1166648"/>
                </a:moveTo>
                <a:lnTo>
                  <a:pt x="42042" y="777765"/>
                </a:lnTo>
                <a:lnTo>
                  <a:pt x="178676" y="451945"/>
                </a:lnTo>
                <a:lnTo>
                  <a:pt x="504497" y="189186"/>
                </a:lnTo>
                <a:lnTo>
                  <a:pt x="819807" y="31531"/>
                </a:lnTo>
                <a:lnTo>
                  <a:pt x="1271752" y="21021"/>
                </a:lnTo>
                <a:lnTo>
                  <a:pt x="1986456" y="0"/>
                </a:lnTo>
                <a:lnTo>
                  <a:pt x="1965435" y="10510"/>
                </a:lnTo>
              </a:path>
            </a:pathLst>
          </a:custGeom>
          <a:noFill/>
          <a:ln w="3175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5896303" y="1524000"/>
            <a:ext cx="1597573" cy="4372303"/>
          </a:xfrm>
          <a:custGeom>
            <a:avLst/>
            <a:gdLst>
              <a:gd name="connsiteX0" fmla="*/ 1597573 w 1597573"/>
              <a:gd name="connsiteY0" fmla="*/ 0 h 4372303"/>
              <a:gd name="connsiteX1" fmla="*/ 1397876 w 1597573"/>
              <a:gd name="connsiteY1" fmla="*/ 336331 h 4372303"/>
              <a:gd name="connsiteX2" fmla="*/ 1166649 w 1597573"/>
              <a:gd name="connsiteY2" fmla="*/ 725214 h 4372303"/>
              <a:gd name="connsiteX3" fmla="*/ 935421 w 1597573"/>
              <a:gd name="connsiteY3" fmla="*/ 1030014 h 4372303"/>
              <a:gd name="connsiteX4" fmla="*/ 893380 w 1597573"/>
              <a:gd name="connsiteY4" fmla="*/ 1439917 h 4372303"/>
              <a:gd name="connsiteX5" fmla="*/ 840828 w 1597573"/>
              <a:gd name="connsiteY5" fmla="*/ 1587062 h 4372303"/>
              <a:gd name="connsiteX6" fmla="*/ 672663 w 1597573"/>
              <a:gd name="connsiteY6" fmla="*/ 1566041 h 4372303"/>
              <a:gd name="connsiteX7" fmla="*/ 525518 w 1597573"/>
              <a:gd name="connsiteY7" fmla="*/ 1355834 h 4372303"/>
              <a:gd name="connsiteX8" fmla="*/ 346842 w 1597573"/>
              <a:gd name="connsiteY8" fmla="*/ 1345324 h 4372303"/>
              <a:gd name="connsiteX9" fmla="*/ 94594 w 1597573"/>
              <a:gd name="connsiteY9" fmla="*/ 1492469 h 4372303"/>
              <a:gd name="connsiteX10" fmla="*/ 0 w 1597573"/>
              <a:gd name="connsiteY10" fmla="*/ 1713186 h 4372303"/>
              <a:gd name="connsiteX11" fmla="*/ 31531 w 1597573"/>
              <a:gd name="connsiteY11" fmla="*/ 1944414 h 4372303"/>
              <a:gd name="connsiteX12" fmla="*/ 115614 w 1597573"/>
              <a:gd name="connsiteY12" fmla="*/ 2196662 h 4372303"/>
              <a:gd name="connsiteX13" fmla="*/ 462456 w 1597573"/>
              <a:gd name="connsiteY13" fmla="*/ 2680138 h 4372303"/>
              <a:gd name="connsiteX14" fmla="*/ 525518 w 1597573"/>
              <a:gd name="connsiteY14" fmla="*/ 2900855 h 4372303"/>
              <a:gd name="connsiteX15" fmla="*/ 536028 w 1597573"/>
              <a:gd name="connsiteY15" fmla="*/ 3373821 h 4372303"/>
              <a:gd name="connsiteX16" fmla="*/ 599090 w 1597573"/>
              <a:gd name="connsiteY16" fmla="*/ 3720662 h 4372303"/>
              <a:gd name="connsiteX17" fmla="*/ 662152 w 1597573"/>
              <a:gd name="connsiteY17" fmla="*/ 4267200 h 4372303"/>
              <a:gd name="connsiteX18" fmla="*/ 672663 w 1597573"/>
              <a:gd name="connsiteY18" fmla="*/ 4372303 h 4372303"/>
              <a:gd name="connsiteX19" fmla="*/ 672663 w 1597573"/>
              <a:gd name="connsiteY19" fmla="*/ 4372303 h 4372303"/>
              <a:gd name="connsiteX20" fmla="*/ 714704 w 1597573"/>
              <a:gd name="connsiteY20" fmla="*/ 4340772 h 4372303"/>
              <a:gd name="connsiteX0" fmla="*/ 1597573 w 1597573"/>
              <a:gd name="connsiteY0" fmla="*/ 0 h 4372303"/>
              <a:gd name="connsiteX1" fmla="*/ 1397876 w 1597573"/>
              <a:gd name="connsiteY1" fmla="*/ 336331 h 4372303"/>
              <a:gd name="connsiteX2" fmla="*/ 1135118 w 1597573"/>
              <a:gd name="connsiteY2" fmla="*/ 609600 h 4372303"/>
              <a:gd name="connsiteX3" fmla="*/ 935421 w 1597573"/>
              <a:gd name="connsiteY3" fmla="*/ 1030014 h 4372303"/>
              <a:gd name="connsiteX4" fmla="*/ 893380 w 1597573"/>
              <a:gd name="connsiteY4" fmla="*/ 1439917 h 4372303"/>
              <a:gd name="connsiteX5" fmla="*/ 840828 w 1597573"/>
              <a:gd name="connsiteY5" fmla="*/ 1587062 h 4372303"/>
              <a:gd name="connsiteX6" fmla="*/ 672663 w 1597573"/>
              <a:gd name="connsiteY6" fmla="*/ 1566041 h 4372303"/>
              <a:gd name="connsiteX7" fmla="*/ 525518 w 1597573"/>
              <a:gd name="connsiteY7" fmla="*/ 1355834 h 4372303"/>
              <a:gd name="connsiteX8" fmla="*/ 346842 w 1597573"/>
              <a:gd name="connsiteY8" fmla="*/ 1345324 h 4372303"/>
              <a:gd name="connsiteX9" fmla="*/ 94594 w 1597573"/>
              <a:gd name="connsiteY9" fmla="*/ 1492469 h 4372303"/>
              <a:gd name="connsiteX10" fmla="*/ 0 w 1597573"/>
              <a:gd name="connsiteY10" fmla="*/ 1713186 h 4372303"/>
              <a:gd name="connsiteX11" fmla="*/ 31531 w 1597573"/>
              <a:gd name="connsiteY11" fmla="*/ 1944414 h 4372303"/>
              <a:gd name="connsiteX12" fmla="*/ 115614 w 1597573"/>
              <a:gd name="connsiteY12" fmla="*/ 2196662 h 4372303"/>
              <a:gd name="connsiteX13" fmla="*/ 462456 w 1597573"/>
              <a:gd name="connsiteY13" fmla="*/ 2680138 h 4372303"/>
              <a:gd name="connsiteX14" fmla="*/ 525518 w 1597573"/>
              <a:gd name="connsiteY14" fmla="*/ 2900855 h 4372303"/>
              <a:gd name="connsiteX15" fmla="*/ 536028 w 1597573"/>
              <a:gd name="connsiteY15" fmla="*/ 3373821 h 4372303"/>
              <a:gd name="connsiteX16" fmla="*/ 599090 w 1597573"/>
              <a:gd name="connsiteY16" fmla="*/ 3720662 h 4372303"/>
              <a:gd name="connsiteX17" fmla="*/ 662152 w 1597573"/>
              <a:gd name="connsiteY17" fmla="*/ 4267200 h 4372303"/>
              <a:gd name="connsiteX18" fmla="*/ 672663 w 1597573"/>
              <a:gd name="connsiteY18" fmla="*/ 4372303 h 4372303"/>
              <a:gd name="connsiteX19" fmla="*/ 672663 w 1597573"/>
              <a:gd name="connsiteY19" fmla="*/ 4372303 h 4372303"/>
              <a:gd name="connsiteX20" fmla="*/ 714704 w 1597573"/>
              <a:gd name="connsiteY20" fmla="*/ 4340772 h 437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97573" h="4372303">
                <a:moveTo>
                  <a:pt x="1597573" y="0"/>
                </a:moveTo>
                <a:cubicBezTo>
                  <a:pt x="1531007" y="112110"/>
                  <a:pt x="1474952" y="234731"/>
                  <a:pt x="1397876" y="336331"/>
                </a:cubicBezTo>
                <a:cubicBezTo>
                  <a:pt x="1320800" y="437931"/>
                  <a:pt x="1222704" y="518510"/>
                  <a:pt x="1135118" y="609600"/>
                </a:cubicBezTo>
                <a:lnTo>
                  <a:pt x="935421" y="1030014"/>
                </a:lnTo>
                <a:lnTo>
                  <a:pt x="893380" y="1439917"/>
                </a:lnTo>
                <a:lnTo>
                  <a:pt x="840828" y="1587062"/>
                </a:lnTo>
                <a:lnTo>
                  <a:pt x="672663" y="1566041"/>
                </a:lnTo>
                <a:lnTo>
                  <a:pt x="525518" y="1355834"/>
                </a:lnTo>
                <a:lnTo>
                  <a:pt x="346842" y="1345324"/>
                </a:lnTo>
                <a:lnTo>
                  <a:pt x="94594" y="1492469"/>
                </a:lnTo>
                <a:lnTo>
                  <a:pt x="0" y="1713186"/>
                </a:lnTo>
                <a:lnTo>
                  <a:pt x="31531" y="1944414"/>
                </a:lnTo>
                <a:lnTo>
                  <a:pt x="115614" y="2196662"/>
                </a:lnTo>
                <a:lnTo>
                  <a:pt x="462456" y="2680138"/>
                </a:lnTo>
                <a:lnTo>
                  <a:pt x="525518" y="2900855"/>
                </a:lnTo>
                <a:lnTo>
                  <a:pt x="536028" y="3373821"/>
                </a:lnTo>
                <a:lnTo>
                  <a:pt x="599090" y="3720662"/>
                </a:lnTo>
                <a:lnTo>
                  <a:pt x="662152" y="4267200"/>
                </a:lnTo>
                <a:lnTo>
                  <a:pt x="672663" y="4372303"/>
                </a:lnTo>
                <a:lnTo>
                  <a:pt x="672663" y="4372303"/>
                </a:lnTo>
                <a:lnTo>
                  <a:pt x="714704" y="4340772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6316717" y="3436883"/>
            <a:ext cx="1555531" cy="1975945"/>
          </a:xfrm>
          <a:custGeom>
            <a:avLst/>
            <a:gdLst>
              <a:gd name="connsiteX0" fmla="*/ 1376855 w 1555531"/>
              <a:gd name="connsiteY0" fmla="*/ 1650124 h 1912883"/>
              <a:gd name="connsiteX1" fmla="*/ 1534511 w 1555531"/>
              <a:gd name="connsiteY1" fmla="*/ 1471448 h 1912883"/>
              <a:gd name="connsiteX2" fmla="*/ 1555531 w 1555531"/>
              <a:gd name="connsiteY2" fmla="*/ 1208689 h 1912883"/>
              <a:gd name="connsiteX3" fmla="*/ 1450428 w 1555531"/>
              <a:gd name="connsiteY3" fmla="*/ 987972 h 1912883"/>
              <a:gd name="connsiteX4" fmla="*/ 1250731 w 1555531"/>
              <a:gd name="connsiteY4" fmla="*/ 746234 h 1912883"/>
              <a:gd name="connsiteX5" fmla="*/ 1061545 w 1555531"/>
              <a:gd name="connsiteY5" fmla="*/ 504496 h 1912883"/>
              <a:gd name="connsiteX6" fmla="*/ 830317 w 1555531"/>
              <a:gd name="connsiteY6" fmla="*/ 136634 h 1912883"/>
              <a:gd name="connsiteX7" fmla="*/ 725214 w 1555531"/>
              <a:gd name="connsiteY7" fmla="*/ 21021 h 1912883"/>
              <a:gd name="connsiteX8" fmla="*/ 651642 w 1555531"/>
              <a:gd name="connsiteY8" fmla="*/ 0 h 1912883"/>
              <a:gd name="connsiteX9" fmla="*/ 609600 w 1555531"/>
              <a:gd name="connsiteY9" fmla="*/ 63062 h 1912883"/>
              <a:gd name="connsiteX10" fmla="*/ 609600 w 1555531"/>
              <a:gd name="connsiteY10" fmla="*/ 210207 h 1912883"/>
              <a:gd name="connsiteX11" fmla="*/ 641131 w 1555531"/>
              <a:gd name="connsiteY11" fmla="*/ 472965 h 1912883"/>
              <a:gd name="connsiteX12" fmla="*/ 641131 w 1555531"/>
              <a:gd name="connsiteY12" fmla="*/ 609600 h 1912883"/>
              <a:gd name="connsiteX13" fmla="*/ 578069 w 1555531"/>
              <a:gd name="connsiteY13" fmla="*/ 777765 h 1912883"/>
              <a:gd name="connsiteX14" fmla="*/ 262759 w 1555531"/>
              <a:gd name="connsiteY14" fmla="*/ 1008993 h 1912883"/>
              <a:gd name="connsiteX15" fmla="*/ 42042 w 1555531"/>
              <a:gd name="connsiteY15" fmla="*/ 1219200 h 1912883"/>
              <a:gd name="connsiteX16" fmla="*/ 0 w 1555531"/>
              <a:gd name="connsiteY16" fmla="*/ 1303283 h 1912883"/>
              <a:gd name="connsiteX17" fmla="*/ 21021 w 1555531"/>
              <a:gd name="connsiteY17" fmla="*/ 1334814 h 1912883"/>
              <a:gd name="connsiteX18" fmla="*/ 262759 w 1555531"/>
              <a:gd name="connsiteY18" fmla="*/ 1261241 h 1912883"/>
              <a:gd name="connsiteX19" fmla="*/ 515007 w 1555531"/>
              <a:gd name="connsiteY19" fmla="*/ 1261241 h 1912883"/>
              <a:gd name="connsiteX20" fmla="*/ 599090 w 1555531"/>
              <a:gd name="connsiteY20" fmla="*/ 1313793 h 1912883"/>
              <a:gd name="connsiteX21" fmla="*/ 557049 w 1555531"/>
              <a:gd name="connsiteY21" fmla="*/ 1429407 h 1912883"/>
              <a:gd name="connsiteX22" fmla="*/ 536028 w 1555531"/>
              <a:gd name="connsiteY22" fmla="*/ 1597572 h 1912883"/>
              <a:gd name="connsiteX23" fmla="*/ 599090 w 1555531"/>
              <a:gd name="connsiteY23" fmla="*/ 1765738 h 1912883"/>
              <a:gd name="connsiteX24" fmla="*/ 693683 w 1555531"/>
              <a:gd name="connsiteY24" fmla="*/ 1818289 h 1912883"/>
              <a:gd name="connsiteX25" fmla="*/ 872359 w 1555531"/>
              <a:gd name="connsiteY25" fmla="*/ 1891862 h 1912883"/>
              <a:gd name="connsiteX26" fmla="*/ 1082566 w 1555531"/>
              <a:gd name="connsiteY26" fmla="*/ 1912883 h 1912883"/>
              <a:gd name="connsiteX27" fmla="*/ 1261242 w 1555531"/>
              <a:gd name="connsiteY27" fmla="*/ 1807779 h 1912883"/>
              <a:gd name="connsiteX28" fmla="*/ 1376855 w 1555531"/>
              <a:gd name="connsiteY28" fmla="*/ 1650124 h 1912883"/>
              <a:gd name="connsiteX0" fmla="*/ 1376855 w 1555531"/>
              <a:gd name="connsiteY0" fmla="*/ 1723696 h 1986455"/>
              <a:gd name="connsiteX1" fmla="*/ 1534511 w 1555531"/>
              <a:gd name="connsiteY1" fmla="*/ 1545020 h 1986455"/>
              <a:gd name="connsiteX2" fmla="*/ 1555531 w 1555531"/>
              <a:gd name="connsiteY2" fmla="*/ 1282261 h 1986455"/>
              <a:gd name="connsiteX3" fmla="*/ 1450428 w 1555531"/>
              <a:gd name="connsiteY3" fmla="*/ 1061544 h 1986455"/>
              <a:gd name="connsiteX4" fmla="*/ 1250731 w 1555531"/>
              <a:gd name="connsiteY4" fmla="*/ 819806 h 1986455"/>
              <a:gd name="connsiteX5" fmla="*/ 1061545 w 1555531"/>
              <a:gd name="connsiteY5" fmla="*/ 578068 h 1986455"/>
              <a:gd name="connsiteX6" fmla="*/ 830317 w 1555531"/>
              <a:gd name="connsiteY6" fmla="*/ 210206 h 1986455"/>
              <a:gd name="connsiteX7" fmla="*/ 725214 w 1555531"/>
              <a:gd name="connsiteY7" fmla="*/ 94593 h 1986455"/>
              <a:gd name="connsiteX8" fmla="*/ 588580 w 1555531"/>
              <a:gd name="connsiteY8" fmla="*/ 0 h 1986455"/>
              <a:gd name="connsiteX9" fmla="*/ 609600 w 1555531"/>
              <a:gd name="connsiteY9" fmla="*/ 136634 h 1986455"/>
              <a:gd name="connsiteX10" fmla="*/ 609600 w 1555531"/>
              <a:gd name="connsiteY10" fmla="*/ 283779 h 1986455"/>
              <a:gd name="connsiteX11" fmla="*/ 641131 w 1555531"/>
              <a:gd name="connsiteY11" fmla="*/ 546537 h 1986455"/>
              <a:gd name="connsiteX12" fmla="*/ 641131 w 1555531"/>
              <a:gd name="connsiteY12" fmla="*/ 683172 h 1986455"/>
              <a:gd name="connsiteX13" fmla="*/ 578069 w 1555531"/>
              <a:gd name="connsiteY13" fmla="*/ 851337 h 1986455"/>
              <a:gd name="connsiteX14" fmla="*/ 262759 w 1555531"/>
              <a:gd name="connsiteY14" fmla="*/ 1082565 h 1986455"/>
              <a:gd name="connsiteX15" fmla="*/ 42042 w 1555531"/>
              <a:gd name="connsiteY15" fmla="*/ 1292772 h 1986455"/>
              <a:gd name="connsiteX16" fmla="*/ 0 w 1555531"/>
              <a:gd name="connsiteY16" fmla="*/ 1376855 h 1986455"/>
              <a:gd name="connsiteX17" fmla="*/ 21021 w 1555531"/>
              <a:gd name="connsiteY17" fmla="*/ 1408386 h 1986455"/>
              <a:gd name="connsiteX18" fmla="*/ 262759 w 1555531"/>
              <a:gd name="connsiteY18" fmla="*/ 1334813 h 1986455"/>
              <a:gd name="connsiteX19" fmla="*/ 515007 w 1555531"/>
              <a:gd name="connsiteY19" fmla="*/ 1334813 h 1986455"/>
              <a:gd name="connsiteX20" fmla="*/ 599090 w 1555531"/>
              <a:gd name="connsiteY20" fmla="*/ 1387365 h 1986455"/>
              <a:gd name="connsiteX21" fmla="*/ 557049 w 1555531"/>
              <a:gd name="connsiteY21" fmla="*/ 1502979 h 1986455"/>
              <a:gd name="connsiteX22" fmla="*/ 536028 w 1555531"/>
              <a:gd name="connsiteY22" fmla="*/ 1671144 h 1986455"/>
              <a:gd name="connsiteX23" fmla="*/ 599090 w 1555531"/>
              <a:gd name="connsiteY23" fmla="*/ 1839310 h 1986455"/>
              <a:gd name="connsiteX24" fmla="*/ 693683 w 1555531"/>
              <a:gd name="connsiteY24" fmla="*/ 1891861 h 1986455"/>
              <a:gd name="connsiteX25" fmla="*/ 872359 w 1555531"/>
              <a:gd name="connsiteY25" fmla="*/ 1965434 h 1986455"/>
              <a:gd name="connsiteX26" fmla="*/ 1082566 w 1555531"/>
              <a:gd name="connsiteY26" fmla="*/ 1986455 h 1986455"/>
              <a:gd name="connsiteX27" fmla="*/ 1261242 w 1555531"/>
              <a:gd name="connsiteY27" fmla="*/ 1881351 h 1986455"/>
              <a:gd name="connsiteX28" fmla="*/ 1376855 w 1555531"/>
              <a:gd name="connsiteY28" fmla="*/ 1723696 h 1986455"/>
              <a:gd name="connsiteX0" fmla="*/ 1376855 w 1555531"/>
              <a:gd name="connsiteY0" fmla="*/ 1723696 h 1986455"/>
              <a:gd name="connsiteX1" fmla="*/ 1534511 w 1555531"/>
              <a:gd name="connsiteY1" fmla="*/ 1545020 h 1986455"/>
              <a:gd name="connsiteX2" fmla="*/ 1555531 w 1555531"/>
              <a:gd name="connsiteY2" fmla="*/ 1282261 h 1986455"/>
              <a:gd name="connsiteX3" fmla="*/ 1450428 w 1555531"/>
              <a:gd name="connsiteY3" fmla="*/ 1061544 h 1986455"/>
              <a:gd name="connsiteX4" fmla="*/ 1250731 w 1555531"/>
              <a:gd name="connsiteY4" fmla="*/ 819806 h 1986455"/>
              <a:gd name="connsiteX5" fmla="*/ 1061545 w 1555531"/>
              <a:gd name="connsiteY5" fmla="*/ 578068 h 1986455"/>
              <a:gd name="connsiteX6" fmla="*/ 830317 w 1555531"/>
              <a:gd name="connsiteY6" fmla="*/ 210206 h 1986455"/>
              <a:gd name="connsiteX7" fmla="*/ 746235 w 1555531"/>
              <a:gd name="connsiteY7" fmla="*/ 21020 h 1986455"/>
              <a:gd name="connsiteX8" fmla="*/ 588580 w 1555531"/>
              <a:gd name="connsiteY8" fmla="*/ 0 h 1986455"/>
              <a:gd name="connsiteX9" fmla="*/ 609600 w 1555531"/>
              <a:gd name="connsiteY9" fmla="*/ 136634 h 1986455"/>
              <a:gd name="connsiteX10" fmla="*/ 609600 w 1555531"/>
              <a:gd name="connsiteY10" fmla="*/ 283779 h 1986455"/>
              <a:gd name="connsiteX11" fmla="*/ 641131 w 1555531"/>
              <a:gd name="connsiteY11" fmla="*/ 546537 h 1986455"/>
              <a:gd name="connsiteX12" fmla="*/ 641131 w 1555531"/>
              <a:gd name="connsiteY12" fmla="*/ 683172 h 1986455"/>
              <a:gd name="connsiteX13" fmla="*/ 578069 w 1555531"/>
              <a:gd name="connsiteY13" fmla="*/ 851337 h 1986455"/>
              <a:gd name="connsiteX14" fmla="*/ 262759 w 1555531"/>
              <a:gd name="connsiteY14" fmla="*/ 1082565 h 1986455"/>
              <a:gd name="connsiteX15" fmla="*/ 42042 w 1555531"/>
              <a:gd name="connsiteY15" fmla="*/ 1292772 h 1986455"/>
              <a:gd name="connsiteX16" fmla="*/ 0 w 1555531"/>
              <a:gd name="connsiteY16" fmla="*/ 1376855 h 1986455"/>
              <a:gd name="connsiteX17" fmla="*/ 21021 w 1555531"/>
              <a:gd name="connsiteY17" fmla="*/ 1408386 h 1986455"/>
              <a:gd name="connsiteX18" fmla="*/ 262759 w 1555531"/>
              <a:gd name="connsiteY18" fmla="*/ 1334813 h 1986455"/>
              <a:gd name="connsiteX19" fmla="*/ 515007 w 1555531"/>
              <a:gd name="connsiteY19" fmla="*/ 1334813 h 1986455"/>
              <a:gd name="connsiteX20" fmla="*/ 599090 w 1555531"/>
              <a:gd name="connsiteY20" fmla="*/ 1387365 h 1986455"/>
              <a:gd name="connsiteX21" fmla="*/ 557049 w 1555531"/>
              <a:gd name="connsiteY21" fmla="*/ 1502979 h 1986455"/>
              <a:gd name="connsiteX22" fmla="*/ 536028 w 1555531"/>
              <a:gd name="connsiteY22" fmla="*/ 1671144 h 1986455"/>
              <a:gd name="connsiteX23" fmla="*/ 599090 w 1555531"/>
              <a:gd name="connsiteY23" fmla="*/ 1839310 h 1986455"/>
              <a:gd name="connsiteX24" fmla="*/ 693683 w 1555531"/>
              <a:gd name="connsiteY24" fmla="*/ 1891861 h 1986455"/>
              <a:gd name="connsiteX25" fmla="*/ 872359 w 1555531"/>
              <a:gd name="connsiteY25" fmla="*/ 1965434 h 1986455"/>
              <a:gd name="connsiteX26" fmla="*/ 1082566 w 1555531"/>
              <a:gd name="connsiteY26" fmla="*/ 1986455 h 1986455"/>
              <a:gd name="connsiteX27" fmla="*/ 1261242 w 1555531"/>
              <a:gd name="connsiteY27" fmla="*/ 1881351 h 1986455"/>
              <a:gd name="connsiteX28" fmla="*/ 1376855 w 1555531"/>
              <a:gd name="connsiteY28" fmla="*/ 1723696 h 1986455"/>
              <a:gd name="connsiteX0" fmla="*/ 1376855 w 1555531"/>
              <a:gd name="connsiteY0" fmla="*/ 1713186 h 1975945"/>
              <a:gd name="connsiteX1" fmla="*/ 1534511 w 1555531"/>
              <a:gd name="connsiteY1" fmla="*/ 1534510 h 1975945"/>
              <a:gd name="connsiteX2" fmla="*/ 1555531 w 1555531"/>
              <a:gd name="connsiteY2" fmla="*/ 1271751 h 1975945"/>
              <a:gd name="connsiteX3" fmla="*/ 1450428 w 1555531"/>
              <a:gd name="connsiteY3" fmla="*/ 1051034 h 1975945"/>
              <a:gd name="connsiteX4" fmla="*/ 1250731 w 1555531"/>
              <a:gd name="connsiteY4" fmla="*/ 809296 h 1975945"/>
              <a:gd name="connsiteX5" fmla="*/ 1061545 w 1555531"/>
              <a:gd name="connsiteY5" fmla="*/ 567558 h 1975945"/>
              <a:gd name="connsiteX6" fmla="*/ 830317 w 1555531"/>
              <a:gd name="connsiteY6" fmla="*/ 199696 h 1975945"/>
              <a:gd name="connsiteX7" fmla="*/ 746235 w 1555531"/>
              <a:gd name="connsiteY7" fmla="*/ 10510 h 1975945"/>
              <a:gd name="connsiteX8" fmla="*/ 672662 w 1555531"/>
              <a:gd name="connsiteY8" fmla="*/ 0 h 1975945"/>
              <a:gd name="connsiteX9" fmla="*/ 609600 w 1555531"/>
              <a:gd name="connsiteY9" fmla="*/ 126124 h 1975945"/>
              <a:gd name="connsiteX10" fmla="*/ 609600 w 1555531"/>
              <a:gd name="connsiteY10" fmla="*/ 273269 h 1975945"/>
              <a:gd name="connsiteX11" fmla="*/ 641131 w 1555531"/>
              <a:gd name="connsiteY11" fmla="*/ 536027 h 1975945"/>
              <a:gd name="connsiteX12" fmla="*/ 641131 w 1555531"/>
              <a:gd name="connsiteY12" fmla="*/ 672662 h 1975945"/>
              <a:gd name="connsiteX13" fmla="*/ 578069 w 1555531"/>
              <a:gd name="connsiteY13" fmla="*/ 840827 h 1975945"/>
              <a:gd name="connsiteX14" fmla="*/ 262759 w 1555531"/>
              <a:gd name="connsiteY14" fmla="*/ 1072055 h 1975945"/>
              <a:gd name="connsiteX15" fmla="*/ 42042 w 1555531"/>
              <a:gd name="connsiteY15" fmla="*/ 1282262 h 1975945"/>
              <a:gd name="connsiteX16" fmla="*/ 0 w 1555531"/>
              <a:gd name="connsiteY16" fmla="*/ 1366345 h 1975945"/>
              <a:gd name="connsiteX17" fmla="*/ 21021 w 1555531"/>
              <a:gd name="connsiteY17" fmla="*/ 1397876 h 1975945"/>
              <a:gd name="connsiteX18" fmla="*/ 262759 w 1555531"/>
              <a:gd name="connsiteY18" fmla="*/ 1324303 h 1975945"/>
              <a:gd name="connsiteX19" fmla="*/ 515007 w 1555531"/>
              <a:gd name="connsiteY19" fmla="*/ 1324303 h 1975945"/>
              <a:gd name="connsiteX20" fmla="*/ 599090 w 1555531"/>
              <a:gd name="connsiteY20" fmla="*/ 1376855 h 1975945"/>
              <a:gd name="connsiteX21" fmla="*/ 557049 w 1555531"/>
              <a:gd name="connsiteY21" fmla="*/ 1492469 h 1975945"/>
              <a:gd name="connsiteX22" fmla="*/ 536028 w 1555531"/>
              <a:gd name="connsiteY22" fmla="*/ 1660634 h 1975945"/>
              <a:gd name="connsiteX23" fmla="*/ 599090 w 1555531"/>
              <a:gd name="connsiteY23" fmla="*/ 1828800 h 1975945"/>
              <a:gd name="connsiteX24" fmla="*/ 693683 w 1555531"/>
              <a:gd name="connsiteY24" fmla="*/ 1881351 h 1975945"/>
              <a:gd name="connsiteX25" fmla="*/ 872359 w 1555531"/>
              <a:gd name="connsiteY25" fmla="*/ 1954924 h 1975945"/>
              <a:gd name="connsiteX26" fmla="*/ 1082566 w 1555531"/>
              <a:gd name="connsiteY26" fmla="*/ 1975945 h 1975945"/>
              <a:gd name="connsiteX27" fmla="*/ 1261242 w 1555531"/>
              <a:gd name="connsiteY27" fmla="*/ 1870841 h 1975945"/>
              <a:gd name="connsiteX28" fmla="*/ 1376855 w 1555531"/>
              <a:gd name="connsiteY28" fmla="*/ 1713186 h 197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55531" h="1975945">
                <a:moveTo>
                  <a:pt x="1376855" y="1713186"/>
                </a:moveTo>
                <a:lnTo>
                  <a:pt x="1534511" y="1534510"/>
                </a:lnTo>
                <a:lnTo>
                  <a:pt x="1555531" y="1271751"/>
                </a:lnTo>
                <a:lnTo>
                  <a:pt x="1450428" y="1051034"/>
                </a:lnTo>
                <a:lnTo>
                  <a:pt x="1250731" y="809296"/>
                </a:lnTo>
                <a:lnTo>
                  <a:pt x="1061545" y="567558"/>
                </a:lnTo>
                <a:lnTo>
                  <a:pt x="830317" y="199696"/>
                </a:lnTo>
                <a:lnTo>
                  <a:pt x="746235" y="10510"/>
                </a:lnTo>
                <a:lnTo>
                  <a:pt x="672662" y="0"/>
                </a:lnTo>
                <a:lnTo>
                  <a:pt x="609600" y="126124"/>
                </a:lnTo>
                <a:lnTo>
                  <a:pt x="609600" y="273269"/>
                </a:lnTo>
                <a:lnTo>
                  <a:pt x="641131" y="536027"/>
                </a:lnTo>
                <a:lnTo>
                  <a:pt x="641131" y="672662"/>
                </a:lnTo>
                <a:lnTo>
                  <a:pt x="578069" y="840827"/>
                </a:lnTo>
                <a:lnTo>
                  <a:pt x="262759" y="1072055"/>
                </a:lnTo>
                <a:lnTo>
                  <a:pt x="42042" y="1282262"/>
                </a:lnTo>
                <a:lnTo>
                  <a:pt x="0" y="1366345"/>
                </a:lnTo>
                <a:lnTo>
                  <a:pt x="21021" y="1397876"/>
                </a:lnTo>
                <a:lnTo>
                  <a:pt x="262759" y="1324303"/>
                </a:lnTo>
                <a:lnTo>
                  <a:pt x="515007" y="1324303"/>
                </a:lnTo>
                <a:lnTo>
                  <a:pt x="599090" y="1376855"/>
                </a:lnTo>
                <a:lnTo>
                  <a:pt x="557049" y="1492469"/>
                </a:lnTo>
                <a:lnTo>
                  <a:pt x="536028" y="1660634"/>
                </a:lnTo>
                <a:lnTo>
                  <a:pt x="599090" y="1828800"/>
                </a:lnTo>
                <a:lnTo>
                  <a:pt x="693683" y="1881351"/>
                </a:lnTo>
                <a:lnTo>
                  <a:pt x="872359" y="1954924"/>
                </a:lnTo>
                <a:lnTo>
                  <a:pt x="1082566" y="1975945"/>
                </a:lnTo>
                <a:lnTo>
                  <a:pt x="1261242" y="1870841"/>
                </a:lnTo>
                <a:lnTo>
                  <a:pt x="1376855" y="1713186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336967" y="5573686"/>
            <a:ext cx="982717" cy="76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186124" y="55952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95717" y="557473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r>
              <a:rPr lang="en-US" sz="1600" dirty="0" smtClean="0"/>
              <a:t> ft.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 rot="2995945">
            <a:off x="7336742" y="4047785"/>
            <a:ext cx="447558" cy="338554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0.5</a:t>
            </a:r>
            <a:endParaRPr lang="en-US" sz="1600" b="1" dirty="0"/>
          </a:p>
        </p:txBody>
      </p:sp>
      <p:sp>
        <p:nvSpPr>
          <p:cNvPr id="44" name="Oval 43"/>
          <p:cNvSpPr/>
          <p:nvPr/>
        </p:nvSpPr>
        <p:spPr>
          <a:xfrm>
            <a:off x="4404296" y="6248400"/>
            <a:ext cx="168166" cy="152400"/>
          </a:xfrm>
          <a:prstGeom prst="ellipse">
            <a:avLst/>
          </a:prstGeom>
          <a:solidFill>
            <a:srgbClr val="FFFF00"/>
          </a:solidFill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31607" y="6139934"/>
            <a:ext cx="2502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Pilot Test Extraction Well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19877" y="1858860"/>
            <a:ext cx="70314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Site 1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204255" y="4768334"/>
            <a:ext cx="23717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EC-based soil transition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461175" y="1911869"/>
            <a:ext cx="70314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Site 1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46" idx="3"/>
            <a:endCxn id="31" idx="16"/>
          </p:cNvCxnSpPr>
          <p:nvPr/>
        </p:nvCxnSpPr>
        <p:spPr>
          <a:xfrm>
            <a:off x="5575995" y="4953000"/>
            <a:ext cx="919398" cy="29166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1886607" y="5000296"/>
            <a:ext cx="1302251" cy="444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713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/>
          <p:cNvSpPr/>
          <p:nvPr/>
        </p:nvSpPr>
        <p:spPr>
          <a:xfrm>
            <a:off x="4106917" y="5711657"/>
            <a:ext cx="4761186" cy="841543"/>
          </a:xfrm>
          <a:prstGeom prst="rect">
            <a:avLst/>
          </a:prstGeom>
          <a:solidFill>
            <a:schemeClr val="accent3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106917" y="381000"/>
            <a:ext cx="4761186" cy="6172200"/>
          </a:xfrm>
          <a:prstGeom prst="rect">
            <a:avLst/>
          </a:prstGeom>
          <a:solidFill>
            <a:srgbClr val="99CC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5927"/>
            <a:ext cx="3954517" cy="5324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SVE Operation  - Gasoline Sources: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/>
              <a:t>2 year operation (10/15 - present)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/>
              <a:t>Single system w/extraction from both sites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/>
              <a:t>8,500 gals. LNAPL extracted to-date (9/17)</a:t>
            </a:r>
            <a:endParaRPr lang="en-US" sz="2000" dirty="0"/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/>
              <a:t>Anticipate 10,000+ gals. </a:t>
            </a:r>
            <a:r>
              <a:rPr lang="en-US" sz="2000" dirty="0"/>
              <a:t>b</a:t>
            </a:r>
            <a:r>
              <a:rPr lang="en-US" sz="2000" dirty="0" smtClean="0"/>
              <a:t>y shut-down</a:t>
            </a:r>
          </a:p>
          <a:p>
            <a:endParaRPr lang="en-US" sz="2000" dirty="0"/>
          </a:p>
          <a:p>
            <a:r>
              <a:rPr lang="en-US" sz="2000" b="1" dirty="0" smtClean="0"/>
              <a:t>Excavation – Diesel Source: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/>
              <a:t>Approx. 2,500 tons removed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/>
              <a:t>Included some mass below water table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50195" y="295079"/>
            <a:ext cx="243912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Remedial Results</a:t>
            </a:r>
            <a:endParaRPr lang="en-US" sz="2400" b="1" dirty="0"/>
          </a:p>
        </p:txBody>
      </p:sp>
      <p:sp>
        <p:nvSpPr>
          <p:cNvPr id="5" name="Freeform 4"/>
          <p:cNvSpPr/>
          <p:nvPr/>
        </p:nvSpPr>
        <p:spPr>
          <a:xfrm>
            <a:off x="4116415" y="580698"/>
            <a:ext cx="3027990" cy="5130959"/>
          </a:xfrm>
          <a:custGeom>
            <a:avLst/>
            <a:gdLst>
              <a:gd name="connsiteX0" fmla="*/ 0 w 2575034"/>
              <a:gd name="connsiteY0" fmla="*/ 31531 h 4351283"/>
              <a:gd name="connsiteX1" fmla="*/ 2575034 w 2575034"/>
              <a:gd name="connsiteY1" fmla="*/ 0 h 4351283"/>
              <a:gd name="connsiteX2" fmla="*/ 2406869 w 2575034"/>
              <a:gd name="connsiteY2" fmla="*/ 304800 h 4351283"/>
              <a:gd name="connsiteX3" fmla="*/ 2280745 w 2575034"/>
              <a:gd name="connsiteY3" fmla="*/ 472966 h 4351283"/>
              <a:gd name="connsiteX4" fmla="*/ 2144110 w 2575034"/>
              <a:gd name="connsiteY4" fmla="*/ 588580 h 4351283"/>
              <a:gd name="connsiteX5" fmla="*/ 2039007 w 2575034"/>
              <a:gd name="connsiteY5" fmla="*/ 819807 h 4351283"/>
              <a:gd name="connsiteX6" fmla="*/ 1954924 w 2575034"/>
              <a:gd name="connsiteY6" fmla="*/ 1051035 h 4351283"/>
              <a:gd name="connsiteX7" fmla="*/ 1923393 w 2575034"/>
              <a:gd name="connsiteY7" fmla="*/ 1303283 h 4351283"/>
              <a:gd name="connsiteX8" fmla="*/ 1891862 w 2575034"/>
              <a:gd name="connsiteY8" fmla="*/ 1471449 h 4351283"/>
              <a:gd name="connsiteX9" fmla="*/ 1828800 w 2575034"/>
              <a:gd name="connsiteY9" fmla="*/ 1545021 h 4351283"/>
              <a:gd name="connsiteX10" fmla="*/ 1681655 w 2575034"/>
              <a:gd name="connsiteY10" fmla="*/ 1492469 h 4351283"/>
              <a:gd name="connsiteX11" fmla="*/ 1471448 w 2575034"/>
              <a:gd name="connsiteY11" fmla="*/ 1345324 h 4351283"/>
              <a:gd name="connsiteX12" fmla="*/ 1376855 w 2575034"/>
              <a:gd name="connsiteY12" fmla="*/ 1345324 h 4351283"/>
              <a:gd name="connsiteX13" fmla="*/ 1198179 w 2575034"/>
              <a:gd name="connsiteY13" fmla="*/ 1439918 h 4351283"/>
              <a:gd name="connsiteX14" fmla="*/ 1072055 w 2575034"/>
              <a:gd name="connsiteY14" fmla="*/ 1545021 h 4351283"/>
              <a:gd name="connsiteX15" fmla="*/ 1030014 w 2575034"/>
              <a:gd name="connsiteY15" fmla="*/ 1692166 h 4351283"/>
              <a:gd name="connsiteX16" fmla="*/ 1030014 w 2575034"/>
              <a:gd name="connsiteY16" fmla="*/ 1944414 h 4351283"/>
              <a:gd name="connsiteX17" fmla="*/ 1135117 w 2575034"/>
              <a:gd name="connsiteY17" fmla="*/ 2186152 h 4351283"/>
              <a:gd name="connsiteX18" fmla="*/ 1303283 w 2575034"/>
              <a:gd name="connsiteY18" fmla="*/ 2480442 h 4351283"/>
              <a:gd name="connsiteX19" fmla="*/ 1471448 w 2575034"/>
              <a:gd name="connsiteY19" fmla="*/ 2722180 h 4351283"/>
              <a:gd name="connsiteX20" fmla="*/ 1534510 w 2575034"/>
              <a:gd name="connsiteY20" fmla="*/ 2984938 h 4351283"/>
              <a:gd name="connsiteX21" fmla="*/ 1576552 w 2575034"/>
              <a:gd name="connsiteY21" fmla="*/ 3552497 h 4351283"/>
              <a:gd name="connsiteX22" fmla="*/ 1639614 w 2575034"/>
              <a:gd name="connsiteY22" fmla="*/ 3993931 h 4351283"/>
              <a:gd name="connsiteX23" fmla="*/ 1692166 w 2575034"/>
              <a:gd name="connsiteY23" fmla="*/ 4351283 h 4351283"/>
              <a:gd name="connsiteX24" fmla="*/ 0 w 2575034"/>
              <a:gd name="connsiteY24" fmla="*/ 4340773 h 4351283"/>
              <a:gd name="connsiteX25" fmla="*/ 0 w 2575034"/>
              <a:gd name="connsiteY25" fmla="*/ 31531 h 4351283"/>
              <a:gd name="connsiteX0" fmla="*/ 0 w 2585545"/>
              <a:gd name="connsiteY0" fmla="*/ 0 h 4634598"/>
              <a:gd name="connsiteX1" fmla="*/ 2585545 w 2585545"/>
              <a:gd name="connsiteY1" fmla="*/ 283315 h 4634598"/>
              <a:gd name="connsiteX2" fmla="*/ 2417380 w 2585545"/>
              <a:gd name="connsiteY2" fmla="*/ 588115 h 4634598"/>
              <a:gd name="connsiteX3" fmla="*/ 2291256 w 2585545"/>
              <a:gd name="connsiteY3" fmla="*/ 756281 h 4634598"/>
              <a:gd name="connsiteX4" fmla="*/ 2154621 w 2585545"/>
              <a:gd name="connsiteY4" fmla="*/ 871895 h 4634598"/>
              <a:gd name="connsiteX5" fmla="*/ 2049518 w 2585545"/>
              <a:gd name="connsiteY5" fmla="*/ 1103122 h 4634598"/>
              <a:gd name="connsiteX6" fmla="*/ 1965435 w 2585545"/>
              <a:gd name="connsiteY6" fmla="*/ 1334350 h 4634598"/>
              <a:gd name="connsiteX7" fmla="*/ 1933904 w 2585545"/>
              <a:gd name="connsiteY7" fmla="*/ 1586598 h 4634598"/>
              <a:gd name="connsiteX8" fmla="*/ 1902373 w 2585545"/>
              <a:gd name="connsiteY8" fmla="*/ 1754764 h 4634598"/>
              <a:gd name="connsiteX9" fmla="*/ 1839311 w 2585545"/>
              <a:gd name="connsiteY9" fmla="*/ 1828336 h 4634598"/>
              <a:gd name="connsiteX10" fmla="*/ 1692166 w 2585545"/>
              <a:gd name="connsiteY10" fmla="*/ 1775784 h 4634598"/>
              <a:gd name="connsiteX11" fmla="*/ 1481959 w 2585545"/>
              <a:gd name="connsiteY11" fmla="*/ 1628639 h 4634598"/>
              <a:gd name="connsiteX12" fmla="*/ 1387366 w 2585545"/>
              <a:gd name="connsiteY12" fmla="*/ 1628639 h 4634598"/>
              <a:gd name="connsiteX13" fmla="*/ 1208690 w 2585545"/>
              <a:gd name="connsiteY13" fmla="*/ 1723233 h 4634598"/>
              <a:gd name="connsiteX14" fmla="*/ 1082566 w 2585545"/>
              <a:gd name="connsiteY14" fmla="*/ 1828336 h 4634598"/>
              <a:gd name="connsiteX15" fmla="*/ 1040525 w 2585545"/>
              <a:gd name="connsiteY15" fmla="*/ 1975481 h 4634598"/>
              <a:gd name="connsiteX16" fmla="*/ 1040525 w 2585545"/>
              <a:gd name="connsiteY16" fmla="*/ 2227729 h 4634598"/>
              <a:gd name="connsiteX17" fmla="*/ 1145628 w 2585545"/>
              <a:gd name="connsiteY17" fmla="*/ 2469467 h 4634598"/>
              <a:gd name="connsiteX18" fmla="*/ 1313794 w 2585545"/>
              <a:gd name="connsiteY18" fmla="*/ 2763757 h 4634598"/>
              <a:gd name="connsiteX19" fmla="*/ 1481959 w 2585545"/>
              <a:gd name="connsiteY19" fmla="*/ 3005495 h 4634598"/>
              <a:gd name="connsiteX20" fmla="*/ 1545021 w 2585545"/>
              <a:gd name="connsiteY20" fmla="*/ 3268253 h 4634598"/>
              <a:gd name="connsiteX21" fmla="*/ 1587063 w 2585545"/>
              <a:gd name="connsiteY21" fmla="*/ 3835812 h 4634598"/>
              <a:gd name="connsiteX22" fmla="*/ 1650125 w 2585545"/>
              <a:gd name="connsiteY22" fmla="*/ 4277246 h 4634598"/>
              <a:gd name="connsiteX23" fmla="*/ 1702677 w 2585545"/>
              <a:gd name="connsiteY23" fmla="*/ 4634598 h 4634598"/>
              <a:gd name="connsiteX24" fmla="*/ 10511 w 2585545"/>
              <a:gd name="connsiteY24" fmla="*/ 4624088 h 4634598"/>
              <a:gd name="connsiteX25" fmla="*/ 0 w 2585545"/>
              <a:gd name="connsiteY25" fmla="*/ 0 h 4634598"/>
              <a:gd name="connsiteX0" fmla="*/ 0 w 2890345"/>
              <a:gd name="connsiteY0" fmla="*/ 2015 h 4636613"/>
              <a:gd name="connsiteX1" fmla="*/ 2890345 w 2890345"/>
              <a:gd name="connsiteY1" fmla="*/ 0 h 4636613"/>
              <a:gd name="connsiteX2" fmla="*/ 2417380 w 2890345"/>
              <a:gd name="connsiteY2" fmla="*/ 590130 h 4636613"/>
              <a:gd name="connsiteX3" fmla="*/ 2291256 w 2890345"/>
              <a:gd name="connsiteY3" fmla="*/ 758296 h 4636613"/>
              <a:gd name="connsiteX4" fmla="*/ 2154621 w 2890345"/>
              <a:gd name="connsiteY4" fmla="*/ 873910 h 4636613"/>
              <a:gd name="connsiteX5" fmla="*/ 2049518 w 2890345"/>
              <a:gd name="connsiteY5" fmla="*/ 1105137 h 4636613"/>
              <a:gd name="connsiteX6" fmla="*/ 1965435 w 2890345"/>
              <a:gd name="connsiteY6" fmla="*/ 1336365 h 4636613"/>
              <a:gd name="connsiteX7" fmla="*/ 1933904 w 2890345"/>
              <a:gd name="connsiteY7" fmla="*/ 1588613 h 4636613"/>
              <a:gd name="connsiteX8" fmla="*/ 1902373 w 2890345"/>
              <a:gd name="connsiteY8" fmla="*/ 1756779 h 4636613"/>
              <a:gd name="connsiteX9" fmla="*/ 1839311 w 2890345"/>
              <a:gd name="connsiteY9" fmla="*/ 1830351 h 4636613"/>
              <a:gd name="connsiteX10" fmla="*/ 1692166 w 2890345"/>
              <a:gd name="connsiteY10" fmla="*/ 1777799 h 4636613"/>
              <a:gd name="connsiteX11" fmla="*/ 1481959 w 2890345"/>
              <a:gd name="connsiteY11" fmla="*/ 1630654 h 4636613"/>
              <a:gd name="connsiteX12" fmla="*/ 1387366 w 2890345"/>
              <a:gd name="connsiteY12" fmla="*/ 1630654 h 4636613"/>
              <a:gd name="connsiteX13" fmla="*/ 1208690 w 2890345"/>
              <a:gd name="connsiteY13" fmla="*/ 1725248 h 4636613"/>
              <a:gd name="connsiteX14" fmla="*/ 1082566 w 2890345"/>
              <a:gd name="connsiteY14" fmla="*/ 1830351 h 4636613"/>
              <a:gd name="connsiteX15" fmla="*/ 1040525 w 2890345"/>
              <a:gd name="connsiteY15" fmla="*/ 1977496 h 4636613"/>
              <a:gd name="connsiteX16" fmla="*/ 1040525 w 2890345"/>
              <a:gd name="connsiteY16" fmla="*/ 2229744 h 4636613"/>
              <a:gd name="connsiteX17" fmla="*/ 1145628 w 2890345"/>
              <a:gd name="connsiteY17" fmla="*/ 2471482 h 4636613"/>
              <a:gd name="connsiteX18" fmla="*/ 1313794 w 2890345"/>
              <a:gd name="connsiteY18" fmla="*/ 2765772 h 4636613"/>
              <a:gd name="connsiteX19" fmla="*/ 1481959 w 2890345"/>
              <a:gd name="connsiteY19" fmla="*/ 3007510 h 4636613"/>
              <a:gd name="connsiteX20" fmla="*/ 1545021 w 2890345"/>
              <a:gd name="connsiteY20" fmla="*/ 3270268 h 4636613"/>
              <a:gd name="connsiteX21" fmla="*/ 1587063 w 2890345"/>
              <a:gd name="connsiteY21" fmla="*/ 3837827 h 4636613"/>
              <a:gd name="connsiteX22" fmla="*/ 1650125 w 2890345"/>
              <a:gd name="connsiteY22" fmla="*/ 4279261 h 4636613"/>
              <a:gd name="connsiteX23" fmla="*/ 1702677 w 2890345"/>
              <a:gd name="connsiteY23" fmla="*/ 4636613 h 4636613"/>
              <a:gd name="connsiteX24" fmla="*/ 10511 w 2890345"/>
              <a:gd name="connsiteY24" fmla="*/ 4626103 h 4636613"/>
              <a:gd name="connsiteX25" fmla="*/ 0 w 2890345"/>
              <a:gd name="connsiteY25" fmla="*/ 2015 h 4636613"/>
              <a:gd name="connsiteX0" fmla="*/ 0 w 2890345"/>
              <a:gd name="connsiteY0" fmla="*/ 2015 h 4803204"/>
              <a:gd name="connsiteX1" fmla="*/ 2890345 w 2890345"/>
              <a:gd name="connsiteY1" fmla="*/ 0 h 4803204"/>
              <a:gd name="connsiteX2" fmla="*/ 2417380 w 2890345"/>
              <a:gd name="connsiteY2" fmla="*/ 590130 h 4803204"/>
              <a:gd name="connsiteX3" fmla="*/ 2291256 w 2890345"/>
              <a:gd name="connsiteY3" fmla="*/ 758296 h 4803204"/>
              <a:gd name="connsiteX4" fmla="*/ 2154621 w 2890345"/>
              <a:gd name="connsiteY4" fmla="*/ 873910 h 4803204"/>
              <a:gd name="connsiteX5" fmla="*/ 2049518 w 2890345"/>
              <a:gd name="connsiteY5" fmla="*/ 1105137 h 4803204"/>
              <a:gd name="connsiteX6" fmla="*/ 1965435 w 2890345"/>
              <a:gd name="connsiteY6" fmla="*/ 1336365 h 4803204"/>
              <a:gd name="connsiteX7" fmla="*/ 1933904 w 2890345"/>
              <a:gd name="connsiteY7" fmla="*/ 1588613 h 4803204"/>
              <a:gd name="connsiteX8" fmla="*/ 1902373 w 2890345"/>
              <a:gd name="connsiteY8" fmla="*/ 1756779 h 4803204"/>
              <a:gd name="connsiteX9" fmla="*/ 1839311 w 2890345"/>
              <a:gd name="connsiteY9" fmla="*/ 1830351 h 4803204"/>
              <a:gd name="connsiteX10" fmla="*/ 1692166 w 2890345"/>
              <a:gd name="connsiteY10" fmla="*/ 1777799 h 4803204"/>
              <a:gd name="connsiteX11" fmla="*/ 1481959 w 2890345"/>
              <a:gd name="connsiteY11" fmla="*/ 1630654 h 4803204"/>
              <a:gd name="connsiteX12" fmla="*/ 1387366 w 2890345"/>
              <a:gd name="connsiteY12" fmla="*/ 1630654 h 4803204"/>
              <a:gd name="connsiteX13" fmla="*/ 1208690 w 2890345"/>
              <a:gd name="connsiteY13" fmla="*/ 1725248 h 4803204"/>
              <a:gd name="connsiteX14" fmla="*/ 1082566 w 2890345"/>
              <a:gd name="connsiteY14" fmla="*/ 1830351 h 4803204"/>
              <a:gd name="connsiteX15" fmla="*/ 1040525 w 2890345"/>
              <a:gd name="connsiteY15" fmla="*/ 1977496 h 4803204"/>
              <a:gd name="connsiteX16" fmla="*/ 1040525 w 2890345"/>
              <a:gd name="connsiteY16" fmla="*/ 2229744 h 4803204"/>
              <a:gd name="connsiteX17" fmla="*/ 1145628 w 2890345"/>
              <a:gd name="connsiteY17" fmla="*/ 2471482 h 4803204"/>
              <a:gd name="connsiteX18" fmla="*/ 1313794 w 2890345"/>
              <a:gd name="connsiteY18" fmla="*/ 2765772 h 4803204"/>
              <a:gd name="connsiteX19" fmla="*/ 1481959 w 2890345"/>
              <a:gd name="connsiteY19" fmla="*/ 3007510 h 4803204"/>
              <a:gd name="connsiteX20" fmla="*/ 1545021 w 2890345"/>
              <a:gd name="connsiteY20" fmla="*/ 3270268 h 4803204"/>
              <a:gd name="connsiteX21" fmla="*/ 1587063 w 2890345"/>
              <a:gd name="connsiteY21" fmla="*/ 3837827 h 4803204"/>
              <a:gd name="connsiteX22" fmla="*/ 1650125 w 2890345"/>
              <a:gd name="connsiteY22" fmla="*/ 4279261 h 4803204"/>
              <a:gd name="connsiteX23" fmla="*/ 1702677 w 2890345"/>
              <a:gd name="connsiteY23" fmla="*/ 4636613 h 4803204"/>
              <a:gd name="connsiteX24" fmla="*/ 10511 w 2890345"/>
              <a:gd name="connsiteY24" fmla="*/ 4803204 h 4803204"/>
              <a:gd name="connsiteX25" fmla="*/ 0 w 2890345"/>
              <a:gd name="connsiteY25" fmla="*/ 2015 h 4803204"/>
              <a:gd name="connsiteX0" fmla="*/ 0 w 2890345"/>
              <a:gd name="connsiteY0" fmla="*/ 2015 h 4803204"/>
              <a:gd name="connsiteX1" fmla="*/ 2890345 w 2890345"/>
              <a:gd name="connsiteY1" fmla="*/ 0 h 4803204"/>
              <a:gd name="connsiteX2" fmla="*/ 2417380 w 2890345"/>
              <a:gd name="connsiteY2" fmla="*/ 590130 h 4803204"/>
              <a:gd name="connsiteX3" fmla="*/ 2291256 w 2890345"/>
              <a:gd name="connsiteY3" fmla="*/ 758296 h 4803204"/>
              <a:gd name="connsiteX4" fmla="*/ 2154621 w 2890345"/>
              <a:gd name="connsiteY4" fmla="*/ 873910 h 4803204"/>
              <a:gd name="connsiteX5" fmla="*/ 2049518 w 2890345"/>
              <a:gd name="connsiteY5" fmla="*/ 1105137 h 4803204"/>
              <a:gd name="connsiteX6" fmla="*/ 1965435 w 2890345"/>
              <a:gd name="connsiteY6" fmla="*/ 1336365 h 4803204"/>
              <a:gd name="connsiteX7" fmla="*/ 1933904 w 2890345"/>
              <a:gd name="connsiteY7" fmla="*/ 1588613 h 4803204"/>
              <a:gd name="connsiteX8" fmla="*/ 1902373 w 2890345"/>
              <a:gd name="connsiteY8" fmla="*/ 1756779 h 4803204"/>
              <a:gd name="connsiteX9" fmla="*/ 1839311 w 2890345"/>
              <a:gd name="connsiteY9" fmla="*/ 1830351 h 4803204"/>
              <a:gd name="connsiteX10" fmla="*/ 1692166 w 2890345"/>
              <a:gd name="connsiteY10" fmla="*/ 1777799 h 4803204"/>
              <a:gd name="connsiteX11" fmla="*/ 1481959 w 2890345"/>
              <a:gd name="connsiteY11" fmla="*/ 1630654 h 4803204"/>
              <a:gd name="connsiteX12" fmla="*/ 1387366 w 2890345"/>
              <a:gd name="connsiteY12" fmla="*/ 1630654 h 4803204"/>
              <a:gd name="connsiteX13" fmla="*/ 1208690 w 2890345"/>
              <a:gd name="connsiteY13" fmla="*/ 1725248 h 4803204"/>
              <a:gd name="connsiteX14" fmla="*/ 1082566 w 2890345"/>
              <a:gd name="connsiteY14" fmla="*/ 1830351 h 4803204"/>
              <a:gd name="connsiteX15" fmla="*/ 1040525 w 2890345"/>
              <a:gd name="connsiteY15" fmla="*/ 1977496 h 4803204"/>
              <a:gd name="connsiteX16" fmla="*/ 1040525 w 2890345"/>
              <a:gd name="connsiteY16" fmla="*/ 2229744 h 4803204"/>
              <a:gd name="connsiteX17" fmla="*/ 1145628 w 2890345"/>
              <a:gd name="connsiteY17" fmla="*/ 2471482 h 4803204"/>
              <a:gd name="connsiteX18" fmla="*/ 1313794 w 2890345"/>
              <a:gd name="connsiteY18" fmla="*/ 2765772 h 4803204"/>
              <a:gd name="connsiteX19" fmla="*/ 1481959 w 2890345"/>
              <a:gd name="connsiteY19" fmla="*/ 3007510 h 4803204"/>
              <a:gd name="connsiteX20" fmla="*/ 1545021 w 2890345"/>
              <a:gd name="connsiteY20" fmla="*/ 3270268 h 4803204"/>
              <a:gd name="connsiteX21" fmla="*/ 1587063 w 2890345"/>
              <a:gd name="connsiteY21" fmla="*/ 3837827 h 4803204"/>
              <a:gd name="connsiteX22" fmla="*/ 1650125 w 2890345"/>
              <a:gd name="connsiteY22" fmla="*/ 4279261 h 4803204"/>
              <a:gd name="connsiteX23" fmla="*/ 1639615 w 2890345"/>
              <a:gd name="connsiteY23" fmla="*/ 4764520 h 4803204"/>
              <a:gd name="connsiteX24" fmla="*/ 10511 w 2890345"/>
              <a:gd name="connsiteY24" fmla="*/ 4803204 h 4803204"/>
              <a:gd name="connsiteX25" fmla="*/ 0 w 2890345"/>
              <a:gd name="connsiteY25" fmla="*/ 2015 h 4803204"/>
              <a:gd name="connsiteX0" fmla="*/ 0 w 2890345"/>
              <a:gd name="connsiteY0" fmla="*/ 2015 h 4803204"/>
              <a:gd name="connsiteX1" fmla="*/ 2890345 w 2890345"/>
              <a:gd name="connsiteY1" fmla="*/ 0 h 4803204"/>
              <a:gd name="connsiteX2" fmla="*/ 2417380 w 2890345"/>
              <a:gd name="connsiteY2" fmla="*/ 590130 h 4803204"/>
              <a:gd name="connsiteX3" fmla="*/ 2291256 w 2890345"/>
              <a:gd name="connsiteY3" fmla="*/ 758296 h 4803204"/>
              <a:gd name="connsiteX4" fmla="*/ 2154621 w 2890345"/>
              <a:gd name="connsiteY4" fmla="*/ 873910 h 4803204"/>
              <a:gd name="connsiteX5" fmla="*/ 2049518 w 2890345"/>
              <a:gd name="connsiteY5" fmla="*/ 1105137 h 4803204"/>
              <a:gd name="connsiteX6" fmla="*/ 1965435 w 2890345"/>
              <a:gd name="connsiteY6" fmla="*/ 1336365 h 4803204"/>
              <a:gd name="connsiteX7" fmla="*/ 1933904 w 2890345"/>
              <a:gd name="connsiteY7" fmla="*/ 1588613 h 4803204"/>
              <a:gd name="connsiteX8" fmla="*/ 1902373 w 2890345"/>
              <a:gd name="connsiteY8" fmla="*/ 1756779 h 4803204"/>
              <a:gd name="connsiteX9" fmla="*/ 1839311 w 2890345"/>
              <a:gd name="connsiteY9" fmla="*/ 1830351 h 4803204"/>
              <a:gd name="connsiteX10" fmla="*/ 1692166 w 2890345"/>
              <a:gd name="connsiteY10" fmla="*/ 1777799 h 4803204"/>
              <a:gd name="connsiteX11" fmla="*/ 1481959 w 2890345"/>
              <a:gd name="connsiteY11" fmla="*/ 1630654 h 4803204"/>
              <a:gd name="connsiteX12" fmla="*/ 1387366 w 2890345"/>
              <a:gd name="connsiteY12" fmla="*/ 1630654 h 4803204"/>
              <a:gd name="connsiteX13" fmla="*/ 1208690 w 2890345"/>
              <a:gd name="connsiteY13" fmla="*/ 1725248 h 4803204"/>
              <a:gd name="connsiteX14" fmla="*/ 1082566 w 2890345"/>
              <a:gd name="connsiteY14" fmla="*/ 1830351 h 4803204"/>
              <a:gd name="connsiteX15" fmla="*/ 1040525 w 2890345"/>
              <a:gd name="connsiteY15" fmla="*/ 1977496 h 4803204"/>
              <a:gd name="connsiteX16" fmla="*/ 1040525 w 2890345"/>
              <a:gd name="connsiteY16" fmla="*/ 2229744 h 4803204"/>
              <a:gd name="connsiteX17" fmla="*/ 1145628 w 2890345"/>
              <a:gd name="connsiteY17" fmla="*/ 2471482 h 4803204"/>
              <a:gd name="connsiteX18" fmla="*/ 1313794 w 2890345"/>
              <a:gd name="connsiteY18" fmla="*/ 2765772 h 4803204"/>
              <a:gd name="connsiteX19" fmla="*/ 1481959 w 2890345"/>
              <a:gd name="connsiteY19" fmla="*/ 3007510 h 4803204"/>
              <a:gd name="connsiteX20" fmla="*/ 1545021 w 2890345"/>
              <a:gd name="connsiteY20" fmla="*/ 3270268 h 4803204"/>
              <a:gd name="connsiteX21" fmla="*/ 1587063 w 2890345"/>
              <a:gd name="connsiteY21" fmla="*/ 3837827 h 4803204"/>
              <a:gd name="connsiteX22" fmla="*/ 1618594 w 2890345"/>
              <a:gd name="connsiteY22" fmla="*/ 4259583 h 4803204"/>
              <a:gd name="connsiteX23" fmla="*/ 1639615 w 2890345"/>
              <a:gd name="connsiteY23" fmla="*/ 4764520 h 4803204"/>
              <a:gd name="connsiteX24" fmla="*/ 10511 w 2890345"/>
              <a:gd name="connsiteY24" fmla="*/ 4803204 h 4803204"/>
              <a:gd name="connsiteX25" fmla="*/ 0 w 2890345"/>
              <a:gd name="connsiteY25" fmla="*/ 2015 h 4803204"/>
              <a:gd name="connsiteX0" fmla="*/ 0 w 2890345"/>
              <a:gd name="connsiteY0" fmla="*/ 2015 h 4961300"/>
              <a:gd name="connsiteX1" fmla="*/ 2890345 w 2890345"/>
              <a:gd name="connsiteY1" fmla="*/ 0 h 4961300"/>
              <a:gd name="connsiteX2" fmla="*/ 2417380 w 2890345"/>
              <a:gd name="connsiteY2" fmla="*/ 590130 h 4961300"/>
              <a:gd name="connsiteX3" fmla="*/ 2291256 w 2890345"/>
              <a:gd name="connsiteY3" fmla="*/ 758296 h 4961300"/>
              <a:gd name="connsiteX4" fmla="*/ 2154621 w 2890345"/>
              <a:gd name="connsiteY4" fmla="*/ 873910 h 4961300"/>
              <a:gd name="connsiteX5" fmla="*/ 2049518 w 2890345"/>
              <a:gd name="connsiteY5" fmla="*/ 1105137 h 4961300"/>
              <a:gd name="connsiteX6" fmla="*/ 1965435 w 2890345"/>
              <a:gd name="connsiteY6" fmla="*/ 1336365 h 4961300"/>
              <a:gd name="connsiteX7" fmla="*/ 1933904 w 2890345"/>
              <a:gd name="connsiteY7" fmla="*/ 1588613 h 4961300"/>
              <a:gd name="connsiteX8" fmla="*/ 1902373 w 2890345"/>
              <a:gd name="connsiteY8" fmla="*/ 1756779 h 4961300"/>
              <a:gd name="connsiteX9" fmla="*/ 1839311 w 2890345"/>
              <a:gd name="connsiteY9" fmla="*/ 1830351 h 4961300"/>
              <a:gd name="connsiteX10" fmla="*/ 1692166 w 2890345"/>
              <a:gd name="connsiteY10" fmla="*/ 1777799 h 4961300"/>
              <a:gd name="connsiteX11" fmla="*/ 1481959 w 2890345"/>
              <a:gd name="connsiteY11" fmla="*/ 1630654 h 4961300"/>
              <a:gd name="connsiteX12" fmla="*/ 1387366 w 2890345"/>
              <a:gd name="connsiteY12" fmla="*/ 1630654 h 4961300"/>
              <a:gd name="connsiteX13" fmla="*/ 1208690 w 2890345"/>
              <a:gd name="connsiteY13" fmla="*/ 1725248 h 4961300"/>
              <a:gd name="connsiteX14" fmla="*/ 1082566 w 2890345"/>
              <a:gd name="connsiteY14" fmla="*/ 1830351 h 4961300"/>
              <a:gd name="connsiteX15" fmla="*/ 1040525 w 2890345"/>
              <a:gd name="connsiteY15" fmla="*/ 1977496 h 4961300"/>
              <a:gd name="connsiteX16" fmla="*/ 1040525 w 2890345"/>
              <a:gd name="connsiteY16" fmla="*/ 2229744 h 4961300"/>
              <a:gd name="connsiteX17" fmla="*/ 1145628 w 2890345"/>
              <a:gd name="connsiteY17" fmla="*/ 2471482 h 4961300"/>
              <a:gd name="connsiteX18" fmla="*/ 1313794 w 2890345"/>
              <a:gd name="connsiteY18" fmla="*/ 2765772 h 4961300"/>
              <a:gd name="connsiteX19" fmla="*/ 1481959 w 2890345"/>
              <a:gd name="connsiteY19" fmla="*/ 3007510 h 4961300"/>
              <a:gd name="connsiteX20" fmla="*/ 1545021 w 2890345"/>
              <a:gd name="connsiteY20" fmla="*/ 3270268 h 4961300"/>
              <a:gd name="connsiteX21" fmla="*/ 1587063 w 2890345"/>
              <a:gd name="connsiteY21" fmla="*/ 3837827 h 4961300"/>
              <a:gd name="connsiteX22" fmla="*/ 1618594 w 2890345"/>
              <a:gd name="connsiteY22" fmla="*/ 4259583 h 4961300"/>
              <a:gd name="connsiteX23" fmla="*/ 1881353 w 2890345"/>
              <a:gd name="connsiteY23" fmla="*/ 4961300 h 4961300"/>
              <a:gd name="connsiteX24" fmla="*/ 10511 w 2890345"/>
              <a:gd name="connsiteY24" fmla="*/ 4803204 h 4961300"/>
              <a:gd name="connsiteX25" fmla="*/ 0 w 2890345"/>
              <a:gd name="connsiteY25" fmla="*/ 2015 h 4961300"/>
              <a:gd name="connsiteX0" fmla="*/ 1010 w 2891355"/>
              <a:gd name="connsiteY0" fmla="*/ 2015 h 4990146"/>
              <a:gd name="connsiteX1" fmla="*/ 2891355 w 2891355"/>
              <a:gd name="connsiteY1" fmla="*/ 0 h 4990146"/>
              <a:gd name="connsiteX2" fmla="*/ 2418390 w 2891355"/>
              <a:gd name="connsiteY2" fmla="*/ 590130 h 4990146"/>
              <a:gd name="connsiteX3" fmla="*/ 2292266 w 2891355"/>
              <a:gd name="connsiteY3" fmla="*/ 758296 h 4990146"/>
              <a:gd name="connsiteX4" fmla="*/ 2155631 w 2891355"/>
              <a:gd name="connsiteY4" fmla="*/ 873910 h 4990146"/>
              <a:gd name="connsiteX5" fmla="*/ 2050528 w 2891355"/>
              <a:gd name="connsiteY5" fmla="*/ 1105137 h 4990146"/>
              <a:gd name="connsiteX6" fmla="*/ 1966445 w 2891355"/>
              <a:gd name="connsiteY6" fmla="*/ 1336365 h 4990146"/>
              <a:gd name="connsiteX7" fmla="*/ 1934914 w 2891355"/>
              <a:gd name="connsiteY7" fmla="*/ 1588613 h 4990146"/>
              <a:gd name="connsiteX8" fmla="*/ 1903383 w 2891355"/>
              <a:gd name="connsiteY8" fmla="*/ 1756779 h 4990146"/>
              <a:gd name="connsiteX9" fmla="*/ 1840321 w 2891355"/>
              <a:gd name="connsiteY9" fmla="*/ 1830351 h 4990146"/>
              <a:gd name="connsiteX10" fmla="*/ 1693176 w 2891355"/>
              <a:gd name="connsiteY10" fmla="*/ 1777799 h 4990146"/>
              <a:gd name="connsiteX11" fmla="*/ 1482969 w 2891355"/>
              <a:gd name="connsiteY11" fmla="*/ 1630654 h 4990146"/>
              <a:gd name="connsiteX12" fmla="*/ 1388376 w 2891355"/>
              <a:gd name="connsiteY12" fmla="*/ 1630654 h 4990146"/>
              <a:gd name="connsiteX13" fmla="*/ 1209700 w 2891355"/>
              <a:gd name="connsiteY13" fmla="*/ 1725248 h 4990146"/>
              <a:gd name="connsiteX14" fmla="*/ 1083576 w 2891355"/>
              <a:gd name="connsiteY14" fmla="*/ 1830351 h 4990146"/>
              <a:gd name="connsiteX15" fmla="*/ 1041535 w 2891355"/>
              <a:gd name="connsiteY15" fmla="*/ 1977496 h 4990146"/>
              <a:gd name="connsiteX16" fmla="*/ 1041535 w 2891355"/>
              <a:gd name="connsiteY16" fmla="*/ 2229744 h 4990146"/>
              <a:gd name="connsiteX17" fmla="*/ 1146638 w 2891355"/>
              <a:gd name="connsiteY17" fmla="*/ 2471482 h 4990146"/>
              <a:gd name="connsiteX18" fmla="*/ 1314804 w 2891355"/>
              <a:gd name="connsiteY18" fmla="*/ 2765772 h 4990146"/>
              <a:gd name="connsiteX19" fmla="*/ 1482969 w 2891355"/>
              <a:gd name="connsiteY19" fmla="*/ 3007510 h 4990146"/>
              <a:gd name="connsiteX20" fmla="*/ 1546031 w 2891355"/>
              <a:gd name="connsiteY20" fmla="*/ 3270268 h 4990146"/>
              <a:gd name="connsiteX21" fmla="*/ 1588073 w 2891355"/>
              <a:gd name="connsiteY21" fmla="*/ 3837827 h 4990146"/>
              <a:gd name="connsiteX22" fmla="*/ 1619604 w 2891355"/>
              <a:gd name="connsiteY22" fmla="*/ 4259583 h 4990146"/>
              <a:gd name="connsiteX23" fmla="*/ 1882363 w 2891355"/>
              <a:gd name="connsiteY23" fmla="*/ 4961300 h 4990146"/>
              <a:gd name="connsiteX24" fmla="*/ 1011 w 2891355"/>
              <a:gd name="connsiteY24" fmla="*/ 4990146 h 4990146"/>
              <a:gd name="connsiteX25" fmla="*/ 1010 w 2891355"/>
              <a:gd name="connsiteY25" fmla="*/ 2015 h 4990146"/>
              <a:gd name="connsiteX0" fmla="*/ 367886 w 3258231"/>
              <a:gd name="connsiteY0" fmla="*/ 2015 h 4990146"/>
              <a:gd name="connsiteX1" fmla="*/ 3258231 w 3258231"/>
              <a:gd name="connsiteY1" fmla="*/ 0 h 4990146"/>
              <a:gd name="connsiteX2" fmla="*/ 2785266 w 3258231"/>
              <a:gd name="connsiteY2" fmla="*/ 590130 h 4990146"/>
              <a:gd name="connsiteX3" fmla="*/ 2659142 w 3258231"/>
              <a:gd name="connsiteY3" fmla="*/ 758296 h 4990146"/>
              <a:gd name="connsiteX4" fmla="*/ 2522507 w 3258231"/>
              <a:gd name="connsiteY4" fmla="*/ 873910 h 4990146"/>
              <a:gd name="connsiteX5" fmla="*/ 2417404 w 3258231"/>
              <a:gd name="connsiteY5" fmla="*/ 1105137 h 4990146"/>
              <a:gd name="connsiteX6" fmla="*/ 2333321 w 3258231"/>
              <a:gd name="connsiteY6" fmla="*/ 1336365 h 4990146"/>
              <a:gd name="connsiteX7" fmla="*/ 2301790 w 3258231"/>
              <a:gd name="connsiteY7" fmla="*/ 1588613 h 4990146"/>
              <a:gd name="connsiteX8" fmla="*/ 2270259 w 3258231"/>
              <a:gd name="connsiteY8" fmla="*/ 1756779 h 4990146"/>
              <a:gd name="connsiteX9" fmla="*/ 2207197 w 3258231"/>
              <a:gd name="connsiteY9" fmla="*/ 1830351 h 4990146"/>
              <a:gd name="connsiteX10" fmla="*/ 2060052 w 3258231"/>
              <a:gd name="connsiteY10" fmla="*/ 1777799 h 4990146"/>
              <a:gd name="connsiteX11" fmla="*/ 1849845 w 3258231"/>
              <a:gd name="connsiteY11" fmla="*/ 1630654 h 4990146"/>
              <a:gd name="connsiteX12" fmla="*/ 1755252 w 3258231"/>
              <a:gd name="connsiteY12" fmla="*/ 1630654 h 4990146"/>
              <a:gd name="connsiteX13" fmla="*/ 1576576 w 3258231"/>
              <a:gd name="connsiteY13" fmla="*/ 1725248 h 4990146"/>
              <a:gd name="connsiteX14" fmla="*/ 1450452 w 3258231"/>
              <a:gd name="connsiteY14" fmla="*/ 1830351 h 4990146"/>
              <a:gd name="connsiteX15" fmla="*/ 1408411 w 3258231"/>
              <a:gd name="connsiteY15" fmla="*/ 1977496 h 4990146"/>
              <a:gd name="connsiteX16" fmla="*/ 1408411 w 3258231"/>
              <a:gd name="connsiteY16" fmla="*/ 2229744 h 4990146"/>
              <a:gd name="connsiteX17" fmla="*/ 1513514 w 3258231"/>
              <a:gd name="connsiteY17" fmla="*/ 2471482 h 4990146"/>
              <a:gd name="connsiteX18" fmla="*/ 1681680 w 3258231"/>
              <a:gd name="connsiteY18" fmla="*/ 2765772 h 4990146"/>
              <a:gd name="connsiteX19" fmla="*/ 1849845 w 3258231"/>
              <a:gd name="connsiteY19" fmla="*/ 3007510 h 4990146"/>
              <a:gd name="connsiteX20" fmla="*/ 1912907 w 3258231"/>
              <a:gd name="connsiteY20" fmla="*/ 3270268 h 4990146"/>
              <a:gd name="connsiteX21" fmla="*/ 1954949 w 3258231"/>
              <a:gd name="connsiteY21" fmla="*/ 3837827 h 4990146"/>
              <a:gd name="connsiteX22" fmla="*/ 1986480 w 3258231"/>
              <a:gd name="connsiteY22" fmla="*/ 4259583 h 4990146"/>
              <a:gd name="connsiteX23" fmla="*/ 2249239 w 3258231"/>
              <a:gd name="connsiteY23" fmla="*/ 4961300 h 4990146"/>
              <a:gd name="connsiteX24" fmla="*/ 24 w 3258231"/>
              <a:gd name="connsiteY24" fmla="*/ 4990146 h 4990146"/>
              <a:gd name="connsiteX25" fmla="*/ 367886 w 3258231"/>
              <a:gd name="connsiteY25" fmla="*/ 2015 h 4990146"/>
              <a:gd name="connsiteX0" fmla="*/ 1011 w 3259218"/>
              <a:gd name="connsiteY0" fmla="*/ 0 h 4997971"/>
              <a:gd name="connsiteX1" fmla="*/ 3259218 w 3259218"/>
              <a:gd name="connsiteY1" fmla="*/ 7825 h 4997971"/>
              <a:gd name="connsiteX2" fmla="*/ 2786253 w 3259218"/>
              <a:gd name="connsiteY2" fmla="*/ 597955 h 4997971"/>
              <a:gd name="connsiteX3" fmla="*/ 2660129 w 3259218"/>
              <a:gd name="connsiteY3" fmla="*/ 766121 h 4997971"/>
              <a:gd name="connsiteX4" fmla="*/ 2523494 w 3259218"/>
              <a:gd name="connsiteY4" fmla="*/ 881735 h 4997971"/>
              <a:gd name="connsiteX5" fmla="*/ 2418391 w 3259218"/>
              <a:gd name="connsiteY5" fmla="*/ 1112962 h 4997971"/>
              <a:gd name="connsiteX6" fmla="*/ 2334308 w 3259218"/>
              <a:gd name="connsiteY6" fmla="*/ 1344190 h 4997971"/>
              <a:gd name="connsiteX7" fmla="*/ 2302777 w 3259218"/>
              <a:gd name="connsiteY7" fmla="*/ 1596438 h 4997971"/>
              <a:gd name="connsiteX8" fmla="*/ 2271246 w 3259218"/>
              <a:gd name="connsiteY8" fmla="*/ 1764604 h 4997971"/>
              <a:gd name="connsiteX9" fmla="*/ 2208184 w 3259218"/>
              <a:gd name="connsiteY9" fmla="*/ 1838176 h 4997971"/>
              <a:gd name="connsiteX10" fmla="*/ 2061039 w 3259218"/>
              <a:gd name="connsiteY10" fmla="*/ 1785624 h 4997971"/>
              <a:gd name="connsiteX11" fmla="*/ 1850832 w 3259218"/>
              <a:gd name="connsiteY11" fmla="*/ 1638479 h 4997971"/>
              <a:gd name="connsiteX12" fmla="*/ 1756239 w 3259218"/>
              <a:gd name="connsiteY12" fmla="*/ 1638479 h 4997971"/>
              <a:gd name="connsiteX13" fmla="*/ 1577563 w 3259218"/>
              <a:gd name="connsiteY13" fmla="*/ 1733073 h 4997971"/>
              <a:gd name="connsiteX14" fmla="*/ 1451439 w 3259218"/>
              <a:gd name="connsiteY14" fmla="*/ 1838176 h 4997971"/>
              <a:gd name="connsiteX15" fmla="*/ 1409398 w 3259218"/>
              <a:gd name="connsiteY15" fmla="*/ 1985321 h 4997971"/>
              <a:gd name="connsiteX16" fmla="*/ 1409398 w 3259218"/>
              <a:gd name="connsiteY16" fmla="*/ 2237569 h 4997971"/>
              <a:gd name="connsiteX17" fmla="*/ 1514501 w 3259218"/>
              <a:gd name="connsiteY17" fmla="*/ 2479307 h 4997971"/>
              <a:gd name="connsiteX18" fmla="*/ 1682667 w 3259218"/>
              <a:gd name="connsiteY18" fmla="*/ 2773597 h 4997971"/>
              <a:gd name="connsiteX19" fmla="*/ 1850832 w 3259218"/>
              <a:gd name="connsiteY19" fmla="*/ 3015335 h 4997971"/>
              <a:gd name="connsiteX20" fmla="*/ 1913894 w 3259218"/>
              <a:gd name="connsiteY20" fmla="*/ 3278093 h 4997971"/>
              <a:gd name="connsiteX21" fmla="*/ 1955936 w 3259218"/>
              <a:gd name="connsiteY21" fmla="*/ 3845652 h 4997971"/>
              <a:gd name="connsiteX22" fmla="*/ 1987467 w 3259218"/>
              <a:gd name="connsiteY22" fmla="*/ 4267408 h 4997971"/>
              <a:gd name="connsiteX23" fmla="*/ 2250226 w 3259218"/>
              <a:gd name="connsiteY23" fmla="*/ 4969125 h 4997971"/>
              <a:gd name="connsiteX24" fmla="*/ 1011 w 3259218"/>
              <a:gd name="connsiteY24" fmla="*/ 4997971 h 4997971"/>
              <a:gd name="connsiteX25" fmla="*/ 1011 w 3259218"/>
              <a:gd name="connsiteY25" fmla="*/ 0 h 4997971"/>
              <a:gd name="connsiteX0" fmla="*/ 1011 w 3259218"/>
              <a:gd name="connsiteY0" fmla="*/ 198793 h 4990146"/>
              <a:gd name="connsiteX1" fmla="*/ 3259218 w 3259218"/>
              <a:gd name="connsiteY1" fmla="*/ 0 h 4990146"/>
              <a:gd name="connsiteX2" fmla="*/ 2786253 w 3259218"/>
              <a:gd name="connsiteY2" fmla="*/ 590130 h 4990146"/>
              <a:gd name="connsiteX3" fmla="*/ 2660129 w 3259218"/>
              <a:gd name="connsiteY3" fmla="*/ 758296 h 4990146"/>
              <a:gd name="connsiteX4" fmla="*/ 2523494 w 3259218"/>
              <a:gd name="connsiteY4" fmla="*/ 873910 h 4990146"/>
              <a:gd name="connsiteX5" fmla="*/ 2418391 w 3259218"/>
              <a:gd name="connsiteY5" fmla="*/ 1105137 h 4990146"/>
              <a:gd name="connsiteX6" fmla="*/ 2334308 w 3259218"/>
              <a:gd name="connsiteY6" fmla="*/ 1336365 h 4990146"/>
              <a:gd name="connsiteX7" fmla="*/ 2302777 w 3259218"/>
              <a:gd name="connsiteY7" fmla="*/ 1588613 h 4990146"/>
              <a:gd name="connsiteX8" fmla="*/ 2271246 w 3259218"/>
              <a:gd name="connsiteY8" fmla="*/ 1756779 h 4990146"/>
              <a:gd name="connsiteX9" fmla="*/ 2208184 w 3259218"/>
              <a:gd name="connsiteY9" fmla="*/ 1830351 h 4990146"/>
              <a:gd name="connsiteX10" fmla="*/ 2061039 w 3259218"/>
              <a:gd name="connsiteY10" fmla="*/ 1777799 h 4990146"/>
              <a:gd name="connsiteX11" fmla="*/ 1850832 w 3259218"/>
              <a:gd name="connsiteY11" fmla="*/ 1630654 h 4990146"/>
              <a:gd name="connsiteX12" fmla="*/ 1756239 w 3259218"/>
              <a:gd name="connsiteY12" fmla="*/ 1630654 h 4990146"/>
              <a:gd name="connsiteX13" fmla="*/ 1577563 w 3259218"/>
              <a:gd name="connsiteY13" fmla="*/ 1725248 h 4990146"/>
              <a:gd name="connsiteX14" fmla="*/ 1451439 w 3259218"/>
              <a:gd name="connsiteY14" fmla="*/ 1830351 h 4990146"/>
              <a:gd name="connsiteX15" fmla="*/ 1409398 w 3259218"/>
              <a:gd name="connsiteY15" fmla="*/ 1977496 h 4990146"/>
              <a:gd name="connsiteX16" fmla="*/ 1409398 w 3259218"/>
              <a:gd name="connsiteY16" fmla="*/ 2229744 h 4990146"/>
              <a:gd name="connsiteX17" fmla="*/ 1514501 w 3259218"/>
              <a:gd name="connsiteY17" fmla="*/ 2471482 h 4990146"/>
              <a:gd name="connsiteX18" fmla="*/ 1682667 w 3259218"/>
              <a:gd name="connsiteY18" fmla="*/ 2765772 h 4990146"/>
              <a:gd name="connsiteX19" fmla="*/ 1850832 w 3259218"/>
              <a:gd name="connsiteY19" fmla="*/ 3007510 h 4990146"/>
              <a:gd name="connsiteX20" fmla="*/ 1913894 w 3259218"/>
              <a:gd name="connsiteY20" fmla="*/ 3270268 h 4990146"/>
              <a:gd name="connsiteX21" fmla="*/ 1955936 w 3259218"/>
              <a:gd name="connsiteY21" fmla="*/ 3837827 h 4990146"/>
              <a:gd name="connsiteX22" fmla="*/ 1987467 w 3259218"/>
              <a:gd name="connsiteY22" fmla="*/ 4259583 h 4990146"/>
              <a:gd name="connsiteX23" fmla="*/ 2250226 w 3259218"/>
              <a:gd name="connsiteY23" fmla="*/ 4961300 h 4990146"/>
              <a:gd name="connsiteX24" fmla="*/ 1011 w 3259218"/>
              <a:gd name="connsiteY24" fmla="*/ 4990146 h 4990146"/>
              <a:gd name="connsiteX25" fmla="*/ 1011 w 3259218"/>
              <a:gd name="connsiteY25" fmla="*/ 198793 h 4990146"/>
              <a:gd name="connsiteX0" fmla="*/ 1011 w 3027990"/>
              <a:gd name="connsiteY0" fmla="*/ 11852 h 4803205"/>
              <a:gd name="connsiteX1" fmla="*/ 3027990 w 3027990"/>
              <a:gd name="connsiteY1" fmla="*/ 0 h 4803205"/>
              <a:gd name="connsiteX2" fmla="*/ 2786253 w 3027990"/>
              <a:gd name="connsiteY2" fmla="*/ 403189 h 4803205"/>
              <a:gd name="connsiteX3" fmla="*/ 2660129 w 3027990"/>
              <a:gd name="connsiteY3" fmla="*/ 571355 h 4803205"/>
              <a:gd name="connsiteX4" fmla="*/ 2523494 w 3027990"/>
              <a:gd name="connsiteY4" fmla="*/ 686969 h 4803205"/>
              <a:gd name="connsiteX5" fmla="*/ 2418391 w 3027990"/>
              <a:gd name="connsiteY5" fmla="*/ 918196 h 4803205"/>
              <a:gd name="connsiteX6" fmla="*/ 2334308 w 3027990"/>
              <a:gd name="connsiteY6" fmla="*/ 1149424 h 4803205"/>
              <a:gd name="connsiteX7" fmla="*/ 2302777 w 3027990"/>
              <a:gd name="connsiteY7" fmla="*/ 1401672 h 4803205"/>
              <a:gd name="connsiteX8" fmla="*/ 2271246 w 3027990"/>
              <a:gd name="connsiteY8" fmla="*/ 1569838 h 4803205"/>
              <a:gd name="connsiteX9" fmla="*/ 2208184 w 3027990"/>
              <a:gd name="connsiteY9" fmla="*/ 1643410 h 4803205"/>
              <a:gd name="connsiteX10" fmla="*/ 2061039 w 3027990"/>
              <a:gd name="connsiteY10" fmla="*/ 1590858 h 4803205"/>
              <a:gd name="connsiteX11" fmla="*/ 1850832 w 3027990"/>
              <a:gd name="connsiteY11" fmla="*/ 1443713 h 4803205"/>
              <a:gd name="connsiteX12" fmla="*/ 1756239 w 3027990"/>
              <a:gd name="connsiteY12" fmla="*/ 1443713 h 4803205"/>
              <a:gd name="connsiteX13" fmla="*/ 1577563 w 3027990"/>
              <a:gd name="connsiteY13" fmla="*/ 1538307 h 4803205"/>
              <a:gd name="connsiteX14" fmla="*/ 1451439 w 3027990"/>
              <a:gd name="connsiteY14" fmla="*/ 1643410 h 4803205"/>
              <a:gd name="connsiteX15" fmla="*/ 1409398 w 3027990"/>
              <a:gd name="connsiteY15" fmla="*/ 1790555 h 4803205"/>
              <a:gd name="connsiteX16" fmla="*/ 1409398 w 3027990"/>
              <a:gd name="connsiteY16" fmla="*/ 2042803 h 4803205"/>
              <a:gd name="connsiteX17" fmla="*/ 1514501 w 3027990"/>
              <a:gd name="connsiteY17" fmla="*/ 2284541 h 4803205"/>
              <a:gd name="connsiteX18" fmla="*/ 1682667 w 3027990"/>
              <a:gd name="connsiteY18" fmla="*/ 2578831 h 4803205"/>
              <a:gd name="connsiteX19" fmla="*/ 1850832 w 3027990"/>
              <a:gd name="connsiteY19" fmla="*/ 2820569 h 4803205"/>
              <a:gd name="connsiteX20" fmla="*/ 1913894 w 3027990"/>
              <a:gd name="connsiteY20" fmla="*/ 3083327 h 4803205"/>
              <a:gd name="connsiteX21" fmla="*/ 1955936 w 3027990"/>
              <a:gd name="connsiteY21" fmla="*/ 3650886 h 4803205"/>
              <a:gd name="connsiteX22" fmla="*/ 1987467 w 3027990"/>
              <a:gd name="connsiteY22" fmla="*/ 4072642 h 4803205"/>
              <a:gd name="connsiteX23" fmla="*/ 2250226 w 3027990"/>
              <a:gd name="connsiteY23" fmla="*/ 4774359 h 4803205"/>
              <a:gd name="connsiteX24" fmla="*/ 1011 w 3027990"/>
              <a:gd name="connsiteY24" fmla="*/ 4803205 h 4803205"/>
              <a:gd name="connsiteX25" fmla="*/ 1011 w 3027990"/>
              <a:gd name="connsiteY25" fmla="*/ 11852 h 480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27990" h="4803205">
                <a:moveTo>
                  <a:pt x="1011" y="11852"/>
                </a:moveTo>
                <a:lnTo>
                  <a:pt x="3027990" y="0"/>
                </a:lnTo>
                <a:lnTo>
                  <a:pt x="2786253" y="403189"/>
                </a:lnTo>
                <a:lnTo>
                  <a:pt x="2660129" y="571355"/>
                </a:lnTo>
                <a:lnTo>
                  <a:pt x="2523494" y="686969"/>
                </a:lnTo>
                <a:lnTo>
                  <a:pt x="2418391" y="918196"/>
                </a:lnTo>
                <a:lnTo>
                  <a:pt x="2334308" y="1149424"/>
                </a:lnTo>
                <a:lnTo>
                  <a:pt x="2302777" y="1401672"/>
                </a:lnTo>
                <a:lnTo>
                  <a:pt x="2271246" y="1569838"/>
                </a:lnTo>
                <a:lnTo>
                  <a:pt x="2208184" y="1643410"/>
                </a:lnTo>
                <a:lnTo>
                  <a:pt x="2061039" y="1590858"/>
                </a:lnTo>
                <a:lnTo>
                  <a:pt x="1850832" y="1443713"/>
                </a:lnTo>
                <a:lnTo>
                  <a:pt x="1756239" y="1443713"/>
                </a:lnTo>
                <a:lnTo>
                  <a:pt x="1577563" y="1538307"/>
                </a:lnTo>
                <a:lnTo>
                  <a:pt x="1451439" y="1643410"/>
                </a:lnTo>
                <a:lnTo>
                  <a:pt x="1409398" y="1790555"/>
                </a:lnTo>
                <a:lnTo>
                  <a:pt x="1409398" y="2042803"/>
                </a:lnTo>
                <a:lnTo>
                  <a:pt x="1514501" y="2284541"/>
                </a:lnTo>
                <a:lnTo>
                  <a:pt x="1682667" y="2578831"/>
                </a:lnTo>
                <a:lnTo>
                  <a:pt x="1850832" y="2820569"/>
                </a:lnTo>
                <a:lnTo>
                  <a:pt x="1913894" y="3083327"/>
                </a:lnTo>
                <a:lnTo>
                  <a:pt x="1955936" y="3650886"/>
                </a:lnTo>
                <a:lnTo>
                  <a:pt x="1987467" y="4072642"/>
                </a:lnTo>
                <a:lnTo>
                  <a:pt x="2250226" y="4774359"/>
                </a:lnTo>
                <a:lnTo>
                  <a:pt x="1011" y="4803205"/>
                </a:lnTo>
                <a:cubicBezTo>
                  <a:pt x="-2493" y="3261842"/>
                  <a:pt x="4515" y="1553215"/>
                  <a:pt x="1011" y="1185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791200" y="2546131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487510" y="2514600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516414" y="1981200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858000" y="2514600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185338" y="3657600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256283" y="4075387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705600" y="4059621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330964" y="4114800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144405" y="3657600"/>
            <a:ext cx="152400" cy="1524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38345" y="2627586"/>
            <a:ext cx="935421" cy="42042"/>
          </a:xfrm>
          <a:custGeom>
            <a:avLst/>
            <a:gdLst>
              <a:gd name="connsiteX0" fmla="*/ 0 w 935421"/>
              <a:gd name="connsiteY0" fmla="*/ 0 h 42042"/>
              <a:gd name="connsiteX1" fmla="*/ 704193 w 935421"/>
              <a:gd name="connsiteY1" fmla="*/ 42042 h 42042"/>
              <a:gd name="connsiteX2" fmla="*/ 935421 w 935421"/>
              <a:gd name="connsiteY2" fmla="*/ 0 h 4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5421" h="42042">
                <a:moveTo>
                  <a:pt x="0" y="0"/>
                </a:moveTo>
                <a:lnTo>
                  <a:pt x="704193" y="42042"/>
                </a:lnTo>
                <a:lnTo>
                  <a:pt x="935421" y="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6253655" y="3846786"/>
            <a:ext cx="10511" cy="399393"/>
          </a:xfrm>
          <a:custGeom>
            <a:avLst/>
            <a:gdLst>
              <a:gd name="connsiteX0" fmla="*/ 10511 w 10511"/>
              <a:gd name="connsiteY0" fmla="*/ 0 h 399393"/>
              <a:gd name="connsiteX1" fmla="*/ 0 w 10511"/>
              <a:gd name="connsiteY1" fmla="*/ 315311 h 399393"/>
              <a:gd name="connsiteX2" fmla="*/ 10511 w 10511"/>
              <a:gd name="connsiteY2" fmla="*/ 399393 h 39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11" h="399393">
                <a:moveTo>
                  <a:pt x="10511" y="0"/>
                </a:moveTo>
                <a:lnTo>
                  <a:pt x="0" y="315311"/>
                </a:lnTo>
                <a:lnTo>
                  <a:pt x="10511" y="399393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6264166" y="4193628"/>
            <a:ext cx="1072055" cy="42041"/>
          </a:xfrm>
          <a:custGeom>
            <a:avLst/>
            <a:gdLst>
              <a:gd name="connsiteX0" fmla="*/ 0 w 1072055"/>
              <a:gd name="connsiteY0" fmla="*/ 42041 h 42041"/>
              <a:gd name="connsiteX1" fmla="*/ 578068 w 1072055"/>
              <a:gd name="connsiteY1" fmla="*/ 31531 h 42041"/>
              <a:gd name="connsiteX2" fmla="*/ 1072055 w 1072055"/>
              <a:gd name="connsiteY2" fmla="*/ 21020 h 42041"/>
              <a:gd name="connsiteX3" fmla="*/ 1072055 w 1072055"/>
              <a:gd name="connsiteY3" fmla="*/ 0 h 4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055" h="42041">
                <a:moveTo>
                  <a:pt x="0" y="42041"/>
                </a:moveTo>
                <a:lnTo>
                  <a:pt x="578068" y="31531"/>
                </a:lnTo>
                <a:lnTo>
                  <a:pt x="1072055" y="21020"/>
                </a:lnTo>
                <a:lnTo>
                  <a:pt x="1072055" y="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6894786" y="3804745"/>
            <a:ext cx="283780" cy="409903"/>
          </a:xfrm>
          <a:custGeom>
            <a:avLst/>
            <a:gdLst>
              <a:gd name="connsiteX0" fmla="*/ 283780 w 283780"/>
              <a:gd name="connsiteY0" fmla="*/ 0 h 409903"/>
              <a:gd name="connsiteX1" fmla="*/ 0 w 283780"/>
              <a:gd name="connsiteY1" fmla="*/ 409903 h 40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3780" h="409903">
                <a:moveTo>
                  <a:pt x="283780" y="0"/>
                </a:moveTo>
                <a:lnTo>
                  <a:pt x="0" y="409903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334000" y="1399189"/>
            <a:ext cx="1257300" cy="582011"/>
          </a:xfrm>
          <a:prstGeom prst="rect">
            <a:avLst/>
          </a:prstGeom>
          <a:pattFill prst="wdUpDiag">
            <a:fgClr>
              <a:schemeClr val="bg1">
                <a:lumMod val="65000"/>
              </a:schemeClr>
            </a:fgClr>
            <a:bgClr>
              <a:srgbClr val="99CCFF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Bldg.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178566" y="1600200"/>
            <a:ext cx="670034" cy="1048407"/>
          </a:xfrm>
          <a:prstGeom prst="rect">
            <a:avLst/>
          </a:prstGeom>
          <a:pattFill prst="wdUpDiag">
            <a:fgClr>
              <a:schemeClr val="bg1">
                <a:lumMod val="65000"/>
              </a:schemeClr>
            </a:fgClr>
            <a:bgClr>
              <a:srgbClr val="99CCFF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8140262" y="3796685"/>
            <a:ext cx="727841" cy="851515"/>
          </a:xfrm>
          <a:prstGeom prst="rect">
            <a:avLst/>
          </a:prstGeom>
          <a:pattFill prst="wdUpDiag">
            <a:fgClr>
              <a:schemeClr val="bg1">
                <a:lumMod val="65000"/>
              </a:schemeClr>
            </a:fgClr>
            <a:bgClr>
              <a:srgbClr val="99CCFF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4750677" y="756745"/>
            <a:ext cx="977462" cy="1124607"/>
          </a:xfrm>
          <a:custGeom>
            <a:avLst/>
            <a:gdLst>
              <a:gd name="connsiteX0" fmla="*/ 903890 w 1061545"/>
              <a:gd name="connsiteY0" fmla="*/ 0 h 1208689"/>
              <a:gd name="connsiteX1" fmla="*/ 903890 w 1061545"/>
              <a:gd name="connsiteY1" fmla="*/ 304800 h 1208689"/>
              <a:gd name="connsiteX2" fmla="*/ 1061545 w 1061545"/>
              <a:gd name="connsiteY2" fmla="*/ 315310 h 1208689"/>
              <a:gd name="connsiteX3" fmla="*/ 1051035 w 1061545"/>
              <a:gd name="connsiteY3" fmla="*/ 451945 h 1208689"/>
              <a:gd name="connsiteX4" fmla="*/ 956441 w 1061545"/>
              <a:gd name="connsiteY4" fmla="*/ 451945 h 1208689"/>
              <a:gd name="connsiteX5" fmla="*/ 945931 w 1061545"/>
              <a:gd name="connsiteY5" fmla="*/ 609600 h 1208689"/>
              <a:gd name="connsiteX6" fmla="*/ 662152 w 1061545"/>
              <a:gd name="connsiteY6" fmla="*/ 609600 h 1208689"/>
              <a:gd name="connsiteX7" fmla="*/ 641131 w 1061545"/>
              <a:gd name="connsiteY7" fmla="*/ 1187669 h 1208689"/>
              <a:gd name="connsiteX8" fmla="*/ 21021 w 1061545"/>
              <a:gd name="connsiteY8" fmla="*/ 1208689 h 1208689"/>
              <a:gd name="connsiteX9" fmla="*/ 0 w 1061545"/>
              <a:gd name="connsiteY9" fmla="*/ 84083 h 1208689"/>
              <a:gd name="connsiteX10" fmla="*/ 893379 w 1061545"/>
              <a:gd name="connsiteY10" fmla="*/ 52552 h 1208689"/>
              <a:gd name="connsiteX0" fmla="*/ 903890 w 1061545"/>
              <a:gd name="connsiteY0" fmla="*/ 0 h 1208689"/>
              <a:gd name="connsiteX1" fmla="*/ 903890 w 1061545"/>
              <a:gd name="connsiteY1" fmla="*/ 304800 h 1208689"/>
              <a:gd name="connsiteX2" fmla="*/ 1061545 w 1061545"/>
              <a:gd name="connsiteY2" fmla="*/ 315310 h 1208689"/>
              <a:gd name="connsiteX3" fmla="*/ 1051035 w 1061545"/>
              <a:gd name="connsiteY3" fmla="*/ 451945 h 1208689"/>
              <a:gd name="connsiteX4" fmla="*/ 956441 w 1061545"/>
              <a:gd name="connsiteY4" fmla="*/ 451945 h 1208689"/>
              <a:gd name="connsiteX5" fmla="*/ 945931 w 1061545"/>
              <a:gd name="connsiteY5" fmla="*/ 609600 h 1208689"/>
              <a:gd name="connsiteX6" fmla="*/ 662152 w 1061545"/>
              <a:gd name="connsiteY6" fmla="*/ 609600 h 1208689"/>
              <a:gd name="connsiteX7" fmla="*/ 641131 w 1061545"/>
              <a:gd name="connsiteY7" fmla="*/ 1187669 h 1208689"/>
              <a:gd name="connsiteX8" fmla="*/ 21021 w 1061545"/>
              <a:gd name="connsiteY8" fmla="*/ 1208689 h 1208689"/>
              <a:gd name="connsiteX9" fmla="*/ 0 w 1061545"/>
              <a:gd name="connsiteY9" fmla="*/ 31532 h 1208689"/>
              <a:gd name="connsiteX10" fmla="*/ 893379 w 1061545"/>
              <a:gd name="connsiteY10" fmla="*/ 52552 h 1208689"/>
              <a:gd name="connsiteX0" fmla="*/ 903890 w 1061545"/>
              <a:gd name="connsiteY0" fmla="*/ 0 h 1208689"/>
              <a:gd name="connsiteX1" fmla="*/ 903890 w 1061545"/>
              <a:gd name="connsiteY1" fmla="*/ 304800 h 1208689"/>
              <a:gd name="connsiteX2" fmla="*/ 1061545 w 1061545"/>
              <a:gd name="connsiteY2" fmla="*/ 315310 h 1208689"/>
              <a:gd name="connsiteX3" fmla="*/ 1051035 w 1061545"/>
              <a:gd name="connsiteY3" fmla="*/ 451945 h 1208689"/>
              <a:gd name="connsiteX4" fmla="*/ 956441 w 1061545"/>
              <a:gd name="connsiteY4" fmla="*/ 451945 h 1208689"/>
              <a:gd name="connsiteX5" fmla="*/ 945931 w 1061545"/>
              <a:gd name="connsiteY5" fmla="*/ 609600 h 1208689"/>
              <a:gd name="connsiteX6" fmla="*/ 662152 w 1061545"/>
              <a:gd name="connsiteY6" fmla="*/ 609600 h 1208689"/>
              <a:gd name="connsiteX7" fmla="*/ 641131 w 1061545"/>
              <a:gd name="connsiteY7" fmla="*/ 1187669 h 1208689"/>
              <a:gd name="connsiteX8" fmla="*/ 21021 w 1061545"/>
              <a:gd name="connsiteY8" fmla="*/ 1208689 h 1208689"/>
              <a:gd name="connsiteX9" fmla="*/ 0 w 1061545"/>
              <a:gd name="connsiteY9" fmla="*/ 31532 h 1208689"/>
              <a:gd name="connsiteX10" fmla="*/ 903889 w 1061545"/>
              <a:gd name="connsiteY10" fmla="*/ 10511 h 1208689"/>
              <a:gd name="connsiteX0" fmla="*/ 903890 w 1061545"/>
              <a:gd name="connsiteY0" fmla="*/ 0 h 1187669"/>
              <a:gd name="connsiteX1" fmla="*/ 903890 w 1061545"/>
              <a:gd name="connsiteY1" fmla="*/ 304800 h 1187669"/>
              <a:gd name="connsiteX2" fmla="*/ 1061545 w 1061545"/>
              <a:gd name="connsiteY2" fmla="*/ 315310 h 1187669"/>
              <a:gd name="connsiteX3" fmla="*/ 1051035 w 1061545"/>
              <a:gd name="connsiteY3" fmla="*/ 451945 h 1187669"/>
              <a:gd name="connsiteX4" fmla="*/ 956441 w 1061545"/>
              <a:gd name="connsiteY4" fmla="*/ 451945 h 1187669"/>
              <a:gd name="connsiteX5" fmla="*/ 945931 w 1061545"/>
              <a:gd name="connsiteY5" fmla="*/ 609600 h 1187669"/>
              <a:gd name="connsiteX6" fmla="*/ 662152 w 1061545"/>
              <a:gd name="connsiteY6" fmla="*/ 609600 h 1187669"/>
              <a:gd name="connsiteX7" fmla="*/ 641131 w 1061545"/>
              <a:gd name="connsiteY7" fmla="*/ 1187669 h 1187669"/>
              <a:gd name="connsiteX8" fmla="*/ 21021 w 1061545"/>
              <a:gd name="connsiteY8" fmla="*/ 1103586 h 1187669"/>
              <a:gd name="connsiteX9" fmla="*/ 0 w 1061545"/>
              <a:gd name="connsiteY9" fmla="*/ 31532 h 1187669"/>
              <a:gd name="connsiteX10" fmla="*/ 903889 w 1061545"/>
              <a:gd name="connsiteY10" fmla="*/ 10511 h 1187669"/>
              <a:gd name="connsiteX0" fmla="*/ 903890 w 1061545"/>
              <a:gd name="connsiteY0" fmla="*/ 0 h 1103586"/>
              <a:gd name="connsiteX1" fmla="*/ 903890 w 1061545"/>
              <a:gd name="connsiteY1" fmla="*/ 304800 h 1103586"/>
              <a:gd name="connsiteX2" fmla="*/ 1061545 w 1061545"/>
              <a:gd name="connsiteY2" fmla="*/ 315310 h 1103586"/>
              <a:gd name="connsiteX3" fmla="*/ 1051035 w 1061545"/>
              <a:gd name="connsiteY3" fmla="*/ 451945 h 1103586"/>
              <a:gd name="connsiteX4" fmla="*/ 956441 w 1061545"/>
              <a:gd name="connsiteY4" fmla="*/ 451945 h 1103586"/>
              <a:gd name="connsiteX5" fmla="*/ 945931 w 1061545"/>
              <a:gd name="connsiteY5" fmla="*/ 609600 h 1103586"/>
              <a:gd name="connsiteX6" fmla="*/ 662152 w 1061545"/>
              <a:gd name="connsiteY6" fmla="*/ 609600 h 1103586"/>
              <a:gd name="connsiteX7" fmla="*/ 651642 w 1061545"/>
              <a:gd name="connsiteY7" fmla="*/ 1061545 h 1103586"/>
              <a:gd name="connsiteX8" fmla="*/ 21021 w 1061545"/>
              <a:gd name="connsiteY8" fmla="*/ 1103586 h 1103586"/>
              <a:gd name="connsiteX9" fmla="*/ 0 w 1061545"/>
              <a:gd name="connsiteY9" fmla="*/ 31532 h 1103586"/>
              <a:gd name="connsiteX10" fmla="*/ 903889 w 1061545"/>
              <a:gd name="connsiteY10" fmla="*/ 10511 h 1103586"/>
              <a:gd name="connsiteX0" fmla="*/ 903890 w 1061545"/>
              <a:gd name="connsiteY0" fmla="*/ 0 h 1114096"/>
              <a:gd name="connsiteX1" fmla="*/ 903890 w 1061545"/>
              <a:gd name="connsiteY1" fmla="*/ 304800 h 1114096"/>
              <a:gd name="connsiteX2" fmla="*/ 1061545 w 1061545"/>
              <a:gd name="connsiteY2" fmla="*/ 315310 h 1114096"/>
              <a:gd name="connsiteX3" fmla="*/ 1051035 w 1061545"/>
              <a:gd name="connsiteY3" fmla="*/ 451945 h 1114096"/>
              <a:gd name="connsiteX4" fmla="*/ 956441 w 1061545"/>
              <a:gd name="connsiteY4" fmla="*/ 451945 h 1114096"/>
              <a:gd name="connsiteX5" fmla="*/ 945931 w 1061545"/>
              <a:gd name="connsiteY5" fmla="*/ 609600 h 1114096"/>
              <a:gd name="connsiteX6" fmla="*/ 662152 w 1061545"/>
              <a:gd name="connsiteY6" fmla="*/ 609600 h 1114096"/>
              <a:gd name="connsiteX7" fmla="*/ 662153 w 1061545"/>
              <a:gd name="connsiteY7" fmla="*/ 1114096 h 1114096"/>
              <a:gd name="connsiteX8" fmla="*/ 21021 w 1061545"/>
              <a:gd name="connsiteY8" fmla="*/ 1103586 h 1114096"/>
              <a:gd name="connsiteX9" fmla="*/ 0 w 1061545"/>
              <a:gd name="connsiteY9" fmla="*/ 31532 h 1114096"/>
              <a:gd name="connsiteX10" fmla="*/ 903889 w 1061545"/>
              <a:gd name="connsiteY10" fmla="*/ 10511 h 1114096"/>
              <a:gd name="connsiteX0" fmla="*/ 882869 w 1040524"/>
              <a:gd name="connsiteY0" fmla="*/ 0 h 1114096"/>
              <a:gd name="connsiteX1" fmla="*/ 882869 w 1040524"/>
              <a:gd name="connsiteY1" fmla="*/ 304800 h 1114096"/>
              <a:gd name="connsiteX2" fmla="*/ 1040524 w 1040524"/>
              <a:gd name="connsiteY2" fmla="*/ 315310 h 1114096"/>
              <a:gd name="connsiteX3" fmla="*/ 1030014 w 1040524"/>
              <a:gd name="connsiteY3" fmla="*/ 451945 h 1114096"/>
              <a:gd name="connsiteX4" fmla="*/ 935420 w 1040524"/>
              <a:gd name="connsiteY4" fmla="*/ 451945 h 1114096"/>
              <a:gd name="connsiteX5" fmla="*/ 924910 w 1040524"/>
              <a:gd name="connsiteY5" fmla="*/ 609600 h 1114096"/>
              <a:gd name="connsiteX6" fmla="*/ 641131 w 1040524"/>
              <a:gd name="connsiteY6" fmla="*/ 609600 h 1114096"/>
              <a:gd name="connsiteX7" fmla="*/ 641132 w 1040524"/>
              <a:gd name="connsiteY7" fmla="*/ 1114096 h 1114096"/>
              <a:gd name="connsiteX8" fmla="*/ 0 w 1040524"/>
              <a:gd name="connsiteY8" fmla="*/ 1103586 h 1114096"/>
              <a:gd name="connsiteX9" fmla="*/ 63062 w 1040524"/>
              <a:gd name="connsiteY9" fmla="*/ 21021 h 1114096"/>
              <a:gd name="connsiteX10" fmla="*/ 882868 w 1040524"/>
              <a:gd name="connsiteY10" fmla="*/ 10511 h 1114096"/>
              <a:gd name="connsiteX0" fmla="*/ 819807 w 977462"/>
              <a:gd name="connsiteY0" fmla="*/ 0 h 1124607"/>
              <a:gd name="connsiteX1" fmla="*/ 819807 w 977462"/>
              <a:gd name="connsiteY1" fmla="*/ 304800 h 1124607"/>
              <a:gd name="connsiteX2" fmla="*/ 977462 w 977462"/>
              <a:gd name="connsiteY2" fmla="*/ 315310 h 1124607"/>
              <a:gd name="connsiteX3" fmla="*/ 966952 w 977462"/>
              <a:gd name="connsiteY3" fmla="*/ 451945 h 1124607"/>
              <a:gd name="connsiteX4" fmla="*/ 872358 w 977462"/>
              <a:gd name="connsiteY4" fmla="*/ 451945 h 1124607"/>
              <a:gd name="connsiteX5" fmla="*/ 861848 w 977462"/>
              <a:gd name="connsiteY5" fmla="*/ 609600 h 1124607"/>
              <a:gd name="connsiteX6" fmla="*/ 578069 w 977462"/>
              <a:gd name="connsiteY6" fmla="*/ 609600 h 1124607"/>
              <a:gd name="connsiteX7" fmla="*/ 578070 w 977462"/>
              <a:gd name="connsiteY7" fmla="*/ 1114096 h 1124607"/>
              <a:gd name="connsiteX8" fmla="*/ 10511 w 977462"/>
              <a:gd name="connsiteY8" fmla="*/ 1124607 h 1124607"/>
              <a:gd name="connsiteX9" fmla="*/ 0 w 977462"/>
              <a:gd name="connsiteY9" fmla="*/ 21021 h 1124607"/>
              <a:gd name="connsiteX10" fmla="*/ 819806 w 977462"/>
              <a:gd name="connsiteY10" fmla="*/ 10511 h 112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7462" h="1124607">
                <a:moveTo>
                  <a:pt x="819807" y="0"/>
                </a:moveTo>
                <a:lnTo>
                  <a:pt x="819807" y="304800"/>
                </a:lnTo>
                <a:lnTo>
                  <a:pt x="977462" y="315310"/>
                </a:lnTo>
                <a:lnTo>
                  <a:pt x="966952" y="451945"/>
                </a:lnTo>
                <a:lnTo>
                  <a:pt x="872358" y="451945"/>
                </a:lnTo>
                <a:lnTo>
                  <a:pt x="861848" y="609600"/>
                </a:lnTo>
                <a:lnTo>
                  <a:pt x="578069" y="609600"/>
                </a:lnTo>
                <a:cubicBezTo>
                  <a:pt x="578069" y="777765"/>
                  <a:pt x="578070" y="945931"/>
                  <a:pt x="578070" y="1114096"/>
                </a:cubicBezTo>
                <a:lnTo>
                  <a:pt x="10511" y="1124607"/>
                </a:lnTo>
                <a:lnTo>
                  <a:pt x="0" y="21021"/>
                </a:lnTo>
                <a:lnTo>
                  <a:pt x="819806" y="10511"/>
                </a:lnTo>
              </a:path>
            </a:pathLst>
          </a:custGeom>
          <a:pattFill prst="lgConfetti">
            <a:fgClr>
              <a:schemeClr val="tx1">
                <a:lumMod val="50000"/>
                <a:lumOff val="50000"/>
              </a:schemeClr>
            </a:fgClr>
            <a:bgClr>
              <a:schemeClr val="accent6">
                <a:lumMod val="60000"/>
                <a:lumOff val="40000"/>
              </a:schemeClr>
            </a:bgClr>
          </a:patt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4593021" y="472966"/>
            <a:ext cx="3867807" cy="2291255"/>
          </a:xfrm>
          <a:custGeom>
            <a:avLst/>
            <a:gdLst>
              <a:gd name="connsiteX0" fmla="*/ 0 w 3867807"/>
              <a:gd name="connsiteY0" fmla="*/ 0 h 2291255"/>
              <a:gd name="connsiteX1" fmla="*/ 42041 w 3867807"/>
              <a:gd name="connsiteY1" fmla="*/ 903889 h 2291255"/>
              <a:gd name="connsiteX2" fmla="*/ 73572 w 3867807"/>
              <a:gd name="connsiteY2" fmla="*/ 1723696 h 2291255"/>
              <a:gd name="connsiteX3" fmla="*/ 157655 w 3867807"/>
              <a:gd name="connsiteY3" fmla="*/ 2028496 h 2291255"/>
              <a:gd name="connsiteX4" fmla="*/ 262758 w 3867807"/>
              <a:gd name="connsiteY4" fmla="*/ 2133600 h 2291255"/>
              <a:gd name="connsiteX5" fmla="*/ 504496 w 3867807"/>
              <a:gd name="connsiteY5" fmla="*/ 2249213 h 2291255"/>
              <a:gd name="connsiteX6" fmla="*/ 725213 w 3867807"/>
              <a:gd name="connsiteY6" fmla="*/ 2291255 h 2291255"/>
              <a:gd name="connsiteX7" fmla="*/ 1208689 w 3867807"/>
              <a:gd name="connsiteY7" fmla="*/ 2270234 h 2291255"/>
              <a:gd name="connsiteX8" fmla="*/ 3090041 w 3867807"/>
              <a:gd name="connsiteY8" fmla="*/ 2228193 h 2291255"/>
              <a:gd name="connsiteX9" fmla="*/ 3867807 w 3867807"/>
              <a:gd name="connsiteY9" fmla="*/ 2207172 h 229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7807" h="2291255">
                <a:moveTo>
                  <a:pt x="0" y="0"/>
                </a:moveTo>
                <a:lnTo>
                  <a:pt x="42041" y="903889"/>
                </a:lnTo>
                <a:lnTo>
                  <a:pt x="73572" y="1723696"/>
                </a:lnTo>
                <a:lnTo>
                  <a:pt x="157655" y="2028496"/>
                </a:lnTo>
                <a:lnTo>
                  <a:pt x="262758" y="2133600"/>
                </a:lnTo>
                <a:lnTo>
                  <a:pt x="504496" y="2249213"/>
                </a:lnTo>
                <a:lnTo>
                  <a:pt x="725213" y="2291255"/>
                </a:lnTo>
                <a:lnTo>
                  <a:pt x="1208689" y="2270234"/>
                </a:lnTo>
                <a:lnTo>
                  <a:pt x="3090041" y="2228193"/>
                </a:lnTo>
                <a:lnTo>
                  <a:pt x="3867807" y="2207172"/>
                </a:lnTo>
              </a:path>
            </a:pathLst>
          </a:custGeom>
          <a:noFill/>
          <a:ln w="254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" name="Freeform 1023"/>
          <p:cNvSpPr/>
          <p:nvPr/>
        </p:nvSpPr>
        <p:spPr>
          <a:xfrm>
            <a:off x="4687614" y="3647090"/>
            <a:ext cx="2259724" cy="1534510"/>
          </a:xfrm>
          <a:custGeom>
            <a:avLst/>
            <a:gdLst>
              <a:gd name="connsiteX0" fmla="*/ 0 w 2259724"/>
              <a:gd name="connsiteY0" fmla="*/ 1534510 h 1534510"/>
              <a:gd name="connsiteX1" fmla="*/ 10510 w 2259724"/>
              <a:gd name="connsiteY1" fmla="*/ 1040524 h 1534510"/>
              <a:gd name="connsiteX2" fmla="*/ 115614 w 2259724"/>
              <a:gd name="connsiteY2" fmla="*/ 620110 h 1534510"/>
              <a:gd name="connsiteX3" fmla="*/ 325820 w 2259724"/>
              <a:gd name="connsiteY3" fmla="*/ 346841 h 1534510"/>
              <a:gd name="connsiteX4" fmla="*/ 725214 w 2259724"/>
              <a:gd name="connsiteY4" fmla="*/ 147144 h 1534510"/>
              <a:gd name="connsiteX5" fmla="*/ 1051034 w 2259724"/>
              <a:gd name="connsiteY5" fmla="*/ 63062 h 1534510"/>
              <a:gd name="connsiteX6" fmla="*/ 1502979 w 2259724"/>
              <a:gd name="connsiteY6" fmla="*/ 52551 h 1534510"/>
              <a:gd name="connsiteX7" fmla="*/ 2259724 w 2259724"/>
              <a:gd name="connsiteY7" fmla="*/ 0 h 153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9724" h="1534510">
                <a:moveTo>
                  <a:pt x="0" y="1534510"/>
                </a:moveTo>
                <a:lnTo>
                  <a:pt x="10510" y="1040524"/>
                </a:lnTo>
                <a:lnTo>
                  <a:pt x="115614" y="620110"/>
                </a:lnTo>
                <a:lnTo>
                  <a:pt x="325820" y="346841"/>
                </a:lnTo>
                <a:lnTo>
                  <a:pt x="725214" y="147144"/>
                </a:lnTo>
                <a:lnTo>
                  <a:pt x="1051034" y="63062"/>
                </a:lnTo>
                <a:lnTo>
                  <a:pt x="1502979" y="52551"/>
                </a:lnTo>
                <a:lnTo>
                  <a:pt x="2259724" y="0"/>
                </a:lnTo>
              </a:path>
            </a:pathLst>
          </a:custGeom>
          <a:noFill/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" name="TextBox 1024"/>
          <p:cNvSpPr txBox="1"/>
          <p:nvPr/>
        </p:nvSpPr>
        <p:spPr>
          <a:xfrm>
            <a:off x="4803085" y="3123087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496911" y="504497"/>
            <a:ext cx="1723694" cy="5307724"/>
          </a:xfrm>
          <a:custGeom>
            <a:avLst/>
            <a:gdLst>
              <a:gd name="connsiteX0" fmla="*/ 1713186 w 1713186"/>
              <a:gd name="connsiteY0" fmla="*/ 0 h 5307724"/>
              <a:gd name="connsiteX1" fmla="*/ 1450427 w 1713186"/>
              <a:gd name="connsiteY1" fmla="*/ 388882 h 5307724"/>
              <a:gd name="connsiteX2" fmla="*/ 1334813 w 1713186"/>
              <a:gd name="connsiteY2" fmla="*/ 609600 h 5307724"/>
              <a:gd name="connsiteX3" fmla="*/ 1208689 w 1713186"/>
              <a:gd name="connsiteY3" fmla="*/ 788275 h 5307724"/>
              <a:gd name="connsiteX4" fmla="*/ 1072055 w 1713186"/>
              <a:gd name="connsiteY4" fmla="*/ 966951 h 5307724"/>
              <a:gd name="connsiteX5" fmla="*/ 977462 w 1713186"/>
              <a:gd name="connsiteY5" fmla="*/ 1324303 h 5307724"/>
              <a:gd name="connsiteX6" fmla="*/ 914400 w 1713186"/>
              <a:gd name="connsiteY6" fmla="*/ 1692165 h 5307724"/>
              <a:gd name="connsiteX7" fmla="*/ 798786 w 1713186"/>
              <a:gd name="connsiteY7" fmla="*/ 1797269 h 5307724"/>
              <a:gd name="connsiteX8" fmla="*/ 651641 w 1713186"/>
              <a:gd name="connsiteY8" fmla="*/ 1755227 h 5307724"/>
              <a:gd name="connsiteX9" fmla="*/ 525517 w 1713186"/>
              <a:gd name="connsiteY9" fmla="*/ 1639613 h 5307724"/>
              <a:gd name="connsiteX10" fmla="*/ 210207 w 1713186"/>
              <a:gd name="connsiteY10" fmla="*/ 1681655 h 5307724"/>
              <a:gd name="connsiteX11" fmla="*/ 105103 w 1713186"/>
              <a:gd name="connsiteY11" fmla="*/ 1828800 h 5307724"/>
              <a:gd name="connsiteX12" fmla="*/ 0 w 1713186"/>
              <a:gd name="connsiteY12" fmla="*/ 2060027 h 5307724"/>
              <a:gd name="connsiteX13" fmla="*/ 31531 w 1713186"/>
              <a:gd name="connsiteY13" fmla="*/ 2228193 h 5307724"/>
              <a:gd name="connsiteX14" fmla="*/ 136634 w 1713186"/>
              <a:gd name="connsiteY14" fmla="*/ 2469931 h 5307724"/>
              <a:gd name="connsiteX15" fmla="*/ 294289 w 1713186"/>
              <a:gd name="connsiteY15" fmla="*/ 2753710 h 5307724"/>
              <a:gd name="connsiteX16" fmla="*/ 515007 w 1713186"/>
              <a:gd name="connsiteY16" fmla="*/ 3121572 h 5307724"/>
              <a:gd name="connsiteX17" fmla="*/ 609600 w 1713186"/>
              <a:gd name="connsiteY17" fmla="*/ 3699641 h 5307724"/>
              <a:gd name="connsiteX18" fmla="*/ 599089 w 1713186"/>
              <a:gd name="connsiteY18" fmla="*/ 4099034 h 5307724"/>
              <a:gd name="connsiteX19" fmla="*/ 630620 w 1713186"/>
              <a:gd name="connsiteY19" fmla="*/ 4414344 h 5307724"/>
              <a:gd name="connsiteX20" fmla="*/ 704193 w 1713186"/>
              <a:gd name="connsiteY20" fmla="*/ 4698124 h 5307724"/>
              <a:gd name="connsiteX21" fmla="*/ 777765 w 1713186"/>
              <a:gd name="connsiteY21" fmla="*/ 4918841 h 5307724"/>
              <a:gd name="connsiteX22" fmla="*/ 882869 w 1713186"/>
              <a:gd name="connsiteY22" fmla="*/ 5213131 h 5307724"/>
              <a:gd name="connsiteX23" fmla="*/ 924910 w 1713186"/>
              <a:gd name="connsiteY23" fmla="*/ 5297213 h 5307724"/>
              <a:gd name="connsiteX24" fmla="*/ 935420 w 1713186"/>
              <a:gd name="connsiteY24" fmla="*/ 5307724 h 5307724"/>
              <a:gd name="connsiteX0" fmla="*/ 1713186 w 1713186"/>
              <a:gd name="connsiteY0" fmla="*/ 0 h 5307724"/>
              <a:gd name="connsiteX1" fmla="*/ 1450427 w 1713186"/>
              <a:gd name="connsiteY1" fmla="*/ 388882 h 5307724"/>
              <a:gd name="connsiteX2" fmla="*/ 1334813 w 1713186"/>
              <a:gd name="connsiteY2" fmla="*/ 609600 h 5307724"/>
              <a:gd name="connsiteX3" fmla="*/ 1208689 w 1713186"/>
              <a:gd name="connsiteY3" fmla="*/ 788275 h 5307724"/>
              <a:gd name="connsiteX4" fmla="*/ 1072055 w 1713186"/>
              <a:gd name="connsiteY4" fmla="*/ 966951 h 5307724"/>
              <a:gd name="connsiteX5" fmla="*/ 977462 w 1713186"/>
              <a:gd name="connsiteY5" fmla="*/ 1324303 h 5307724"/>
              <a:gd name="connsiteX6" fmla="*/ 914400 w 1713186"/>
              <a:gd name="connsiteY6" fmla="*/ 1692165 h 5307724"/>
              <a:gd name="connsiteX7" fmla="*/ 819427 w 1713186"/>
              <a:gd name="connsiteY7" fmla="*/ 1849821 h 5307724"/>
              <a:gd name="connsiteX8" fmla="*/ 651641 w 1713186"/>
              <a:gd name="connsiteY8" fmla="*/ 1755227 h 5307724"/>
              <a:gd name="connsiteX9" fmla="*/ 525517 w 1713186"/>
              <a:gd name="connsiteY9" fmla="*/ 1639613 h 5307724"/>
              <a:gd name="connsiteX10" fmla="*/ 210207 w 1713186"/>
              <a:gd name="connsiteY10" fmla="*/ 1681655 h 5307724"/>
              <a:gd name="connsiteX11" fmla="*/ 105103 w 1713186"/>
              <a:gd name="connsiteY11" fmla="*/ 1828800 h 5307724"/>
              <a:gd name="connsiteX12" fmla="*/ 0 w 1713186"/>
              <a:gd name="connsiteY12" fmla="*/ 2060027 h 5307724"/>
              <a:gd name="connsiteX13" fmla="*/ 31531 w 1713186"/>
              <a:gd name="connsiteY13" fmla="*/ 2228193 h 5307724"/>
              <a:gd name="connsiteX14" fmla="*/ 136634 w 1713186"/>
              <a:gd name="connsiteY14" fmla="*/ 2469931 h 5307724"/>
              <a:gd name="connsiteX15" fmla="*/ 294289 w 1713186"/>
              <a:gd name="connsiteY15" fmla="*/ 2753710 h 5307724"/>
              <a:gd name="connsiteX16" fmla="*/ 515007 w 1713186"/>
              <a:gd name="connsiteY16" fmla="*/ 3121572 h 5307724"/>
              <a:gd name="connsiteX17" fmla="*/ 609600 w 1713186"/>
              <a:gd name="connsiteY17" fmla="*/ 3699641 h 5307724"/>
              <a:gd name="connsiteX18" fmla="*/ 599089 w 1713186"/>
              <a:gd name="connsiteY18" fmla="*/ 4099034 h 5307724"/>
              <a:gd name="connsiteX19" fmla="*/ 630620 w 1713186"/>
              <a:gd name="connsiteY19" fmla="*/ 4414344 h 5307724"/>
              <a:gd name="connsiteX20" fmla="*/ 704193 w 1713186"/>
              <a:gd name="connsiteY20" fmla="*/ 4698124 h 5307724"/>
              <a:gd name="connsiteX21" fmla="*/ 777765 w 1713186"/>
              <a:gd name="connsiteY21" fmla="*/ 4918841 h 5307724"/>
              <a:gd name="connsiteX22" fmla="*/ 882869 w 1713186"/>
              <a:gd name="connsiteY22" fmla="*/ 5213131 h 5307724"/>
              <a:gd name="connsiteX23" fmla="*/ 924910 w 1713186"/>
              <a:gd name="connsiteY23" fmla="*/ 5297213 h 5307724"/>
              <a:gd name="connsiteX24" fmla="*/ 935420 w 1713186"/>
              <a:gd name="connsiteY24" fmla="*/ 5307724 h 5307724"/>
              <a:gd name="connsiteX0" fmla="*/ 1692545 w 1692545"/>
              <a:gd name="connsiteY0" fmla="*/ 0 h 5307724"/>
              <a:gd name="connsiteX1" fmla="*/ 1429786 w 1692545"/>
              <a:gd name="connsiteY1" fmla="*/ 388882 h 5307724"/>
              <a:gd name="connsiteX2" fmla="*/ 1314172 w 1692545"/>
              <a:gd name="connsiteY2" fmla="*/ 609600 h 5307724"/>
              <a:gd name="connsiteX3" fmla="*/ 1188048 w 1692545"/>
              <a:gd name="connsiteY3" fmla="*/ 788275 h 5307724"/>
              <a:gd name="connsiteX4" fmla="*/ 1051414 w 1692545"/>
              <a:gd name="connsiteY4" fmla="*/ 966951 h 5307724"/>
              <a:gd name="connsiteX5" fmla="*/ 956821 w 1692545"/>
              <a:gd name="connsiteY5" fmla="*/ 1324303 h 5307724"/>
              <a:gd name="connsiteX6" fmla="*/ 893759 w 1692545"/>
              <a:gd name="connsiteY6" fmla="*/ 1692165 h 5307724"/>
              <a:gd name="connsiteX7" fmla="*/ 798786 w 1692545"/>
              <a:gd name="connsiteY7" fmla="*/ 1849821 h 5307724"/>
              <a:gd name="connsiteX8" fmla="*/ 631000 w 1692545"/>
              <a:gd name="connsiteY8" fmla="*/ 1755227 h 5307724"/>
              <a:gd name="connsiteX9" fmla="*/ 504876 w 1692545"/>
              <a:gd name="connsiteY9" fmla="*/ 1639613 h 5307724"/>
              <a:gd name="connsiteX10" fmla="*/ 189566 w 1692545"/>
              <a:gd name="connsiteY10" fmla="*/ 1681655 h 5307724"/>
              <a:gd name="connsiteX11" fmla="*/ 84462 w 1692545"/>
              <a:gd name="connsiteY11" fmla="*/ 1828800 h 5307724"/>
              <a:gd name="connsiteX12" fmla="*/ 0 w 1692545"/>
              <a:gd name="connsiteY12" fmla="*/ 2060027 h 5307724"/>
              <a:gd name="connsiteX13" fmla="*/ 10890 w 1692545"/>
              <a:gd name="connsiteY13" fmla="*/ 2228193 h 5307724"/>
              <a:gd name="connsiteX14" fmla="*/ 115993 w 1692545"/>
              <a:gd name="connsiteY14" fmla="*/ 2469931 h 5307724"/>
              <a:gd name="connsiteX15" fmla="*/ 273648 w 1692545"/>
              <a:gd name="connsiteY15" fmla="*/ 2753710 h 5307724"/>
              <a:gd name="connsiteX16" fmla="*/ 494366 w 1692545"/>
              <a:gd name="connsiteY16" fmla="*/ 3121572 h 5307724"/>
              <a:gd name="connsiteX17" fmla="*/ 588959 w 1692545"/>
              <a:gd name="connsiteY17" fmla="*/ 3699641 h 5307724"/>
              <a:gd name="connsiteX18" fmla="*/ 578448 w 1692545"/>
              <a:gd name="connsiteY18" fmla="*/ 4099034 h 5307724"/>
              <a:gd name="connsiteX19" fmla="*/ 609979 w 1692545"/>
              <a:gd name="connsiteY19" fmla="*/ 4414344 h 5307724"/>
              <a:gd name="connsiteX20" fmla="*/ 683552 w 1692545"/>
              <a:gd name="connsiteY20" fmla="*/ 4698124 h 5307724"/>
              <a:gd name="connsiteX21" fmla="*/ 757124 w 1692545"/>
              <a:gd name="connsiteY21" fmla="*/ 4918841 h 5307724"/>
              <a:gd name="connsiteX22" fmla="*/ 862228 w 1692545"/>
              <a:gd name="connsiteY22" fmla="*/ 5213131 h 5307724"/>
              <a:gd name="connsiteX23" fmla="*/ 904269 w 1692545"/>
              <a:gd name="connsiteY23" fmla="*/ 5297213 h 5307724"/>
              <a:gd name="connsiteX24" fmla="*/ 914779 w 1692545"/>
              <a:gd name="connsiteY24" fmla="*/ 5307724 h 530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92545" h="5307724">
                <a:moveTo>
                  <a:pt x="1692545" y="0"/>
                </a:moveTo>
                <a:lnTo>
                  <a:pt x="1429786" y="388882"/>
                </a:lnTo>
                <a:lnTo>
                  <a:pt x="1314172" y="609600"/>
                </a:lnTo>
                <a:lnTo>
                  <a:pt x="1188048" y="788275"/>
                </a:lnTo>
                <a:lnTo>
                  <a:pt x="1051414" y="966951"/>
                </a:lnTo>
                <a:lnTo>
                  <a:pt x="956821" y="1324303"/>
                </a:lnTo>
                <a:lnTo>
                  <a:pt x="893759" y="1692165"/>
                </a:lnTo>
                <a:lnTo>
                  <a:pt x="798786" y="1849821"/>
                </a:lnTo>
                <a:lnTo>
                  <a:pt x="631000" y="1755227"/>
                </a:lnTo>
                <a:lnTo>
                  <a:pt x="504876" y="1639613"/>
                </a:lnTo>
                <a:lnTo>
                  <a:pt x="189566" y="1681655"/>
                </a:lnTo>
                <a:lnTo>
                  <a:pt x="84462" y="1828800"/>
                </a:lnTo>
                <a:lnTo>
                  <a:pt x="0" y="2060027"/>
                </a:lnTo>
                <a:lnTo>
                  <a:pt x="10890" y="2228193"/>
                </a:lnTo>
                <a:lnTo>
                  <a:pt x="115993" y="2469931"/>
                </a:lnTo>
                <a:lnTo>
                  <a:pt x="273648" y="2753710"/>
                </a:lnTo>
                <a:lnTo>
                  <a:pt x="494366" y="3121572"/>
                </a:lnTo>
                <a:lnTo>
                  <a:pt x="588959" y="3699641"/>
                </a:lnTo>
                <a:lnTo>
                  <a:pt x="578448" y="4099034"/>
                </a:lnTo>
                <a:lnTo>
                  <a:pt x="609979" y="4414344"/>
                </a:lnTo>
                <a:lnTo>
                  <a:pt x="683552" y="4698124"/>
                </a:lnTo>
                <a:lnTo>
                  <a:pt x="757124" y="4918841"/>
                </a:lnTo>
                <a:lnTo>
                  <a:pt x="862228" y="5213131"/>
                </a:lnTo>
                <a:lnTo>
                  <a:pt x="904269" y="5297213"/>
                </a:lnTo>
                <a:lnTo>
                  <a:pt x="914779" y="530772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TextBox 1026"/>
          <p:cNvSpPr txBox="1"/>
          <p:nvPr/>
        </p:nvSpPr>
        <p:spPr>
          <a:xfrm>
            <a:off x="6090848" y="697258"/>
            <a:ext cx="2490746" cy="369332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Diesel Source Excavation</a:t>
            </a:r>
            <a:endParaRPr lang="en-US" dirty="0"/>
          </a:p>
        </p:txBody>
      </p:sp>
      <p:sp>
        <p:nvSpPr>
          <p:cNvPr id="1030" name="TextBox 1029"/>
          <p:cNvSpPr txBox="1"/>
          <p:nvPr/>
        </p:nvSpPr>
        <p:spPr>
          <a:xfrm>
            <a:off x="7018747" y="3004067"/>
            <a:ext cx="200279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SVE Extraction Well</a:t>
            </a:r>
            <a:endParaRPr lang="en-US" dirty="0"/>
          </a:p>
        </p:txBody>
      </p:sp>
      <p:cxnSp>
        <p:nvCxnSpPr>
          <p:cNvPr id="1036" name="Straight Arrow Connector 1035"/>
          <p:cNvCxnSpPr>
            <a:stCxn id="1027" idx="1"/>
          </p:cNvCxnSpPr>
          <p:nvPr/>
        </p:nvCxnSpPr>
        <p:spPr>
          <a:xfrm flipH="1">
            <a:off x="5239408" y="881924"/>
            <a:ext cx="851440" cy="336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/>
          <p:cNvCxnSpPr/>
          <p:nvPr/>
        </p:nvCxnSpPr>
        <p:spPr>
          <a:xfrm flipH="1" flipV="1">
            <a:off x="7010400" y="2698532"/>
            <a:ext cx="168166" cy="3055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0" name="Rectangle 1049"/>
          <p:cNvSpPr/>
          <p:nvPr/>
        </p:nvSpPr>
        <p:spPr>
          <a:xfrm>
            <a:off x="3581399" y="235390"/>
            <a:ext cx="5440139" cy="3453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2" name="Rectangle 1051"/>
          <p:cNvSpPr/>
          <p:nvPr/>
        </p:nvSpPr>
        <p:spPr>
          <a:xfrm>
            <a:off x="4106917" y="5711656"/>
            <a:ext cx="4770684" cy="9939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6253655" y="2165131"/>
            <a:ext cx="798786" cy="3941379"/>
          </a:xfrm>
          <a:custGeom>
            <a:avLst/>
            <a:gdLst>
              <a:gd name="connsiteX0" fmla="*/ 357352 w 798786"/>
              <a:gd name="connsiteY0" fmla="*/ 0 h 3941379"/>
              <a:gd name="connsiteX1" fmla="*/ 409904 w 798786"/>
              <a:gd name="connsiteY1" fmla="*/ 515007 h 3941379"/>
              <a:gd name="connsiteX2" fmla="*/ 0 w 798786"/>
              <a:gd name="connsiteY2" fmla="*/ 2070538 h 3941379"/>
              <a:gd name="connsiteX3" fmla="*/ 42042 w 798786"/>
              <a:gd name="connsiteY3" fmla="*/ 3941379 h 3941379"/>
              <a:gd name="connsiteX4" fmla="*/ 798786 w 798786"/>
              <a:gd name="connsiteY4" fmla="*/ 3920359 h 394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786" h="3941379">
                <a:moveTo>
                  <a:pt x="357352" y="0"/>
                </a:moveTo>
                <a:lnTo>
                  <a:pt x="409904" y="515007"/>
                </a:lnTo>
                <a:lnTo>
                  <a:pt x="0" y="2070538"/>
                </a:lnTo>
                <a:lnTo>
                  <a:pt x="42042" y="3941379"/>
                </a:lnTo>
                <a:lnTo>
                  <a:pt x="798786" y="3920359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52441" y="5930462"/>
            <a:ext cx="719959" cy="23911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34200" y="4495800"/>
            <a:ext cx="838200" cy="1316421"/>
          </a:xfrm>
          <a:prstGeom prst="rect">
            <a:avLst/>
          </a:prstGeom>
          <a:pattFill prst="wdUpDiag">
            <a:fgClr>
              <a:schemeClr val="bg1">
                <a:lumMod val="65000"/>
              </a:schemeClr>
            </a:fgClr>
            <a:bgClr>
              <a:srgbClr val="99CCFF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TextBox 1045"/>
          <p:cNvSpPr txBox="1"/>
          <p:nvPr/>
        </p:nvSpPr>
        <p:spPr>
          <a:xfrm>
            <a:off x="7595160" y="5244301"/>
            <a:ext cx="1370503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System Bldg.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7429978" y="5613633"/>
            <a:ext cx="207581" cy="4928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348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18863" r="45510" b="24466"/>
          <a:stretch/>
        </p:blipFill>
        <p:spPr bwMode="auto">
          <a:xfrm>
            <a:off x="2514600" y="967291"/>
            <a:ext cx="6366641" cy="57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29802"/>
            <a:ext cx="3733800" cy="53091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u="sng" dirty="0" smtClean="0"/>
              <a:t>Remedies conducted</a:t>
            </a:r>
            <a:r>
              <a:rPr lang="en-US" sz="2000" dirty="0" smtClean="0"/>
              <a:t>: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Limited Excavations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DPE E</a:t>
            </a:r>
            <a:r>
              <a:rPr lang="en-US" sz="2000" dirty="0" smtClean="0"/>
              <a:t>xtraction </a:t>
            </a:r>
            <a:r>
              <a:rPr lang="en-US" sz="2000" dirty="0"/>
              <a:t>– 5 </a:t>
            </a:r>
            <a:r>
              <a:rPr lang="en-US" sz="2000" dirty="0" smtClean="0"/>
              <a:t>wells </a:t>
            </a:r>
          </a:p>
          <a:p>
            <a:pPr marL="284163">
              <a:tabLst>
                <a:tab pos="284163" algn="l"/>
              </a:tabLst>
              <a:defRPr/>
            </a:pPr>
            <a:endParaRPr lang="en-US" sz="800" dirty="0" smtClean="0"/>
          </a:p>
          <a:p>
            <a:pPr marL="284163">
              <a:defRPr/>
            </a:pPr>
            <a:r>
              <a:rPr lang="en-US" sz="2000" dirty="0" smtClean="0"/>
              <a:t>Credible operations 2009-12</a:t>
            </a:r>
          </a:p>
          <a:p>
            <a:pPr>
              <a:defRPr/>
            </a:pPr>
            <a:endParaRPr lang="en-US" sz="800" dirty="0" smtClean="0"/>
          </a:p>
          <a:p>
            <a:pPr marL="284163">
              <a:defRPr/>
            </a:pPr>
            <a:r>
              <a:rPr lang="en-US" sz="2000" dirty="0" smtClean="0"/>
              <a:t>3K </a:t>
            </a:r>
            <a:r>
              <a:rPr lang="en-US" sz="2000" dirty="0"/>
              <a:t>gallons LNAPL </a:t>
            </a:r>
            <a:r>
              <a:rPr lang="en-US" sz="2000" dirty="0" smtClean="0"/>
              <a:t>removed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$</a:t>
            </a:r>
            <a:r>
              <a:rPr lang="en-US" sz="2000" dirty="0"/>
              <a:t>600K r</a:t>
            </a:r>
            <a:r>
              <a:rPr lang="en-US" sz="2000" dirty="0" smtClean="0"/>
              <a:t>eimbursed </a:t>
            </a:r>
            <a:r>
              <a:rPr lang="en-US" sz="2000" dirty="0"/>
              <a:t>(overall)</a:t>
            </a:r>
          </a:p>
          <a:p>
            <a:pPr>
              <a:defRPr/>
            </a:pPr>
            <a:endParaRPr lang="en-US" sz="900" dirty="0" smtClean="0">
              <a:cs typeface="+mn-cs"/>
            </a:endParaRPr>
          </a:p>
          <a:p>
            <a:pPr>
              <a:defRPr/>
            </a:pPr>
            <a:r>
              <a:rPr lang="en-US" sz="2000" u="sng" dirty="0" smtClean="0">
                <a:cs typeface="+mn-cs"/>
              </a:rPr>
              <a:t>Risks Still Present</a:t>
            </a:r>
            <a:r>
              <a:rPr lang="en-US" sz="2000" dirty="0" smtClean="0">
                <a:cs typeface="+mn-cs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+mn-cs"/>
              </a:rPr>
              <a:t>LNAPL at </a:t>
            </a:r>
            <a:r>
              <a:rPr lang="en-US" sz="2000" dirty="0">
                <a:cs typeface="+mn-cs"/>
              </a:rPr>
              <a:t>various </a:t>
            </a:r>
            <a:r>
              <a:rPr lang="en-US" sz="2000" dirty="0" smtClean="0">
                <a:cs typeface="+mn-cs"/>
              </a:rPr>
              <a:t>depths, including confined </a:t>
            </a:r>
            <a:endParaRPr lang="en-US" sz="2000" dirty="0">
              <a:cs typeface="+mn-cs"/>
            </a:endParaRPr>
          </a:p>
          <a:p>
            <a:pPr>
              <a:lnSpc>
                <a:spcPct val="50000"/>
              </a:lnSpc>
              <a:defRPr/>
            </a:pPr>
            <a:endParaRPr lang="en-US" sz="900" dirty="0"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+mn-cs"/>
              </a:rPr>
              <a:t>Potable well </a:t>
            </a:r>
            <a:r>
              <a:rPr lang="en-US" sz="2000" dirty="0" smtClean="0">
                <a:cs typeface="+mn-cs"/>
              </a:rPr>
              <a:t>risk </a:t>
            </a:r>
            <a:endParaRPr lang="en-US" sz="2000" dirty="0">
              <a:cs typeface="+mn-cs"/>
            </a:endParaRPr>
          </a:p>
          <a:p>
            <a:pPr>
              <a:lnSpc>
                <a:spcPct val="50000"/>
              </a:lnSpc>
              <a:defRPr/>
            </a:pPr>
            <a:endParaRPr lang="en-US" sz="900" dirty="0"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+mn-cs"/>
              </a:rPr>
              <a:t>PVI </a:t>
            </a:r>
            <a:r>
              <a:rPr lang="en-US" sz="2000" dirty="0" smtClean="0">
                <a:cs typeface="+mn-cs"/>
              </a:rPr>
              <a:t>risk</a:t>
            </a:r>
          </a:p>
          <a:p>
            <a:pPr>
              <a:defRPr/>
            </a:pPr>
            <a:endParaRPr lang="en-US" sz="800" dirty="0" smtClean="0">
              <a:cs typeface="+mn-cs"/>
            </a:endParaRPr>
          </a:p>
          <a:p>
            <a:pPr>
              <a:defRPr/>
            </a:pPr>
            <a:r>
              <a:rPr lang="en-US" sz="2000" i="1" dirty="0" smtClean="0"/>
              <a:t>Consultant requested additional funds for system re-start and expansion</a:t>
            </a:r>
            <a:endParaRPr lang="en-US" sz="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276" y="211943"/>
            <a:ext cx="5017477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Site 2</a:t>
            </a:r>
          </a:p>
          <a:p>
            <a:r>
              <a:rPr lang="en-US" sz="2400" dirty="0" smtClean="0"/>
              <a:t>Post-System, 2013 LIF Boring Survey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26877" y="5257800"/>
            <a:ext cx="2133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08024" y="2514600"/>
            <a:ext cx="38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1234966"/>
            <a:ext cx="990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8978444">
            <a:off x="5376992" y="1558556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0" t="50895" r="14177" b="44998"/>
          <a:stretch/>
        </p:blipFill>
        <p:spPr bwMode="auto">
          <a:xfrm>
            <a:off x="7219895" y="4599990"/>
            <a:ext cx="1357257" cy="5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42568" y="5197944"/>
            <a:ext cx="1755352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Excavation Areas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30865" y="2970330"/>
            <a:ext cx="1564339" cy="369332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Recovery Well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257800" y="1355100"/>
            <a:ext cx="2159309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Drinking Water Wells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019800" y="3339662"/>
            <a:ext cx="140677" cy="927538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419600" y="1447800"/>
            <a:ext cx="838200" cy="91966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876800" y="1692166"/>
            <a:ext cx="495300" cy="1813034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5" name="Straight Connector 15364"/>
          <p:cNvCxnSpPr/>
          <p:nvPr/>
        </p:nvCxnSpPr>
        <p:spPr>
          <a:xfrm flipV="1">
            <a:off x="4191000" y="4529286"/>
            <a:ext cx="228600" cy="66865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498552" y="4404270"/>
            <a:ext cx="625898" cy="79367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307873" y="5101543"/>
            <a:ext cx="125226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LIF Borings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6307873" y="4801107"/>
            <a:ext cx="119793" cy="3004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27666" y="5470875"/>
            <a:ext cx="100867" cy="396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43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t="29184" r="45155" b="22424"/>
          <a:stretch/>
        </p:blipFill>
        <p:spPr bwMode="auto">
          <a:xfrm>
            <a:off x="2667000" y="152400"/>
            <a:ext cx="6206249" cy="65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2" t="23077" r="6651" b="45445"/>
          <a:stretch/>
        </p:blipFill>
        <p:spPr bwMode="auto">
          <a:xfrm>
            <a:off x="7570066" y="225480"/>
            <a:ext cx="11589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752" y="152400"/>
            <a:ext cx="4770437" cy="129266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defRPr/>
            </a:pP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LIF Response (%RE)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cs typeface="+mn-cs"/>
              </a:rPr>
              <a:t>Maximum </a:t>
            </a:r>
            <a:r>
              <a:rPr lang="en-US" sz="2400" b="1" dirty="0">
                <a:solidFill>
                  <a:srgbClr val="FF0000"/>
                </a:solidFill>
                <a:cs typeface="+mn-cs"/>
              </a:rPr>
              <a:t>Amplitude Map</a:t>
            </a:r>
          </a:p>
          <a:p>
            <a:pPr algn="ctr">
              <a:lnSpc>
                <a:spcPct val="50000"/>
              </a:lnSpc>
              <a:defRPr/>
            </a:pPr>
            <a:endParaRPr lang="en-US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7885" y="2819400"/>
            <a:ext cx="228600" cy="244475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67711"/>
            <a:ext cx="3962400" cy="3200876"/>
          </a:xfrm>
          <a:prstGeom prst="rect">
            <a:avLst/>
          </a:prstGeom>
          <a:solidFill>
            <a:srgbClr val="99FF66">
              <a:alpha val="72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b="1" dirty="0" smtClean="0"/>
              <a:t>Problems:</a:t>
            </a:r>
            <a:endParaRPr lang="en-US" altLang="en-US" sz="2400" b="1" dirty="0"/>
          </a:p>
          <a:p>
            <a:pPr>
              <a:defRPr/>
            </a:pPr>
            <a:endParaRPr lang="en-US" alt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/>
              <a:t>Does </a:t>
            </a:r>
            <a:r>
              <a:rPr lang="en-US" altLang="en-US" sz="2400" dirty="0"/>
              <a:t>not discriminate LNAPL </a:t>
            </a:r>
            <a:r>
              <a:rPr lang="en-US" altLang="en-US" sz="2400" dirty="0" smtClean="0"/>
              <a:t>formation thickness</a:t>
            </a:r>
          </a:p>
          <a:p>
            <a:pPr>
              <a:lnSpc>
                <a:spcPct val="50000"/>
              </a:lnSpc>
              <a:defRPr/>
            </a:pPr>
            <a:r>
              <a:rPr lang="en-US" altLang="en-US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/>
              <a:t>Does </a:t>
            </a:r>
            <a:r>
              <a:rPr lang="en-US" altLang="en-US" sz="2400" dirty="0"/>
              <a:t>not show soil/geology context for </a:t>
            </a:r>
            <a:r>
              <a:rPr lang="en-US" altLang="en-US" sz="2400" dirty="0" smtClean="0"/>
              <a:t>accumulation</a:t>
            </a:r>
          </a:p>
          <a:p>
            <a:pPr>
              <a:lnSpc>
                <a:spcPct val="50000"/>
              </a:lnSpc>
              <a:defRPr/>
            </a:pPr>
            <a:endParaRPr lang="en-US" altLang="en-US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Does not show separate confined accumulation</a:t>
            </a:r>
          </a:p>
        </p:txBody>
      </p:sp>
      <p:sp>
        <p:nvSpPr>
          <p:cNvPr id="10" name="Oval 9"/>
          <p:cNvSpPr/>
          <p:nvPr/>
        </p:nvSpPr>
        <p:spPr>
          <a:xfrm>
            <a:off x="5123271" y="3201956"/>
            <a:ext cx="228600" cy="244475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46061" y="4103248"/>
            <a:ext cx="228600" cy="244475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9414" y="422548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LIF 3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99912" y="152671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LIF 16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06611" y="152671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LIF 15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123271" y="4225485"/>
            <a:ext cx="1096143" cy="1846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7"/>
          </p:cNvCxnSpPr>
          <p:nvPr/>
        </p:nvCxnSpPr>
        <p:spPr>
          <a:xfrm flipV="1">
            <a:off x="5053007" y="1896046"/>
            <a:ext cx="58439" cy="9591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" idx="7"/>
          </p:cNvCxnSpPr>
          <p:nvPr/>
        </p:nvCxnSpPr>
        <p:spPr>
          <a:xfrm flipV="1">
            <a:off x="5318393" y="1896046"/>
            <a:ext cx="796929" cy="13417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65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7108" r="6441" b="19286"/>
          <a:stretch>
            <a:fillRect/>
          </a:stretch>
        </p:blipFill>
        <p:spPr bwMode="auto">
          <a:xfrm>
            <a:off x="477455" y="838200"/>
            <a:ext cx="4038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7175" r="7225" b="19220"/>
          <a:stretch>
            <a:fillRect/>
          </a:stretch>
        </p:blipFill>
        <p:spPr bwMode="auto">
          <a:xfrm>
            <a:off x="4693800" y="838200"/>
            <a:ext cx="4038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1905000" y="1447800"/>
            <a:ext cx="753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+mn-lt"/>
              </a:rPr>
              <a:t>LIF-15</a:t>
            </a: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6281300" y="1447800"/>
            <a:ext cx="753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+mn-lt"/>
              </a:rPr>
              <a:t>LIF-16</a:t>
            </a:r>
          </a:p>
        </p:txBody>
      </p:sp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2034080" y="130175"/>
            <a:ext cx="4697413" cy="7080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CC"/>
                </a:solidFill>
                <a:latin typeface="+mn-lt"/>
              </a:rPr>
              <a:t>Amplitude “Bulls Eye”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(Water Table LNAPL Accumulation</a:t>
            </a: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) </a:t>
            </a:r>
            <a:endParaRPr lang="en-US" alt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591114" y="2513012"/>
            <a:ext cx="65532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/>
        </p:nvSpPr>
        <p:spPr>
          <a:xfrm rot="10800000">
            <a:off x="3581399" y="2322512"/>
            <a:ext cx="287338" cy="190500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3665538" y="2513012"/>
            <a:ext cx="119062" cy="320675"/>
          </a:xfrm>
          <a:custGeom>
            <a:avLst/>
            <a:gdLst>
              <a:gd name="connsiteX0" fmla="*/ 49427 w 119300"/>
              <a:gd name="connsiteY0" fmla="*/ 0 h 321276"/>
              <a:gd name="connsiteX1" fmla="*/ 98854 w 119300"/>
              <a:gd name="connsiteY1" fmla="*/ 24714 h 321276"/>
              <a:gd name="connsiteX2" fmla="*/ 98854 w 119300"/>
              <a:gd name="connsiteY2" fmla="*/ 98854 h 321276"/>
              <a:gd name="connsiteX3" fmla="*/ 74141 w 119300"/>
              <a:gd name="connsiteY3" fmla="*/ 107092 h 321276"/>
              <a:gd name="connsiteX4" fmla="*/ 24714 w 119300"/>
              <a:gd name="connsiteY4" fmla="*/ 140044 h 321276"/>
              <a:gd name="connsiteX5" fmla="*/ 0 w 119300"/>
              <a:gd name="connsiteY5" fmla="*/ 148282 h 321276"/>
              <a:gd name="connsiteX6" fmla="*/ 24714 w 119300"/>
              <a:gd name="connsiteY6" fmla="*/ 238898 h 321276"/>
              <a:gd name="connsiteX7" fmla="*/ 49427 w 119300"/>
              <a:gd name="connsiteY7" fmla="*/ 255373 h 321276"/>
              <a:gd name="connsiteX8" fmla="*/ 65903 w 119300"/>
              <a:gd name="connsiteY8" fmla="*/ 280087 h 321276"/>
              <a:gd name="connsiteX9" fmla="*/ 74141 w 119300"/>
              <a:gd name="connsiteY9" fmla="*/ 321276 h 32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300" h="321276">
                <a:moveTo>
                  <a:pt x="49427" y="0"/>
                </a:moveTo>
                <a:cubicBezTo>
                  <a:pt x="65903" y="8238"/>
                  <a:pt x="84118" y="13662"/>
                  <a:pt x="98854" y="24714"/>
                </a:cubicBezTo>
                <a:cubicBezTo>
                  <a:pt x="115525" y="37217"/>
                  <a:pt x="135017" y="86799"/>
                  <a:pt x="98854" y="98854"/>
                </a:cubicBezTo>
                <a:cubicBezTo>
                  <a:pt x="90616" y="101600"/>
                  <a:pt x="81732" y="102875"/>
                  <a:pt x="74141" y="107092"/>
                </a:cubicBezTo>
                <a:cubicBezTo>
                  <a:pt x="56832" y="116709"/>
                  <a:pt x="43499" y="133782"/>
                  <a:pt x="24714" y="140044"/>
                </a:cubicBezTo>
                <a:lnTo>
                  <a:pt x="0" y="148282"/>
                </a:lnTo>
                <a:cubicBezTo>
                  <a:pt x="2569" y="161128"/>
                  <a:pt x="15066" y="232466"/>
                  <a:pt x="24714" y="238898"/>
                </a:cubicBezTo>
                <a:lnTo>
                  <a:pt x="49427" y="255373"/>
                </a:lnTo>
                <a:cubicBezTo>
                  <a:pt x="54919" y="263611"/>
                  <a:pt x="62003" y="270987"/>
                  <a:pt x="65903" y="280087"/>
                </a:cubicBezTo>
                <a:cubicBezTo>
                  <a:pt x="74807" y="300863"/>
                  <a:pt x="74141" y="305315"/>
                  <a:pt x="74141" y="32127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307263" y="1963738"/>
            <a:ext cx="0" cy="4065587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71800" y="1963738"/>
            <a:ext cx="17463" cy="4065587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0" name="TextBox 4"/>
          <p:cNvSpPr txBox="1">
            <a:spLocks noChangeArrowheads="1"/>
          </p:cNvSpPr>
          <p:nvPr/>
        </p:nvSpPr>
        <p:spPr bwMode="auto">
          <a:xfrm>
            <a:off x="3779791" y="5029200"/>
            <a:ext cx="2471831" cy="646331"/>
          </a:xfrm>
          <a:prstGeom prst="rect">
            <a:avLst/>
          </a:prstGeom>
          <a:solidFill>
            <a:schemeClr val="accent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Maximum Fluorescence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Responses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989263" y="4362450"/>
            <a:ext cx="812800" cy="685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07138" y="4362450"/>
            <a:ext cx="984250" cy="685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87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9113" y="4114800"/>
            <a:ext cx="7772400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Site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Confirmed post-remedy shallow LNAPL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Indicated lack of any deeper LNAPL accumulation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Provided detailed soil distributions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Denied funding for further active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Helped focus additional work – confirmation potable well sampling and vapor intrusion (VI) assessments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69235" y="460707"/>
            <a:ext cx="7484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CC"/>
                </a:solidFill>
              </a:rPr>
              <a:t>Two </a:t>
            </a:r>
            <a:r>
              <a:rPr lang="en-US" sz="2800" b="1" dirty="0" smtClean="0">
                <a:solidFill>
                  <a:srgbClr val="FFFFCC"/>
                </a:solidFill>
              </a:rPr>
              <a:t>LNAPL Remedial Case Histories:</a:t>
            </a:r>
            <a:endParaRPr lang="en-US" sz="2800" b="1" dirty="0">
              <a:solidFill>
                <a:srgbClr val="FFFF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CC"/>
                </a:solidFill>
              </a:rPr>
              <a:t>Both had expensive, </a:t>
            </a:r>
            <a:r>
              <a:rPr lang="en-US" sz="2000" b="1" dirty="0">
                <a:solidFill>
                  <a:srgbClr val="FFFFCC"/>
                </a:solidFill>
              </a:rPr>
              <a:t>historical remedies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CC"/>
                </a:solidFill>
              </a:rPr>
              <a:t>Both had relatively </a:t>
            </a:r>
            <a:r>
              <a:rPr lang="en-US" sz="2000" b="1" dirty="0">
                <a:solidFill>
                  <a:srgbClr val="FFFFCC"/>
                </a:solidFill>
              </a:rPr>
              <a:t>poor </a:t>
            </a:r>
            <a:r>
              <a:rPr lang="en-US" sz="2000" b="1" dirty="0" smtClean="0">
                <a:solidFill>
                  <a:srgbClr val="FFFFCC"/>
                </a:solidFill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CC"/>
                </a:solidFill>
              </a:rPr>
              <a:t>Both had post-remedy, high resolution surveys conducted (LIF/EC) that resulted in the following:</a:t>
            </a:r>
            <a:endParaRPr lang="en-US" sz="2000" b="1" dirty="0">
              <a:solidFill>
                <a:srgbClr val="FFFF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235" y="2514600"/>
            <a:ext cx="7792278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Site 1 :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Provided improved focus on LNAPL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Provided  context (soil distributions) for LNAPL accumulations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Approved funding for a </a:t>
            </a:r>
            <a:r>
              <a:rPr lang="en-US" sz="2000" dirty="0"/>
              <a:t>second remedial action </a:t>
            </a:r>
          </a:p>
        </p:txBody>
      </p:sp>
    </p:spTree>
    <p:extLst>
      <p:ext uri="{BB962C8B-B14F-4D97-AF65-F5344CB8AC3E}">
        <p14:creationId xmlns:p14="http://schemas.microsoft.com/office/powerpoint/2010/main" val="109984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1" t="6790" r="8321" b="19775"/>
          <a:stretch>
            <a:fillRect/>
          </a:stretch>
        </p:blipFill>
        <p:spPr bwMode="auto">
          <a:xfrm>
            <a:off x="2509768" y="564356"/>
            <a:ext cx="64293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152399" y="228600"/>
            <a:ext cx="5978525" cy="7080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CC"/>
                </a:solidFill>
                <a:latin typeface="+mn-lt"/>
              </a:rPr>
              <a:t>Recon:  </a:t>
            </a:r>
            <a:r>
              <a:rPr lang="en-US" altLang="en-US" sz="2400" b="1" i="1" dirty="0">
                <a:solidFill>
                  <a:srgbClr val="FFFFCC"/>
                </a:solidFill>
                <a:latin typeface="+mn-lt"/>
              </a:rPr>
              <a:t>“Meaningful” </a:t>
            </a:r>
            <a:r>
              <a:rPr lang="en-US" altLang="en-US" sz="2400" b="1" dirty="0">
                <a:solidFill>
                  <a:srgbClr val="FFFFCC"/>
                </a:solidFill>
                <a:latin typeface="+mn-lt"/>
              </a:rPr>
              <a:t>LNAPL Signal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(Confined </a:t>
            </a: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LNAPL Beneath Roadway)</a:t>
            </a:r>
            <a:endParaRPr lang="en-US" alt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33700" y="2624138"/>
            <a:ext cx="59309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/>
        </p:nvSpPr>
        <p:spPr>
          <a:xfrm rot="10800000">
            <a:off x="5237163" y="2408238"/>
            <a:ext cx="287337" cy="190500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321300" y="2611438"/>
            <a:ext cx="119063" cy="320675"/>
          </a:xfrm>
          <a:custGeom>
            <a:avLst/>
            <a:gdLst>
              <a:gd name="connsiteX0" fmla="*/ 49427 w 119300"/>
              <a:gd name="connsiteY0" fmla="*/ 0 h 321276"/>
              <a:gd name="connsiteX1" fmla="*/ 98854 w 119300"/>
              <a:gd name="connsiteY1" fmla="*/ 24714 h 321276"/>
              <a:gd name="connsiteX2" fmla="*/ 98854 w 119300"/>
              <a:gd name="connsiteY2" fmla="*/ 98854 h 321276"/>
              <a:gd name="connsiteX3" fmla="*/ 74141 w 119300"/>
              <a:gd name="connsiteY3" fmla="*/ 107092 h 321276"/>
              <a:gd name="connsiteX4" fmla="*/ 24714 w 119300"/>
              <a:gd name="connsiteY4" fmla="*/ 140044 h 321276"/>
              <a:gd name="connsiteX5" fmla="*/ 0 w 119300"/>
              <a:gd name="connsiteY5" fmla="*/ 148282 h 321276"/>
              <a:gd name="connsiteX6" fmla="*/ 24714 w 119300"/>
              <a:gd name="connsiteY6" fmla="*/ 238898 h 321276"/>
              <a:gd name="connsiteX7" fmla="*/ 49427 w 119300"/>
              <a:gd name="connsiteY7" fmla="*/ 255373 h 321276"/>
              <a:gd name="connsiteX8" fmla="*/ 65903 w 119300"/>
              <a:gd name="connsiteY8" fmla="*/ 280087 h 321276"/>
              <a:gd name="connsiteX9" fmla="*/ 74141 w 119300"/>
              <a:gd name="connsiteY9" fmla="*/ 321276 h 32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300" h="321276">
                <a:moveTo>
                  <a:pt x="49427" y="0"/>
                </a:moveTo>
                <a:cubicBezTo>
                  <a:pt x="65903" y="8238"/>
                  <a:pt x="84118" y="13662"/>
                  <a:pt x="98854" y="24714"/>
                </a:cubicBezTo>
                <a:cubicBezTo>
                  <a:pt x="115525" y="37217"/>
                  <a:pt x="135017" y="86799"/>
                  <a:pt x="98854" y="98854"/>
                </a:cubicBezTo>
                <a:cubicBezTo>
                  <a:pt x="90616" y="101600"/>
                  <a:pt x="81732" y="102875"/>
                  <a:pt x="74141" y="107092"/>
                </a:cubicBezTo>
                <a:cubicBezTo>
                  <a:pt x="56832" y="116709"/>
                  <a:pt x="43499" y="133782"/>
                  <a:pt x="24714" y="140044"/>
                </a:cubicBezTo>
                <a:lnTo>
                  <a:pt x="0" y="148282"/>
                </a:lnTo>
                <a:cubicBezTo>
                  <a:pt x="2569" y="161128"/>
                  <a:pt x="15066" y="232466"/>
                  <a:pt x="24714" y="238898"/>
                </a:cubicBezTo>
                <a:lnTo>
                  <a:pt x="49427" y="255373"/>
                </a:lnTo>
                <a:cubicBezTo>
                  <a:pt x="54919" y="263611"/>
                  <a:pt x="62003" y="270987"/>
                  <a:pt x="65903" y="280087"/>
                </a:cubicBezTo>
                <a:cubicBezTo>
                  <a:pt x="74807" y="300863"/>
                  <a:pt x="74141" y="305315"/>
                  <a:pt x="74141" y="32127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230563" y="1890713"/>
            <a:ext cx="0" cy="30480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8" name="TextBox 20"/>
          <p:cNvSpPr txBox="1">
            <a:spLocks noChangeArrowheads="1"/>
          </p:cNvSpPr>
          <p:nvPr/>
        </p:nvSpPr>
        <p:spPr bwMode="auto">
          <a:xfrm>
            <a:off x="3492897" y="4499113"/>
            <a:ext cx="144623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Fluorescence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Bias (25% RE)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238500" y="3810000"/>
            <a:ext cx="1028700" cy="685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21300" y="5342841"/>
            <a:ext cx="338216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EC Response – Soil Discriminator </a:t>
            </a:r>
            <a:endParaRPr lang="en-US" dirty="0">
              <a:cs typeface="+mn-cs"/>
            </a:endParaRPr>
          </a:p>
          <a:p>
            <a:pPr algn="ctr">
              <a:defRPr/>
            </a:pPr>
            <a:r>
              <a:rPr lang="en-US" dirty="0">
                <a:solidFill>
                  <a:srgbClr val="C00000"/>
                </a:solidFill>
                <a:cs typeface="+mn-cs"/>
              </a:rPr>
              <a:t>Finer Grained Soils </a:t>
            </a:r>
            <a:r>
              <a:rPr lang="en-US" b="1" dirty="0">
                <a:solidFill>
                  <a:srgbClr val="C00000"/>
                </a:solidFill>
                <a:cs typeface="+mn-cs"/>
              </a:rPr>
              <a:t>→</a:t>
            </a:r>
            <a:r>
              <a:rPr lang="en-US" dirty="0">
                <a:solidFill>
                  <a:srgbClr val="C00000"/>
                </a:solidFill>
                <a:cs typeface="+mn-cs"/>
              </a:rPr>
              <a:t>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19600" y="2544763"/>
            <a:ext cx="0" cy="1135062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4438578" y="3886200"/>
            <a:ext cx="1597169" cy="369332"/>
          </a:xfrm>
          <a:prstGeom prst="rect">
            <a:avLst/>
          </a:prstGeom>
          <a:solidFill>
            <a:schemeClr val="accent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Max. Response</a:t>
            </a:r>
          </a:p>
        </p:txBody>
      </p:sp>
      <p:sp>
        <p:nvSpPr>
          <p:cNvPr id="10253" name="TextBox 18"/>
          <p:cNvSpPr txBox="1">
            <a:spLocks noChangeArrowheads="1"/>
          </p:cNvSpPr>
          <p:nvPr/>
        </p:nvSpPr>
        <p:spPr bwMode="auto">
          <a:xfrm>
            <a:off x="130805" y="1032412"/>
            <a:ext cx="2688595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LIF Bias - discriminates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robust </a:t>
            </a: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signal: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Likely &gt;LNAPL sats.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Eliminates noise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Look to correlate w/well accumulations</a:t>
            </a:r>
            <a:endParaRPr lang="en-US" alt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152400" y="4495800"/>
            <a:ext cx="2320925" cy="923330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Again, max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response </a:t>
            </a: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does not discriminate 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LNAPL </a:t>
            </a: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thickness</a:t>
            </a:r>
            <a:endParaRPr lang="en-US" altLang="en-US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419600" y="3414713"/>
            <a:ext cx="381000" cy="47148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80831" y="5989172"/>
            <a:ext cx="867569" cy="564028"/>
          </a:xfrm>
          <a:prstGeom prst="line">
            <a:avLst/>
          </a:prstGeom>
          <a:ln w="25400">
            <a:solidFill>
              <a:schemeClr val="accent6">
                <a:lumMod val="75000"/>
                <a:alpha val="6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848600" y="5988767"/>
            <a:ext cx="800253" cy="564433"/>
          </a:xfrm>
          <a:prstGeom prst="line">
            <a:avLst/>
          </a:prstGeom>
          <a:ln w="25400">
            <a:solidFill>
              <a:schemeClr val="accent6">
                <a:lumMod val="75000"/>
                <a:alpha val="6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9" name="TextBox 33791"/>
          <p:cNvSpPr txBox="1">
            <a:spLocks noChangeArrowheads="1"/>
          </p:cNvSpPr>
          <p:nvPr/>
        </p:nvSpPr>
        <p:spPr bwMode="auto">
          <a:xfrm>
            <a:off x="6986588" y="3406531"/>
            <a:ext cx="1873654" cy="369332"/>
          </a:xfrm>
          <a:prstGeom prst="rect">
            <a:avLst/>
          </a:prstGeom>
          <a:solidFill>
            <a:schemeClr val="accent6">
              <a:lumMod val="60000"/>
              <a:lumOff val="40000"/>
              <a:alpha val="87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Base confinement</a:t>
            </a:r>
            <a:endParaRPr lang="en-US" altLang="en-US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3795" name="Straight Arrow Connector 33794"/>
          <p:cNvCxnSpPr/>
          <p:nvPr/>
        </p:nvCxnSpPr>
        <p:spPr>
          <a:xfrm flipH="1" flipV="1">
            <a:off x="6781800" y="3091273"/>
            <a:ext cx="204788" cy="32344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1" name="TextBox 1"/>
          <p:cNvSpPr txBox="1">
            <a:spLocks noChangeArrowheads="1"/>
          </p:cNvSpPr>
          <p:nvPr/>
        </p:nvSpPr>
        <p:spPr bwMode="auto">
          <a:xfrm>
            <a:off x="4217988" y="1154113"/>
            <a:ext cx="68800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LIF-3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11400" y="3008313"/>
            <a:ext cx="161925" cy="569912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63" name="TextBox 56"/>
          <p:cNvSpPr txBox="1">
            <a:spLocks noChangeArrowheads="1"/>
          </p:cNvSpPr>
          <p:nvPr/>
        </p:nvSpPr>
        <p:spPr bwMode="auto">
          <a:xfrm>
            <a:off x="130805" y="3246000"/>
            <a:ext cx="2238433" cy="61555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OW-7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nearby/contains LNAPL)</a:t>
            </a:r>
            <a:endParaRPr lang="en-US" alt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676400" y="3293269"/>
            <a:ext cx="635000" cy="1132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946374" y="3112294"/>
            <a:ext cx="357346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6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24628" r="18105" b="31403"/>
          <a:stretch>
            <a:fillRect/>
          </a:stretch>
        </p:blipFill>
        <p:spPr bwMode="auto">
          <a:xfrm>
            <a:off x="1803400" y="358775"/>
            <a:ext cx="6019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917700" y="1371600"/>
            <a:ext cx="59309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878013" y="2900363"/>
            <a:ext cx="59309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11575" y="1789113"/>
            <a:ext cx="13890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90000"/>
                  </a:schemeClr>
                </a:solidFill>
                <a:cs typeface="+mn-cs"/>
              </a:rPr>
              <a:t>smear zone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543425" y="1398588"/>
            <a:ext cx="295275" cy="390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048125" y="2124075"/>
            <a:ext cx="533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934200" y="2943225"/>
            <a:ext cx="152400" cy="1889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6" name="Straight Arrow Connector 15"/>
          <p:cNvCxnSpPr>
            <a:endCxn id="13" idx="0"/>
          </p:cNvCxnSpPr>
          <p:nvPr/>
        </p:nvCxnSpPr>
        <p:spPr>
          <a:xfrm flipH="1">
            <a:off x="7010400" y="2755106"/>
            <a:ext cx="212726" cy="18811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16092" y="1660690"/>
            <a:ext cx="0" cy="2265363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54825" y="5562600"/>
            <a:ext cx="1909763" cy="646113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Conductivity</a:t>
            </a:r>
          </a:p>
          <a:p>
            <a:pPr>
              <a:defRPr/>
            </a:pPr>
            <a:r>
              <a:rPr lang="en-US" dirty="0">
                <a:cs typeface="+mn-cs"/>
              </a:rPr>
              <a:t>Bias (~70 mS/m)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362700" y="5410200"/>
            <a:ext cx="647700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638800" y="3733800"/>
            <a:ext cx="1960563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638800" y="2157413"/>
            <a:ext cx="2057400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638800" y="1284288"/>
            <a:ext cx="1960563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23125" y="2581275"/>
            <a:ext cx="184467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Sieve Calibration:  </a:t>
            </a:r>
            <a:r>
              <a:rPr lang="en-US" dirty="0">
                <a:cs typeface="+mn-cs"/>
              </a:rPr>
              <a:t>ML </a:t>
            </a:r>
            <a:r>
              <a:rPr lang="en-US" sz="1400" dirty="0" smtClean="0">
                <a:cs typeface="+mn-cs"/>
              </a:rPr>
              <a:t>(</a:t>
            </a:r>
            <a:r>
              <a:rPr lang="en-US" sz="1400" dirty="0">
                <a:cs typeface="+mn-cs"/>
              </a:rPr>
              <a:t>64% fines)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742323" y="3902492"/>
            <a:ext cx="2411879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cs typeface="+mn-cs"/>
              </a:rPr>
              <a:t>Correlation Markers (3)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4406106" y="1284289"/>
            <a:ext cx="1232694" cy="261820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72325" y="1973263"/>
            <a:ext cx="1895475" cy="338554"/>
          </a:xfrm>
          <a:prstGeom prst="rect">
            <a:avLst/>
          </a:prstGeom>
          <a:solidFill>
            <a:srgbClr val="B489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Base 1</a:t>
            </a:r>
            <a:r>
              <a:rPr lang="en-US" sz="1600" b="1" baseline="30000" dirty="0">
                <a:cs typeface="+mn-cs"/>
              </a:rPr>
              <a:t>st</a:t>
            </a:r>
            <a:r>
              <a:rPr lang="en-US" sz="1600" b="1" dirty="0">
                <a:cs typeface="+mn-cs"/>
              </a:rPr>
              <a:t> Confining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46938" y="3563938"/>
            <a:ext cx="1820862" cy="338554"/>
          </a:xfrm>
          <a:prstGeom prst="rect">
            <a:avLst/>
          </a:prstGeom>
          <a:solidFill>
            <a:srgbClr val="C092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Top 2</a:t>
            </a:r>
            <a:r>
              <a:rPr lang="en-US" sz="1600" b="1" baseline="30000" dirty="0">
                <a:cs typeface="+mn-cs"/>
              </a:rPr>
              <a:t>nd </a:t>
            </a:r>
            <a:r>
              <a:rPr lang="en-US" sz="1600" b="1" dirty="0">
                <a:cs typeface="+mn-cs"/>
              </a:rPr>
              <a:t>Confining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838700" y="2157414"/>
            <a:ext cx="876300" cy="174507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154202" y="3733801"/>
            <a:ext cx="560798" cy="168691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715000" y="3255963"/>
            <a:ext cx="647700" cy="477837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5715000" y="6043613"/>
            <a:ext cx="647700" cy="165100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700713" y="5051425"/>
            <a:ext cx="647700" cy="168275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5700713" y="2519363"/>
            <a:ext cx="647700" cy="61912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5686425" y="2713038"/>
            <a:ext cx="647700" cy="84137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5761038" y="1284288"/>
            <a:ext cx="647700" cy="84137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5686425" y="1514475"/>
            <a:ext cx="647700" cy="80963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5700713" y="2235200"/>
            <a:ext cx="647700" cy="46038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5711825" y="6208713"/>
            <a:ext cx="647700" cy="322262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359525" y="3733800"/>
            <a:ext cx="585788" cy="1317625"/>
          </a:xfrm>
          <a:prstGeom prst="rect">
            <a:avLst/>
          </a:prstGeom>
          <a:solidFill>
            <a:srgbClr val="CC99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ML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6342063" y="1595438"/>
            <a:ext cx="585787" cy="547687"/>
          </a:xfrm>
          <a:prstGeom prst="rect">
            <a:avLst/>
          </a:prstGeom>
          <a:solidFill>
            <a:srgbClr val="CC99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359525" y="407988"/>
            <a:ext cx="585788" cy="892175"/>
          </a:xfrm>
          <a:prstGeom prst="rect">
            <a:avLst/>
          </a:prstGeom>
          <a:solidFill>
            <a:srgbClr val="CC99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359525" y="407988"/>
            <a:ext cx="0" cy="60737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48" name="TextBox 70"/>
          <p:cNvSpPr txBox="1">
            <a:spLocks noChangeArrowheads="1"/>
          </p:cNvSpPr>
          <p:nvPr/>
        </p:nvSpPr>
        <p:spPr bwMode="auto">
          <a:xfrm>
            <a:off x="5735638" y="3354388"/>
            <a:ext cx="492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charset="0"/>
              </a:rPr>
              <a:t>SM</a:t>
            </a:r>
          </a:p>
        </p:txBody>
      </p:sp>
      <p:sp>
        <p:nvSpPr>
          <p:cNvPr id="13349" name="TextBox 38"/>
          <p:cNvSpPr txBox="1">
            <a:spLocks noChangeArrowheads="1"/>
          </p:cNvSpPr>
          <p:nvPr/>
        </p:nvSpPr>
        <p:spPr bwMode="auto">
          <a:xfrm>
            <a:off x="3800475" y="5632450"/>
            <a:ext cx="796925" cy="401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charset="0"/>
              </a:rPr>
              <a:t>LIF-3</a:t>
            </a:r>
          </a:p>
        </p:txBody>
      </p:sp>
      <p:sp>
        <p:nvSpPr>
          <p:cNvPr id="38" name="TextBox 20"/>
          <p:cNvSpPr txBox="1">
            <a:spLocks noChangeArrowheads="1"/>
          </p:cNvSpPr>
          <p:nvPr/>
        </p:nvSpPr>
        <p:spPr bwMode="auto">
          <a:xfrm>
            <a:off x="2179113" y="1442916"/>
            <a:ext cx="87395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25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% </a:t>
            </a:r>
            <a:r>
              <a:rPr lang="en-US" altLang="en-US" sz="1800" dirty="0" smtClean="0">
                <a:solidFill>
                  <a:schemeClr val="tx1"/>
                </a:solidFill>
                <a:latin typeface="+mn-lt"/>
              </a:rPr>
              <a:t>RE</a:t>
            </a:r>
            <a:endParaRPr lang="en-US" alt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685800" y="177155"/>
            <a:ext cx="3857625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FFCC"/>
                </a:solidFill>
                <a:latin typeface="+mn-lt"/>
              </a:rPr>
              <a:t>Soil Interpretation</a:t>
            </a:r>
            <a:endParaRPr lang="en-US" alt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611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/>
          <a:stretch>
            <a:fillRect/>
          </a:stretch>
        </p:blipFill>
        <p:spPr bwMode="auto">
          <a:xfrm>
            <a:off x="171450" y="436563"/>
            <a:ext cx="8839200" cy="6192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2141538" y="2435225"/>
            <a:ext cx="2035175" cy="701675"/>
          </a:xfrm>
          <a:custGeom>
            <a:avLst/>
            <a:gdLst>
              <a:gd name="connsiteX0" fmla="*/ 741405 w 2035032"/>
              <a:gd name="connsiteY0" fmla="*/ 677934 h 700677"/>
              <a:gd name="connsiteX1" fmla="*/ 700216 w 2035032"/>
              <a:gd name="connsiteY1" fmla="*/ 644982 h 700677"/>
              <a:gd name="connsiteX2" fmla="*/ 593124 w 2035032"/>
              <a:gd name="connsiteY2" fmla="*/ 644982 h 700677"/>
              <a:gd name="connsiteX3" fmla="*/ 453081 w 2035032"/>
              <a:gd name="connsiteY3" fmla="*/ 661458 h 700677"/>
              <a:gd name="connsiteX4" fmla="*/ 387178 w 2035032"/>
              <a:gd name="connsiteY4" fmla="*/ 677934 h 700677"/>
              <a:gd name="connsiteX5" fmla="*/ 222421 w 2035032"/>
              <a:gd name="connsiteY5" fmla="*/ 661458 h 700677"/>
              <a:gd name="connsiteX6" fmla="*/ 197708 w 2035032"/>
              <a:gd name="connsiteY6" fmla="*/ 653220 h 700677"/>
              <a:gd name="connsiteX7" fmla="*/ 378940 w 2035032"/>
              <a:gd name="connsiteY7" fmla="*/ 628507 h 700677"/>
              <a:gd name="connsiteX8" fmla="*/ 593124 w 2035032"/>
              <a:gd name="connsiteY8" fmla="*/ 612031 h 700677"/>
              <a:gd name="connsiteX9" fmla="*/ 691978 w 2035032"/>
              <a:gd name="connsiteY9" fmla="*/ 603793 h 700677"/>
              <a:gd name="connsiteX10" fmla="*/ 675503 w 2035032"/>
              <a:gd name="connsiteY10" fmla="*/ 546128 h 700677"/>
              <a:gd name="connsiteX11" fmla="*/ 502508 w 2035032"/>
              <a:gd name="connsiteY11" fmla="*/ 537890 h 700677"/>
              <a:gd name="connsiteX12" fmla="*/ 477794 w 2035032"/>
              <a:gd name="connsiteY12" fmla="*/ 513177 h 700677"/>
              <a:gd name="connsiteX13" fmla="*/ 304800 w 2035032"/>
              <a:gd name="connsiteY13" fmla="*/ 504939 h 700677"/>
              <a:gd name="connsiteX14" fmla="*/ 247135 w 2035032"/>
              <a:gd name="connsiteY14" fmla="*/ 471988 h 700677"/>
              <a:gd name="connsiteX15" fmla="*/ 172994 w 2035032"/>
              <a:gd name="connsiteY15" fmla="*/ 430799 h 700677"/>
              <a:gd name="connsiteX16" fmla="*/ 74140 w 2035032"/>
              <a:gd name="connsiteY16" fmla="*/ 414323 h 700677"/>
              <a:gd name="connsiteX17" fmla="*/ 49427 w 2035032"/>
              <a:gd name="connsiteY17" fmla="*/ 389609 h 700677"/>
              <a:gd name="connsiteX18" fmla="*/ 0 w 2035032"/>
              <a:gd name="connsiteY18" fmla="*/ 356658 h 700677"/>
              <a:gd name="connsiteX19" fmla="*/ 115330 w 2035032"/>
              <a:gd name="connsiteY19" fmla="*/ 323707 h 700677"/>
              <a:gd name="connsiteX20" fmla="*/ 164757 w 2035032"/>
              <a:gd name="connsiteY20" fmla="*/ 290755 h 700677"/>
              <a:gd name="connsiteX21" fmla="*/ 189470 w 2035032"/>
              <a:gd name="connsiteY21" fmla="*/ 282517 h 700677"/>
              <a:gd name="connsiteX22" fmla="*/ 214184 w 2035032"/>
              <a:gd name="connsiteY22" fmla="*/ 266042 h 700677"/>
              <a:gd name="connsiteX23" fmla="*/ 255373 w 2035032"/>
              <a:gd name="connsiteY23" fmla="*/ 257804 h 700677"/>
              <a:gd name="connsiteX24" fmla="*/ 304800 w 2035032"/>
              <a:gd name="connsiteY24" fmla="*/ 241328 h 700677"/>
              <a:gd name="connsiteX25" fmla="*/ 329513 w 2035032"/>
              <a:gd name="connsiteY25" fmla="*/ 233090 h 700677"/>
              <a:gd name="connsiteX26" fmla="*/ 354227 w 2035032"/>
              <a:gd name="connsiteY26" fmla="*/ 208377 h 700677"/>
              <a:gd name="connsiteX27" fmla="*/ 345989 w 2035032"/>
              <a:gd name="connsiteY27" fmla="*/ 183663 h 700677"/>
              <a:gd name="connsiteX28" fmla="*/ 263611 w 2035032"/>
              <a:gd name="connsiteY28" fmla="*/ 175426 h 700677"/>
              <a:gd name="connsiteX29" fmla="*/ 189470 w 2035032"/>
              <a:gd name="connsiteY29" fmla="*/ 142474 h 700677"/>
              <a:gd name="connsiteX30" fmla="*/ 164757 w 2035032"/>
              <a:gd name="connsiteY30" fmla="*/ 134236 h 700677"/>
              <a:gd name="connsiteX31" fmla="*/ 140043 w 2035032"/>
              <a:gd name="connsiteY31" fmla="*/ 117761 h 700677"/>
              <a:gd name="connsiteX32" fmla="*/ 90616 w 2035032"/>
              <a:gd name="connsiteY32" fmla="*/ 101285 h 700677"/>
              <a:gd name="connsiteX33" fmla="*/ 115330 w 2035032"/>
              <a:gd name="connsiteY33" fmla="*/ 84809 h 700677"/>
              <a:gd name="connsiteX34" fmla="*/ 214184 w 2035032"/>
              <a:gd name="connsiteY34" fmla="*/ 68334 h 700677"/>
              <a:gd name="connsiteX35" fmla="*/ 296562 w 2035032"/>
              <a:gd name="connsiteY35" fmla="*/ 43620 h 700677"/>
              <a:gd name="connsiteX36" fmla="*/ 362465 w 2035032"/>
              <a:gd name="connsiteY36" fmla="*/ 35382 h 700677"/>
              <a:gd name="connsiteX37" fmla="*/ 996778 w 2035032"/>
              <a:gd name="connsiteY37" fmla="*/ 35382 h 700677"/>
              <a:gd name="connsiteX38" fmla="*/ 1112108 w 2035032"/>
              <a:gd name="connsiteY38" fmla="*/ 43620 h 700677"/>
              <a:gd name="connsiteX39" fmla="*/ 1169773 w 2035032"/>
              <a:gd name="connsiteY39" fmla="*/ 60096 h 700677"/>
              <a:gd name="connsiteX40" fmla="*/ 1194486 w 2035032"/>
              <a:gd name="connsiteY40" fmla="*/ 68334 h 700677"/>
              <a:gd name="connsiteX41" fmla="*/ 1243913 w 2035032"/>
              <a:gd name="connsiteY41" fmla="*/ 76572 h 700677"/>
              <a:gd name="connsiteX42" fmla="*/ 1276865 w 2035032"/>
              <a:gd name="connsiteY42" fmla="*/ 84809 h 700677"/>
              <a:gd name="connsiteX43" fmla="*/ 1293340 w 2035032"/>
              <a:gd name="connsiteY43" fmla="*/ 109523 h 700677"/>
              <a:gd name="connsiteX44" fmla="*/ 1268627 w 2035032"/>
              <a:gd name="connsiteY44" fmla="*/ 117761 h 700677"/>
              <a:gd name="connsiteX45" fmla="*/ 1243913 w 2035032"/>
              <a:gd name="connsiteY45" fmla="*/ 134236 h 700677"/>
              <a:gd name="connsiteX46" fmla="*/ 1202724 w 2035032"/>
              <a:gd name="connsiteY46" fmla="*/ 175426 h 700677"/>
              <a:gd name="connsiteX47" fmla="*/ 1186248 w 2035032"/>
              <a:gd name="connsiteY47" fmla="*/ 200139 h 700677"/>
              <a:gd name="connsiteX48" fmla="*/ 1136821 w 2035032"/>
              <a:gd name="connsiteY48" fmla="*/ 216615 h 700677"/>
              <a:gd name="connsiteX49" fmla="*/ 1112108 w 2035032"/>
              <a:gd name="connsiteY49" fmla="*/ 241328 h 700677"/>
              <a:gd name="connsiteX50" fmla="*/ 1070919 w 2035032"/>
              <a:gd name="connsiteY50" fmla="*/ 249566 h 700677"/>
              <a:gd name="connsiteX51" fmla="*/ 1103870 w 2035032"/>
              <a:gd name="connsiteY51" fmla="*/ 266042 h 700677"/>
              <a:gd name="connsiteX52" fmla="*/ 1713470 w 2035032"/>
              <a:gd name="connsiteY52" fmla="*/ 274280 h 700677"/>
              <a:gd name="connsiteX53" fmla="*/ 1762897 w 2035032"/>
              <a:gd name="connsiteY53" fmla="*/ 282517 h 700677"/>
              <a:gd name="connsiteX54" fmla="*/ 1828800 w 2035032"/>
              <a:gd name="connsiteY54" fmla="*/ 298993 h 700677"/>
              <a:gd name="connsiteX55" fmla="*/ 1869989 w 2035032"/>
              <a:gd name="connsiteY55" fmla="*/ 307231 h 700677"/>
              <a:gd name="connsiteX56" fmla="*/ 1787611 w 2035032"/>
              <a:gd name="connsiteY56" fmla="*/ 307231 h 700677"/>
              <a:gd name="connsiteX57" fmla="*/ 1746421 w 2035032"/>
              <a:gd name="connsiteY57" fmla="*/ 315469 h 700677"/>
              <a:gd name="connsiteX58" fmla="*/ 1647567 w 2035032"/>
              <a:gd name="connsiteY58" fmla="*/ 323707 h 700677"/>
              <a:gd name="connsiteX59" fmla="*/ 1614616 w 2035032"/>
              <a:gd name="connsiteY59" fmla="*/ 331945 h 700677"/>
              <a:gd name="connsiteX60" fmla="*/ 1565189 w 2035032"/>
              <a:gd name="connsiteY60" fmla="*/ 348420 h 700677"/>
              <a:gd name="connsiteX61" fmla="*/ 1400432 w 2035032"/>
              <a:gd name="connsiteY61" fmla="*/ 356658 h 700677"/>
              <a:gd name="connsiteX62" fmla="*/ 1153297 w 2035032"/>
              <a:gd name="connsiteY62" fmla="*/ 373134 h 700677"/>
              <a:gd name="connsiteX63" fmla="*/ 1128584 w 2035032"/>
              <a:gd name="connsiteY63" fmla="*/ 381372 h 700677"/>
              <a:gd name="connsiteX64" fmla="*/ 1079157 w 2035032"/>
              <a:gd name="connsiteY64" fmla="*/ 414323 h 700677"/>
              <a:gd name="connsiteX65" fmla="*/ 1062681 w 2035032"/>
              <a:gd name="connsiteY65" fmla="*/ 439036 h 700677"/>
              <a:gd name="connsiteX66" fmla="*/ 996778 w 2035032"/>
              <a:gd name="connsiteY66" fmla="*/ 471988 h 700677"/>
              <a:gd name="connsiteX67" fmla="*/ 963827 w 2035032"/>
              <a:gd name="connsiteY67" fmla="*/ 488463 h 700677"/>
              <a:gd name="connsiteX68" fmla="*/ 1639330 w 2035032"/>
              <a:gd name="connsiteY68" fmla="*/ 480226 h 700677"/>
              <a:gd name="connsiteX69" fmla="*/ 1861751 w 2035032"/>
              <a:gd name="connsiteY69" fmla="*/ 488463 h 700677"/>
              <a:gd name="connsiteX70" fmla="*/ 2018270 w 2035032"/>
              <a:gd name="connsiteY70" fmla="*/ 504939 h 700677"/>
              <a:gd name="connsiteX71" fmla="*/ 2034746 w 2035032"/>
              <a:gd name="connsiteY71" fmla="*/ 537890 h 700677"/>
              <a:gd name="connsiteX72" fmla="*/ 2010032 w 2035032"/>
              <a:gd name="connsiteY72" fmla="*/ 546128 h 700677"/>
              <a:gd name="connsiteX73" fmla="*/ 1944130 w 2035032"/>
              <a:gd name="connsiteY73" fmla="*/ 562604 h 700677"/>
              <a:gd name="connsiteX74" fmla="*/ 1845276 w 2035032"/>
              <a:gd name="connsiteY74" fmla="*/ 595555 h 700677"/>
              <a:gd name="connsiteX75" fmla="*/ 1820562 w 2035032"/>
              <a:gd name="connsiteY75" fmla="*/ 603793 h 700677"/>
              <a:gd name="connsiteX76" fmla="*/ 1795848 w 2035032"/>
              <a:gd name="connsiteY76" fmla="*/ 620269 h 700677"/>
              <a:gd name="connsiteX77" fmla="*/ 1688757 w 2035032"/>
              <a:gd name="connsiteY77" fmla="*/ 612031 h 700677"/>
              <a:gd name="connsiteX78" fmla="*/ 1664043 w 2035032"/>
              <a:gd name="connsiteY78" fmla="*/ 595555 h 700677"/>
              <a:gd name="connsiteX79" fmla="*/ 1589903 w 2035032"/>
              <a:gd name="connsiteY79" fmla="*/ 603793 h 700677"/>
              <a:gd name="connsiteX80" fmla="*/ 1491048 w 2035032"/>
              <a:gd name="connsiteY80" fmla="*/ 612031 h 700677"/>
              <a:gd name="connsiteX81" fmla="*/ 1318054 w 2035032"/>
              <a:gd name="connsiteY81" fmla="*/ 628507 h 700677"/>
              <a:gd name="connsiteX82" fmla="*/ 1128584 w 2035032"/>
              <a:gd name="connsiteY82" fmla="*/ 653220 h 700677"/>
              <a:gd name="connsiteX83" fmla="*/ 922638 w 2035032"/>
              <a:gd name="connsiteY83" fmla="*/ 669696 h 700677"/>
              <a:gd name="connsiteX84" fmla="*/ 799070 w 2035032"/>
              <a:gd name="connsiteY84" fmla="*/ 694409 h 700677"/>
              <a:gd name="connsiteX85" fmla="*/ 741405 w 2035032"/>
              <a:gd name="connsiteY85" fmla="*/ 677934 h 70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35032" h="700677">
                <a:moveTo>
                  <a:pt x="741405" y="677934"/>
                </a:moveTo>
                <a:cubicBezTo>
                  <a:pt x="724929" y="669696"/>
                  <a:pt x="715126" y="654301"/>
                  <a:pt x="700216" y="644982"/>
                </a:cubicBezTo>
                <a:cubicBezTo>
                  <a:pt x="669799" y="625971"/>
                  <a:pt x="619064" y="642388"/>
                  <a:pt x="593124" y="644982"/>
                </a:cubicBezTo>
                <a:cubicBezTo>
                  <a:pt x="522639" y="668478"/>
                  <a:pt x="617947" y="638976"/>
                  <a:pt x="453081" y="661458"/>
                </a:cubicBezTo>
                <a:cubicBezTo>
                  <a:pt x="430645" y="664518"/>
                  <a:pt x="387178" y="677934"/>
                  <a:pt x="387178" y="677934"/>
                </a:cubicBezTo>
                <a:cubicBezTo>
                  <a:pt x="329526" y="673816"/>
                  <a:pt x="277648" y="673731"/>
                  <a:pt x="222421" y="661458"/>
                </a:cubicBezTo>
                <a:cubicBezTo>
                  <a:pt x="213944" y="659574"/>
                  <a:pt x="205946" y="655966"/>
                  <a:pt x="197708" y="653220"/>
                </a:cubicBezTo>
                <a:cubicBezTo>
                  <a:pt x="220378" y="562542"/>
                  <a:pt x="192443" y="628507"/>
                  <a:pt x="378940" y="628507"/>
                </a:cubicBezTo>
                <a:cubicBezTo>
                  <a:pt x="479784" y="628507"/>
                  <a:pt x="506551" y="620276"/>
                  <a:pt x="593124" y="612031"/>
                </a:cubicBezTo>
                <a:cubicBezTo>
                  <a:pt x="626041" y="608896"/>
                  <a:pt x="659027" y="606539"/>
                  <a:pt x="691978" y="603793"/>
                </a:cubicBezTo>
                <a:cubicBezTo>
                  <a:pt x="686486" y="584571"/>
                  <a:pt x="694384" y="552695"/>
                  <a:pt x="675503" y="546128"/>
                </a:cubicBezTo>
                <a:cubicBezTo>
                  <a:pt x="620977" y="527162"/>
                  <a:pt x="559453" y="547381"/>
                  <a:pt x="502508" y="537890"/>
                </a:cubicBezTo>
                <a:cubicBezTo>
                  <a:pt x="491016" y="535975"/>
                  <a:pt x="489286" y="515092"/>
                  <a:pt x="477794" y="513177"/>
                </a:cubicBezTo>
                <a:cubicBezTo>
                  <a:pt x="420849" y="503686"/>
                  <a:pt x="362465" y="507685"/>
                  <a:pt x="304800" y="504939"/>
                </a:cubicBezTo>
                <a:cubicBezTo>
                  <a:pt x="196690" y="423860"/>
                  <a:pt x="328013" y="516921"/>
                  <a:pt x="247135" y="471988"/>
                </a:cubicBezTo>
                <a:cubicBezTo>
                  <a:pt x="209966" y="451338"/>
                  <a:pt x="207950" y="437790"/>
                  <a:pt x="172994" y="430799"/>
                </a:cubicBezTo>
                <a:cubicBezTo>
                  <a:pt x="140237" y="424248"/>
                  <a:pt x="107091" y="419815"/>
                  <a:pt x="74140" y="414323"/>
                </a:cubicBezTo>
                <a:cubicBezTo>
                  <a:pt x="65902" y="406085"/>
                  <a:pt x="59847" y="394819"/>
                  <a:pt x="49427" y="389609"/>
                </a:cubicBezTo>
                <a:cubicBezTo>
                  <a:pt x="-6242" y="361775"/>
                  <a:pt x="16365" y="405753"/>
                  <a:pt x="0" y="356658"/>
                </a:cubicBezTo>
                <a:cubicBezTo>
                  <a:pt x="21471" y="292249"/>
                  <a:pt x="-8297" y="356241"/>
                  <a:pt x="115330" y="323707"/>
                </a:cubicBezTo>
                <a:cubicBezTo>
                  <a:pt x="134479" y="318668"/>
                  <a:pt x="145972" y="297017"/>
                  <a:pt x="164757" y="290755"/>
                </a:cubicBezTo>
                <a:cubicBezTo>
                  <a:pt x="172995" y="288009"/>
                  <a:pt x="181703" y="286400"/>
                  <a:pt x="189470" y="282517"/>
                </a:cubicBezTo>
                <a:cubicBezTo>
                  <a:pt x="198325" y="278089"/>
                  <a:pt x="204914" y="269518"/>
                  <a:pt x="214184" y="266042"/>
                </a:cubicBezTo>
                <a:cubicBezTo>
                  <a:pt x="227294" y="261126"/>
                  <a:pt x="241865" y="261488"/>
                  <a:pt x="255373" y="257804"/>
                </a:cubicBezTo>
                <a:cubicBezTo>
                  <a:pt x="272128" y="253234"/>
                  <a:pt x="288324" y="246820"/>
                  <a:pt x="304800" y="241328"/>
                </a:cubicBezTo>
                <a:lnTo>
                  <a:pt x="329513" y="233090"/>
                </a:lnTo>
                <a:cubicBezTo>
                  <a:pt x="337751" y="224852"/>
                  <a:pt x="350543" y="219429"/>
                  <a:pt x="354227" y="208377"/>
                </a:cubicBezTo>
                <a:cubicBezTo>
                  <a:pt x="356973" y="200139"/>
                  <a:pt x="354150" y="186631"/>
                  <a:pt x="345989" y="183663"/>
                </a:cubicBezTo>
                <a:cubicBezTo>
                  <a:pt x="320054" y="174232"/>
                  <a:pt x="291070" y="178172"/>
                  <a:pt x="263611" y="175426"/>
                </a:cubicBezTo>
                <a:cubicBezTo>
                  <a:pt x="224447" y="149316"/>
                  <a:pt x="248290" y="162081"/>
                  <a:pt x="189470" y="142474"/>
                </a:cubicBezTo>
                <a:cubicBezTo>
                  <a:pt x="181232" y="139728"/>
                  <a:pt x="171982" y="139052"/>
                  <a:pt x="164757" y="134236"/>
                </a:cubicBezTo>
                <a:cubicBezTo>
                  <a:pt x="156519" y="128744"/>
                  <a:pt x="149090" y="121782"/>
                  <a:pt x="140043" y="117761"/>
                </a:cubicBezTo>
                <a:cubicBezTo>
                  <a:pt x="124173" y="110708"/>
                  <a:pt x="90616" y="101285"/>
                  <a:pt x="90616" y="101285"/>
                </a:cubicBezTo>
                <a:cubicBezTo>
                  <a:pt x="98854" y="95793"/>
                  <a:pt x="106474" y="89237"/>
                  <a:pt x="115330" y="84809"/>
                </a:cubicBezTo>
                <a:cubicBezTo>
                  <a:pt x="142929" y="71010"/>
                  <a:pt x="190702" y="70943"/>
                  <a:pt x="214184" y="68334"/>
                </a:cubicBezTo>
                <a:cubicBezTo>
                  <a:pt x="236156" y="61010"/>
                  <a:pt x="271663" y="47770"/>
                  <a:pt x="296562" y="43620"/>
                </a:cubicBezTo>
                <a:cubicBezTo>
                  <a:pt x="318399" y="39980"/>
                  <a:pt x="340497" y="38128"/>
                  <a:pt x="362465" y="35382"/>
                </a:cubicBezTo>
                <a:cubicBezTo>
                  <a:pt x="579286" y="-36886"/>
                  <a:pt x="394497" y="21694"/>
                  <a:pt x="996778" y="35382"/>
                </a:cubicBezTo>
                <a:cubicBezTo>
                  <a:pt x="1035309" y="36258"/>
                  <a:pt x="1073665" y="40874"/>
                  <a:pt x="1112108" y="43620"/>
                </a:cubicBezTo>
                <a:cubicBezTo>
                  <a:pt x="1171361" y="63372"/>
                  <a:pt x="1097366" y="39408"/>
                  <a:pt x="1169773" y="60096"/>
                </a:cubicBezTo>
                <a:cubicBezTo>
                  <a:pt x="1178122" y="62482"/>
                  <a:pt x="1186009" y="66450"/>
                  <a:pt x="1194486" y="68334"/>
                </a:cubicBezTo>
                <a:cubicBezTo>
                  <a:pt x="1210791" y="71957"/>
                  <a:pt x="1227534" y="73296"/>
                  <a:pt x="1243913" y="76572"/>
                </a:cubicBezTo>
                <a:cubicBezTo>
                  <a:pt x="1255015" y="78792"/>
                  <a:pt x="1265881" y="82063"/>
                  <a:pt x="1276865" y="84809"/>
                </a:cubicBezTo>
                <a:cubicBezTo>
                  <a:pt x="1282357" y="93047"/>
                  <a:pt x="1295741" y="99918"/>
                  <a:pt x="1293340" y="109523"/>
                </a:cubicBezTo>
                <a:cubicBezTo>
                  <a:pt x="1291234" y="117947"/>
                  <a:pt x="1276394" y="113878"/>
                  <a:pt x="1268627" y="117761"/>
                </a:cubicBezTo>
                <a:cubicBezTo>
                  <a:pt x="1259772" y="122189"/>
                  <a:pt x="1252151" y="128744"/>
                  <a:pt x="1243913" y="134236"/>
                </a:cubicBezTo>
                <a:cubicBezTo>
                  <a:pt x="1199985" y="200131"/>
                  <a:pt x="1257637" y="120514"/>
                  <a:pt x="1202724" y="175426"/>
                </a:cubicBezTo>
                <a:cubicBezTo>
                  <a:pt x="1195723" y="182427"/>
                  <a:pt x="1194644" y="194892"/>
                  <a:pt x="1186248" y="200139"/>
                </a:cubicBezTo>
                <a:cubicBezTo>
                  <a:pt x="1171521" y="209343"/>
                  <a:pt x="1136821" y="216615"/>
                  <a:pt x="1136821" y="216615"/>
                </a:cubicBezTo>
                <a:cubicBezTo>
                  <a:pt x="1128583" y="224853"/>
                  <a:pt x="1122528" y="236118"/>
                  <a:pt x="1112108" y="241328"/>
                </a:cubicBezTo>
                <a:cubicBezTo>
                  <a:pt x="1099585" y="247590"/>
                  <a:pt x="1075347" y="236283"/>
                  <a:pt x="1070919" y="249566"/>
                </a:cubicBezTo>
                <a:cubicBezTo>
                  <a:pt x="1067036" y="261216"/>
                  <a:pt x="1091599" y="265570"/>
                  <a:pt x="1103870" y="266042"/>
                </a:cubicBezTo>
                <a:cubicBezTo>
                  <a:pt x="1306938" y="273852"/>
                  <a:pt x="1510270" y="271534"/>
                  <a:pt x="1713470" y="274280"/>
                </a:cubicBezTo>
                <a:cubicBezTo>
                  <a:pt x="1729946" y="277026"/>
                  <a:pt x="1746565" y="279017"/>
                  <a:pt x="1762897" y="282517"/>
                </a:cubicBezTo>
                <a:cubicBezTo>
                  <a:pt x="1785038" y="287261"/>
                  <a:pt x="1806596" y="294552"/>
                  <a:pt x="1828800" y="298993"/>
                </a:cubicBezTo>
                <a:lnTo>
                  <a:pt x="1869989" y="307231"/>
                </a:lnTo>
                <a:cubicBezTo>
                  <a:pt x="1814156" y="325843"/>
                  <a:pt x="1882269" y="307231"/>
                  <a:pt x="1787611" y="307231"/>
                </a:cubicBezTo>
                <a:cubicBezTo>
                  <a:pt x="1773609" y="307231"/>
                  <a:pt x="1760327" y="313833"/>
                  <a:pt x="1746421" y="315469"/>
                </a:cubicBezTo>
                <a:cubicBezTo>
                  <a:pt x="1713582" y="319332"/>
                  <a:pt x="1680518" y="320961"/>
                  <a:pt x="1647567" y="323707"/>
                </a:cubicBezTo>
                <a:cubicBezTo>
                  <a:pt x="1636583" y="326453"/>
                  <a:pt x="1625460" y="328692"/>
                  <a:pt x="1614616" y="331945"/>
                </a:cubicBezTo>
                <a:cubicBezTo>
                  <a:pt x="1597982" y="336935"/>
                  <a:pt x="1582534" y="347553"/>
                  <a:pt x="1565189" y="348420"/>
                </a:cubicBezTo>
                <a:lnTo>
                  <a:pt x="1400432" y="356658"/>
                </a:lnTo>
                <a:cubicBezTo>
                  <a:pt x="1292146" y="383730"/>
                  <a:pt x="1416790" y="354962"/>
                  <a:pt x="1153297" y="373134"/>
                </a:cubicBezTo>
                <a:cubicBezTo>
                  <a:pt x="1144634" y="373731"/>
                  <a:pt x="1136175" y="377155"/>
                  <a:pt x="1128584" y="381372"/>
                </a:cubicBezTo>
                <a:cubicBezTo>
                  <a:pt x="1111275" y="390988"/>
                  <a:pt x="1079157" y="414323"/>
                  <a:pt x="1079157" y="414323"/>
                </a:cubicBezTo>
                <a:cubicBezTo>
                  <a:pt x="1073665" y="422561"/>
                  <a:pt x="1070198" y="432593"/>
                  <a:pt x="1062681" y="439036"/>
                </a:cubicBezTo>
                <a:cubicBezTo>
                  <a:pt x="1026876" y="469726"/>
                  <a:pt x="1029724" y="457869"/>
                  <a:pt x="996778" y="471988"/>
                </a:cubicBezTo>
                <a:cubicBezTo>
                  <a:pt x="985491" y="476825"/>
                  <a:pt x="951548" y="488306"/>
                  <a:pt x="963827" y="488463"/>
                </a:cubicBezTo>
                <a:lnTo>
                  <a:pt x="1639330" y="480226"/>
                </a:lnTo>
                <a:lnTo>
                  <a:pt x="1861751" y="488463"/>
                </a:lnTo>
                <a:cubicBezTo>
                  <a:pt x="1882613" y="489591"/>
                  <a:pt x="1994424" y="502289"/>
                  <a:pt x="2018270" y="504939"/>
                </a:cubicBezTo>
                <a:cubicBezTo>
                  <a:pt x="2023762" y="515923"/>
                  <a:pt x="2037154" y="525848"/>
                  <a:pt x="2034746" y="537890"/>
                </a:cubicBezTo>
                <a:cubicBezTo>
                  <a:pt x="2033043" y="546405"/>
                  <a:pt x="2018410" y="543843"/>
                  <a:pt x="2010032" y="546128"/>
                </a:cubicBezTo>
                <a:cubicBezTo>
                  <a:pt x="1988186" y="552086"/>
                  <a:pt x="1965611" y="555443"/>
                  <a:pt x="1944130" y="562604"/>
                </a:cubicBezTo>
                <a:lnTo>
                  <a:pt x="1845276" y="595555"/>
                </a:lnTo>
                <a:cubicBezTo>
                  <a:pt x="1837038" y="598301"/>
                  <a:pt x="1827787" y="598976"/>
                  <a:pt x="1820562" y="603793"/>
                </a:cubicBezTo>
                <a:lnTo>
                  <a:pt x="1795848" y="620269"/>
                </a:lnTo>
                <a:cubicBezTo>
                  <a:pt x="1760151" y="617523"/>
                  <a:pt x="1723946" y="618629"/>
                  <a:pt x="1688757" y="612031"/>
                </a:cubicBezTo>
                <a:cubicBezTo>
                  <a:pt x="1679026" y="610206"/>
                  <a:pt x="1673910" y="596377"/>
                  <a:pt x="1664043" y="595555"/>
                </a:cubicBezTo>
                <a:cubicBezTo>
                  <a:pt x="1639263" y="593490"/>
                  <a:pt x="1614656" y="601435"/>
                  <a:pt x="1589903" y="603793"/>
                </a:cubicBezTo>
                <a:cubicBezTo>
                  <a:pt x="1556986" y="606928"/>
                  <a:pt x="1524000" y="609285"/>
                  <a:pt x="1491048" y="612031"/>
                </a:cubicBezTo>
                <a:cubicBezTo>
                  <a:pt x="1414984" y="637387"/>
                  <a:pt x="1500022" y="611448"/>
                  <a:pt x="1318054" y="628507"/>
                </a:cubicBezTo>
                <a:cubicBezTo>
                  <a:pt x="987884" y="659460"/>
                  <a:pt x="1363122" y="633675"/>
                  <a:pt x="1128584" y="653220"/>
                </a:cubicBezTo>
                <a:cubicBezTo>
                  <a:pt x="826379" y="678404"/>
                  <a:pt x="1147104" y="647249"/>
                  <a:pt x="922638" y="669696"/>
                </a:cubicBezTo>
                <a:cubicBezTo>
                  <a:pt x="864986" y="708131"/>
                  <a:pt x="925912" y="673269"/>
                  <a:pt x="799070" y="694409"/>
                </a:cubicBezTo>
                <a:cubicBezTo>
                  <a:pt x="689791" y="712622"/>
                  <a:pt x="757881" y="686172"/>
                  <a:pt x="741405" y="677934"/>
                </a:cubicBezTo>
                <a:close/>
              </a:path>
            </a:pathLst>
          </a:custGeom>
          <a:solidFill>
            <a:srgbClr val="99FF66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4700588" y="3081338"/>
            <a:ext cx="2927350" cy="733425"/>
          </a:xfrm>
          <a:custGeom>
            <a:avLst/>
            <a:gdLst>
              <a:gd name="connsiteX0" fmla="*/ 12079 w 2928274"/>
              <a:gd name="connsiteY0" fmla="*/ 486033 h 733168"/>
              <a:gd name="connsiteX1" fmla="*/ 53268 w 2928274"/>
              <a:gd name="connsiteY1" fmla="*/ 510746 h 733168"/>
              <a:gd name="connsiteX2" fmla="*/ 77982 w 2928274"/>
              <a:gd name="connsiteY2" fmla="*/ 518984 h 733168"/>
              <a:gd name="connsiteX3" fmla="*/ 102695 w 2928274"/>
              <a:gd name="connsiteY3" fmla="*/ 568411 h 733168"/>
              <a:gd name="connsiteX4" fmla="*/ 152122 w 2928274"/>
              <a:gd name="connsiteY4" fmla="*/ 584887 h 733168"/>
              <a:gd name="connsiteX5" fmla="*/ 176836 w 2928274"/>
              <a:gd name="connsiteY5" fmla="*/ 593125 h 733168"/>
              <a:gd name="connsiteX6" fmla="*/ 382782 w 2928274"/>
              <a:gd name="connsiteY6" fmla="*/ 609600 h 733168"/>
              <a:gd name="connsiteX7" fmla="*/ 646393 w 2928274"/>
              <a:gd name="connsiteY7" fmla="*/ 609600 h 733168"/>
              <a:gd name="connsiteX8" fmla="*/ 1173614 w 2928274"/>
              <a:gd name="connsiteY8" fmla="*/ 617838 h 733168"/>
              <a:gd name="connsiteX9" fmla="*/ 1239517 w 2928274"/>
              <a:gd name="connsiteY9" fmla="*/ 626076 h 733168"/>
              <a:gd name="connsiteX10" fmla="*/ 1272468 w 2928274"/>
              <a:gd name="connsiteY10" fmla="*/ 642552 h 733168"/>
              <a:gd name="connsiteX11" fmla="*/ 1396036 w 2928274"/>
              <a:gd name="connsiteY11" fmla="*/ 659027 h 733168"/>
              <a:gd name="connsiteX12" fmla="*/ 1486652 w 2928274"/>
              <a:gd name="connsiteY12" fmla="*/ 675503 h 733168"/>
              <a:gd name="connsiteX13" fmla="*/ 1511366 w 2928274"/>
              <a:gd name="connsiteY13" fmla="*/ 683741 h 733168"/>
              <a:gd name="connsiteX14" fmla="*/ 1585506 w 2928274"/>
              <a:gd name="connsiteY14" fmla="*/ 700217 h 733168"/>
              <a:gd name="connsiteX15" fmla="*/ 1610220 w 2928274"/>
              <a:gd name="connsiteY15" fmla="*/ 708454 h 733168"/>
              <a:gd name="connsiteX16" fmla="*/ 1676122 w 2928274"/>
              <a:gd name="connsiteY16" fmla="*/ 716692 h 733168"/>
              <a:gd name="connsiteX17" fmla="*/ 1742025 w 2928274"/>
              <a:gd name="connsiteY17" fmla="*/ 733168 h 733168"/>
              <a:gd name="connsiteX18" fmla="*/ 1840879 w 2928274"/>
              <a:gd name="connsiteY18" fmla="*/ 724930 h 733168"/>
              <a:gd name="connsiteX19" fmla="*/ 1890306 w 2928274"/>
              <a:gd name="connsiteY19" fmla="*/ 700217 h 733168"/>
              <a:gd name="connsiteX20" fmla="*/ 1964447 w 2928274"/>
              <a:gd name="connsiteY20" fmla="*/ 667265 h 733168"/>
              <a:gd name="connsiteX21" fmla="*/ 1980922 w 2928274"/>
              <a:gd name="connsiteY21" fmla="*/ 642552 h 733168"/>
              <a:gd name="connsiteX22" fmla="*/ 2055063 w 2928274"/>
              <a:gd name="connsiteY22" fmla="*/ 609600 h 733168"/>
              <a:gd name="connsiteX23" fmla="*/ 2137441 w 2928274"/>
              <a:gd name="connsiteY23" fmla="*/ 576649 h 733168"/>
              <a:gd name="connsiteX24" fmla="*/ 2162155 w 2928274"/>
              <a:gd name="connsiteY24" fmla="*/ 568411 h 733168"/>
              <a:gd name="connsiteX25" fmla="*/ 2203344 w 2928274"/>
              <a:gd name="connsiteY25" fmla="*/ 560173 h 733168"/>
              <a:gd name="connsiteX26" fmla="*/ 2252771 w 2928274"/>
              <a:gd name="connsiteY26" fmla="*/ 543698 h 733168"/>
              <a:gd name="connsiteX27" fmla="*/ 2277485 w 2928274"/>
              <a:gd name="connsiteY27" fmla="*/ 535460 h 733168"/>
              <a:gd name="connsiteX28" fmla="*/ 2326912 w 2928274"/>
              <a:gd name="connsiteY28" fmla="*/ 527222 h 733168"/>
              <a:gd name="connsiteX29" fmla="*/ 2063301 w 2928274"/>
              <a:gd name="connsiteY29" fmla="*/ 510746 h 733168"/>
              <a:gd name="connsiteX30" fmla="*/ 2005636 w 2928274"/>
              <a:gd name="connsiteY30" fmla="*/ 502508 h 733168"/>
              <a:gd name="connsiteX31" fmla="*/ 1956209 w 2928274"/>
              <a:gd name="connsiteY31" fmla="*/ 461319 h 733168"/>
              <a:gd name="connsiteX32" fmla="*/ 2120966 w 2928274"/>
              <a:gd name="connsiteY32" fmla="*/ 428368 h 733168"/>
              <a:gd name="connsiteX33" fmla="*/ 2170393 w 2928274"/>
              <a:gd name="connsiteY33" fmla="*/ 411892 h 733168"/>
              <a:gd name="connsiteX34" fmla="*/ 2672901 w 2928274"/>
              <a:gd name="connsiteY34" fmla="*/ 395417 h 733168"/>
              <a:gd name="connsiteX35" fmla="*/ 2771755 w 2928274"/>
              <a:gd name="connsiteY35" fmla="*/ 370703 h 733168"/>
              <a:gd name="connsiteX36" fmla="*/ 2796468 w 2928274"/>
              <a:gd name="connsiteY36" fmla="*/ 362465 h 733168"/>
              <a:gd name="connsiteX37" fmla="*/ 2829420 w 2928274"/>
              <a:gd name="connsiteY37" fmla="*/ 345990 h 733168"/>
              <a:gd name="connsiteX38" fmla="*/ 2878847 w 2928274"/>
              <a:gd name="connsiteY38" fmla="*/ 329514 h 733168"/>
              <a:gd name="connsiteX39" fmla="*/ 2903560 w 2928274"/>
              <a:gd name="connsiteY39" fmla="*/ 321276 h 733168"/>
              <a:gd name="connsiteX40" fmla="*/ 2928274 w 2928274"/>
              <a:gd name="connsiteY40" fmla="*/ 304800 h 733168"/>
              <a:gd name="connsiteX41" fmla="*/ 2903560 w 2928274"/>
              <a:gd name="connsiteY41" fmla="*/ 280087 h 733168"/>
              <a:gd name="connsiteX42" fmla="*/ 2738804 w 2928274"/>
              <a:gd name="connsiteY42" fmla="*/ 255373 h 733168"/>
              <a:gd name="connsiteX43" fmla="*/ 2582285 w 2928274"/>
              <a:gd name="connsiteY43" fmla="*/ 238898 h 733168"/>
              <a:gd name="connsiteX44" fmla="*/ 2557571 w 2928274"/>
              <a:gd name="connsiteY44" fmla="*/ 230660 h 733168"/>
              <a:gd name="connsiteX45" fmla="*/ 2524620 w 2928274"/>
              <a:gd name="connsiteY45" fmla="*/ 222422 h 733168"/>
              <a:gd name="connsiteX46" fmla="*/ 2475193 w 2928274"/>
              <a:gd name="connsiteY46" fmla="*/ 205946 h 733168"/>
              <a:gd name="connsiteX47" fmla="*/ 2310436 w 2928274"/>
              <a:gd name="connsiteY47" fmla="*/ 189471 h 733168"/>
              <a:gd name="connsiteX48" fmla="*/ 2211582 w 2928274"/>
              <a:gd name="connsiteY48" fmla="*/ 172995 h 733168"/>
              <a:gd name="connsiteX49" fmla="*/ 2170393 w 2928274"/>
              <a:gd name="connsiteY49" fmla="*/ 164757 h 733168"/>
              <a:gd name="connsiteX50" fmla="*/ 1626695 w 2928274"/>
              <a:gd name="connsiteY50" fmla="*/ 156519 h 733168"/>
              <a:gd name="connsiteX51" fmla="*/ 1593744 w 2928274"/>
              <a:gd name="connsiteY51" fmla="*/ 148281 h 733168"/>
              <a:gd name="connsiteX52" fmla="*/ 1544317 w 2928274"/>
              <a:gd name="connsiteY52" fmla="*/ 131806 h 733168"/>
              <a:gd name="connsiteX53" fmla="*/ 1519604 w 2928274"/>
              <a:gd name="connsiteY53" fmla="*/ 115330 h 733168"/>
              <a:gd name="connsiteX54" fmla="*/ 1494890 w 2928274"/>
              <a:gd name="connsiteY54" fmla="*/ 107092 h 733168"/>
              <a:gd name="connsiteX55" fmla="*/ 1404274 w 2928274"/>
              <a:gd name="connsiteY55" fmla="*/ 90617 h 733168"/>
              <a:gd name="connsiteX56" fmla="*/ 1354847 w 2928274"/>
              <a:gd name="connsiteY56" fmla="*/ 74141 h 733168"/>
              <a:gd name="connsiteX57" fmla="*/ 1330133 w 2928274"/>
              <a:gd name="connsiteY57" fmla="*/ 65903 h 733168"/>
              <a:gd name="connsiteX58" fmla="*/ 1297182 w 2928274"/>
              <a:gd name="connsiteY58" fmla="*/ 49427 h 733168"/>
              <a:gd name="connsiteX59" fmla="*/ 1272468 w 2928274"/>
              <a:gd name="connsiteY59" fmla="*/ 32952 h 733168"/>
              <a:gd name="connsiteX60" fmla="*/ 1231279 w 2928274"/>
              <a:gd name="connsiteY60" fmla="*/ 24714 h 733168"/>
              <a:gd name="connsiteX61" fmla="*/ 1140663 w 2928274"/>
              <a:gd name="connsiteY61" fmla="*/ 0 h 733168"/>
              <a:gd name="connsiteX62" fmla="*/ 1041809 w 2928274"/>
              <a:gd name="connsiteY62" fmla="*/ 8238 h 733168"/>
              <a:gd name="connsiteX63" fmla="*/ 992382 w 2928274"/>
              <a:gd name="connsiteY63" fmla="*/ 24714 h 733168"/>
              <a:gd name="connsiteX64" fmla="*/ 967668 w 2928274"/>
              <a:gd name="connsiteY64" fmla="*/ 32952 h 733168"/>
              <a:gd name="connsiteX65" fmla="*/ 942955 w 2928274"/>
              <a:gd name="connsiteY65" fmla="*/ 41190 h 733168"/>
              <a:gd name="connsiteX66" fmla="*/ 918241 w 2928274"/>
              <a:gd name="connsiteY66" fmla="*/ 57665 h 733168"/>
              <a:gd name="connsiteX67" fmla="*/ 868814 w 2928274"/>
              <a:gd name="connsiteY67" fmla="*/ 65903 h 733168"/>
              <a:gd name="connsiteX68" fmla="*/ 819387 w 2928274"/>
              <a:gd name="connsiteY68" fmla="*/ 90617 h 733168"/>
              <a:gd name="connsiteX69" fmla="*/ 786436 w 2928274"/>
              <a:gd name="connsiteY69" fmla="*/ 107092 h 733168"/>
              <a:gd name="connsiteX70" fmla="*/ 745247 w 2928274"/>
              <a:gd name="connsiteY70" fmla="*/ 115330 h 733168"/>
              <a:gd name="connsiteX71" fmla="*/ 720533 w 2928274"/>
              <a:gd name="connsiteY71" fmla="*/ 123568 h 733168"/>
              <a:gd name="connsiteX72" fmla="*/ 671106 w 2928274"/>
              <a:gd name="connsiteY72" fmla="*/ 156519 h 733168"/>
              <a:gd name="connsiteX73" fmla="*/ 646393 w 2928274"/>
              <a:gd name="connsiteY73" fmla="*/ 205946 h 733168"/>
              <a:gd name="connsiteX74" fmla="*/ 621679 w 2928274"/>
              <a:gd name="connsiteY74" fmla="*/ 222422 h 733168"/>
              <a:gd name="connsiteX75" fmla="*/ 605204 w 2928274"/>
              <a:gd name="connsiteY75" fmla="*/ 247135 h 733168"/>
              <a:gd name="connsiteX76" fmla="*/ 580490 w 2928274"/>
              <a:gd name="connsiteY76" fmla="*/ 296563 h 733168"/>
              <a:gd name="connsiteX77" fmla="*/ 555777 w 2928274"/>
              <a:gd name="connsiteY77" fmla="*/ 313038 h 733168"/>
              <a:gd name="connsiteX78" fmla="*/ 514587 w 2928274"/>
              <a:gd name="connsiteY78" fmla="*/ 354227 h 733168"/>
              <a:gd name="connsiteX79" fmla="*/ 498112 w 2928274"/>
              <a:gd name="connsiteY79" fmla="*/ 378941 h 733168"/>
              <a:gd name="connsiteX80" fmla="*/ 473398 w 2928274"/>
              <a:gd name="connsiteY80" fmla="*/ 395417 h 733168"/>
              <a:gd name="connsiteX81" fmla="*/ 423971 w 2928274"/>
              <a:gd name="connsiteY81" fmla="*/ 444844 h 733168"/>
              <a:gd name="connsiteX82" fmla="*/ 407495 w 2928274"/>
              <a:gd name="connsiteY82" fmla="*/ 469557 h 733168"/>
              <a:gd name="connsiteX83" fmla="*/ 382782 w 2928274"/>
              <a:gd name="connsiteY83" fmla="*/ 477795 h 733168"/>
              <a:gd name="connsiteX84" fmla="*/ 308641 w 2928274"/>
              <a:gd name="connsiteY84" fmla="*/ 486033 h 733168"/>
              <a:gd name="connsiteX85" fmla="*/ 226263 w 2928274"/>
              <a:gd name="connsiteY85" fmla="*/ 469557 h 733168"/>
              <a:gd name="connsiteX86" fmla="*/ 201550 w 2928274"/>
              <a:gd name="connsiteY86" fmla="*/ 461319 h 733168"/>
              <a:gd name="connsiteX87" fmla="*/ 53268 w 2928274"/>
              <a:gd name="connsiteY87" fmla="*/ 453081 h 733168"/>
              <a:gd name="connsiteX88" fmla="*/ 3841 w 2928274"/>
              <a:gd name="connsiteY88" fmla="*/ 461319 h 733168"/>
              <a:gd name="connsiteX89" fmla="*/ 12079 w 2928274"/>
              <a:gd name="connsiteY89" fmla="*/ 486033 h 73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928274" h="733168">
                <a:moveTo>
                  <a:pt x="12079" y="486033"/>
                </a:moveTo>
                <a:cubicBezTo>
                  <a:pt x="20317" y="494271"/>
                  <a:pt x="38947" y="503586"/>
                  <a:pt x="53268" y="510746"/>
                </a:cubicBezTo>
                <a:cubicBezTo>
                  <a:pt x="61035" y="514629"/>
                  <a:pt x="71842" y="512844"/>
                  <a:pt x="77982" y="518984"/>
                </a:cubicBezTo>
                <a:cubicBezTo>
                  <a:pt x="106408" y="547410"/>
                  <a:pt x="61956" y="542949"/>
                  <a:pt x="102695" y="568411"/>
                </a:cubicBezTo>
                <a:cubicBezTo>
                  <a:pt x="117422" y="577615"/>
                  <a:pt x="135646" y="579395"/>
                  <a:pt x="152122" y="584887"/>
                </a:cubicBezTo>
                <a:lnTo>
                  <a:pt x="176836" y="593125"/>
                </a:lnTo>
                <a:cubicBezTo>
                  <a:pt x="258920" y="620486"/>
                  <a:pt x="192875" y="600969"/>
                  <a:pt x="382782" y="609600"/>
                </a:cubicBezTo>
                <a:cubicBezTo>
                  <a:pt x="504984" y="634041"/>
                  <a:pt x="366199" y="609600"/>
                  <a:pt x="646393" y="609600"/>
                </a:cubicBezTo>
                <a:cubicBezTo>
                  <a:pt x="822155" y="609600"/>
                  <a:pt x="997874" y="615092"/>
                  <a:pt x="1173614" y="617838"/>
                </a:cubicBezTo>
                <a:cubicBezTo>
                  <a:pt x="1195582" y="620584"/>
                  <a:pt x="1218039" y="620706"/>
                  <a:pt x="1239517" y="626076"/>
                </a:cubicBezTo>
                <a:cubicBezTo>
                  <a:pt x="1251431" y="629054"/>
                  <a:pt x="1260621" y="639321"/>
                  <a:pt x="1272468" y="642552"/>
                </a:cubicBezTo>
                <a:cubicBezTo>
                  <a:pt x="1282095" y="645178"/>
                  <a:pt x="1390626" y="658351"/>
                  <a:pt x="1396036" y="659027"/>
                </a:cubicBezTo>
                <a:cubicBezTo>
                  <a:pt x="1452714" y="677920"/>
                  <a:pt x="1384188" y="656873"/>
                  <a:pt x="1486652" y="675503"/>
                </a:cubicBezTo>
                <a:cubicBezTo>
                  <a:pt x="1495196" y="677056"/>
                  <a:pt x="1503017" y="681355"/>
                  <a:pt x="1511366" y="683741"/>
                </a:cubicBezTo>
                <a:cubicBezTo>
                  <a:pt x="1570540" y="700648"/>
                  <a:pt x="1517584" y="683237"/>
                  <a:pt x="1585506" y="700217"/>
                </a:cubicBezTo>
                <a:cubicBezTo>
                  <a:pt x="1593930" y="702323"/>
                  <a:pt x="1601677" y="706901"/>
                  <a:pt x="1610220" y="708454"/>
                </a:cubicBezTo>
                <a:cubicBezTo>
                  <a:pt x="1632001" y="712414"/>
                  <a:pt x="1654241" y="713326"/>
                  <a:pt x="1676122" y="716692"/>
                </a:cubicBezTo>
                <a:cubicBezTo>
                  <a:pt x="1713047" y="722373"/>
                  <a:pt x="1711954" y="723144"/>
                  <a:pt x="1742025" y="733168"/>
                </a:cubicBezTo>
                <a:cubicBezTo>
                  <a:pt x="1774976" y="730422"/>
                  <a:pt x="1808104" y="729300"/>
                  <a:pt x="1840879" y="724930"/>
                </a:cubicBezTo>
                <a:cubicBezTo>
                  <a:pt x="1873068" y="720638"/>
                  <a:pt x="1860553" y="713440"/>
                  <a:pt x="1890306" y="700217"/>
                </a:cubicBezTo>
                <a:cubicBezTo>
                  <a:pt x="1978533" y="661005"/>
                  <a:pt x="1908518" y="704551"/>
                  <a:pt x="1964447" y="667265"/>
                </a:cubicBezTo>
                <a:cubicBezTo>
                  <a:pt x="1969939" y="659027"/>
                  <a:pt x="1973921" y="649553"/>
                  <a:pt x="1980922" y="642552"/>
                </a:cubicBezTo>
                <a:cubicBezTo>
                  <a:pt x="2005153" y="618321"/>
                  <a:pt x="2022437" y="625913"/>
                  <a:pt x="2055063" y="609600"/>
                </a:cubicBezTo>
                <a:cubicBezTo>
                  <a:pt x="2103547" y="585359"/>
                  <a:pt x="2076365" y="597008"/>
                  <a:pt x="2137441" y="576649"/>
                </a:cubicBezTo>
                <a:cubicBezTo>
                  <a:pt x="2145679" y="573903"/>
                  <a:pt x="2153640" y="570114"/>
                  <a:pt x="2162155" y="568411"/>
                </a:cubicBezTo>
                <a:cubicBezTo>
                  <a:pt x="2175885" y="565665"/>
                  <a:pt x="2189836" y="563857"/>
                  <a:pt x="2203344" y="560173"/>
                </a:cubicBezTo>
                <a:cubicBezTo>
                  <a:pt x="2220099" y="555604"/>
                  <a:pt x="2236295" y="549190"/>
                  <a:pt x="2252771" y="543698"/>
                </a:cubicBezTo>
                <a:cubicBezTo>
                  <a:pt x="2261009" y="540952"/>
                  <a:pt x="2268920" y="536888"/>
                  <a:pt x="2277485" y="535460"/>
                </a:cubicBezTo>
                <a:lnTo>
                  <a:pt x="2326912" y="527222"/>
                </a:lnTo>
                <a:lnTo>
                  <a:pt x="2063301" y="510746"/>
                </a:lnTo>
                <a:cubicBezTo>
                  <a:pt x="2043941" y="509257"/>
                  <a:pt x="2024234" y="508087"/>
                  <a:pt x="2005636" y="502508"/>
                </a:cubicBezTo>
                <a:cubicBezTo>
                  <a:pt x="1989249" y="497592"/>
                  <a:pt x="1966718" y="471829"/>
                  <a:pt x="1956209" y="461319"/>
                </a:cubicBezTo>
                <a:cubicBezTo>
                  <a:pt x="1929157" y="380165"/>
                  <a:pt x="1943005" y="448142"/>
                  <a:pt x="2120966" y="428368"/>
                </a:cubicBezTo>
                <a:cubicBezTo>
                  <a:pt x="2138227" y="426450"/>
                  <a:pt x="2153035" y="412461"/>
                  <a:pt x="2170393" y="411892"/>
                </a:cubicBezTo>
                <a:lnTo>
                  <a:pt x="2672901" y="395417"/>
                </a:lnTo>
                <a:cubicBezTo>
                  <a:pt x="2739458" y="384324"/>
                  <a:pt x="2706483" y="392461"/>
                  <a:pt x="2771755" y="370703"/>
                </a:cubicBezTo>
                <a:cubicBezTo>
                  <a:pt x="2779993" y="367957"/>
                  <a:pt x="2788701" y="366348"/>
                  <a:pt x="2796468" y="362465"/>
                </a:cubicBezTo>
                <a:cubicBezTo>
                  <a:pt x="2807452" y="356973"/>
                  <a:pt x="2818018" y="350551"/>
                  <a:pt x="2829420" y="345990"/>
                </a:cubicBezTo>
                <a:cubicBezTo>
                  <a:pt x="2845545" y="339540"/>
                  <a:pt x="2862371" y="335006"/>
                  <a:pt x="2878847" y="329514"/>
                </a:cubicBezTo>
                <a:cubicBezTo>
                  <a:pt x="2887085" y="326768"/>
                  <a:pt x="2896335" y="326093"/>
                  <a:pt x="2903560" y="321276"/>
                </a:cubicBezTo>
                <a:lnTo>
                  <a:pt x="2928274" y="304800"/>
                </a:lnTo>
                <a:cubicBezTo>
                  <a:pt x="2920036" y="296562"/>
                  <a:pt x="2913744" y="285745"/>
                  <a:pt x="2903560" y="280087"/>
                </a:cubicBezTo>
                <a:cubicBezTo>
                  <a:pt x="2857039" y="254242"/>
                  <a:pt x="2783865" y="258592"/>
                  <a:pt x="2738804" y="255373"/>
                </a:cubicBezTo>
                <a:cubicBezTo>
                  <a:pt x="2633459" y="234304"/>
                  <a:pt x="2784143" y="262645"/>
                  <a:pt x="2582285" y="238898"/>
                </a:cubicBezTo>
                <a:cubicBezTo>
                  <a:pt x="2573661" y="237883"/>
                  <a:pt x="2565920" y="233046"/>
                  <a:pt x="2557571" y="230660"/>
                </a:cubicBezTo>
                <a:cubicBezTo>
                  <a:pt x="2546685" y="227550"/>
                  <a:pt x="2535464" y="225675"/>
                  <a:pt x="2524620" y="222422"/>
                </a:cubicBezTo>
                <a:cubicBezTo>
                  <a:pt x="2507986" y="217432"/>
                  <a:pt x="2492426" y="208100"/>
                  <a:pt x="2475193" y="205946"/>
                </a:cubicBezTo>
                <a:cubicBezTo>
                  <a:pt x="2376480" y="193607"/>
                  <a:pt x="2431352" y="199546"/>
                  <a:pt x="2310436" y="189471"/>
                </a:cubicBezTo>
                <a:cubicBezTo>
                  <a:pt x="2213366" y="170057"/>
                  <a:pt x="2334197" y="193431"/>
                  <a:pt x="2211582" y="172995"/>
                </a:cubicBezTo>
                <a:cubicBezTo>
                  <a:pt x="2197771" y="170693"/>
                  <a:pt x="2184389" y="165151"/>
                  <a:pt x="2170393" y="164757"/>
                </a:cubicBezTo>
                <a:cubicBezTo>
                  <a:pt x="1989211" y="159653"/>
                  <a:pt x="1807928" y="159265"/>
                  <a:pt x="1626695" y="156519"/>
                </a:cubicBezTo>
                <a:cubicBezTo>
                  <a:pt x="1615711" y="153773"/>
                  <a:pt x="1604588" y="151534"/>
                  <a:pt x="1593744" y="148281"/>
                </a:cubicBezTo>
                <a:cubicBezTo>
                  <a:pt x="1577110" y="143291"/>
                  <a:pt x="1544317" y="131806"/>
                  <a:pt x="1544317" y="131806"/>
                </a:cubicBezTo>
                <a:cubicBezTo>
                  <a:pt x="1536079" y="126314"/>
                  <a:pt x="1528459" y="119758"/>
                  <a:pt x="1519604" y="115330"/>
                </a:cubicBezTo>
                <a:cubicBezTo>
                  <a:pt x="1511837" y="111447"/>
                  <a:pt x="1503367" y="108976"/>
                  <a:pt x="1494890" y="107092"/>
                </a:cubicBezTo>
                <a:cubicBezTo>
                  <a:pt x="1461006" y="99562"/>
                  <a:pt x="1437235" y="99606"/>
                  <a:pt x="1404274" y="90617"/>
                </a:cubicBezTo>
                <a:cubicBezTo>
                  <a:pt x="1387519" y="86048"/>
                  <a:pt x="1371323" y="79633"/>
                  <a:pt x="1354847" y="74141"/>
                </a:cubicBezTo>
                <a:cubicBezTo>
                  <a:pt x="1346609" y="71395"/>
                  <a:pt x="1337900" y="69787"/>
                  <a:pt x="1330133" y="65903"/>
                </a:cubicBezTo>
                <a:cubicBezTo>
                  <a:pt x="1319149" y="60411"/>
                  <a:pt x="1307844" y="55520"/>
                  <a:pt x="1297182" y="49427"/>
                </a:cubicBezTo>
                <a:cubicBezTo>
                  <a:pt x="1288586" y="44515"/>
                  <a:pt x="1281738" y="36428"/>
                  <a:pt x="1272468" y="32952"/>
                </a:cubicBezTo>
                <a:cubicBezTo>
                  <a:pt x="1259358" y="28036"/>
                  <a:pt x="1244922" y="27862"/>
                  <a:pt x="1231279" y="24714"/>
                </a:cubicBezTo>
                <a:cubicBezTo>
                  <a:pt x="1170891" y="10778"/>
                  <a:pt x="1181513" y="13617"/>
                  <a:pt x="1140663" y="0"/>
                </a:cubicBezTo>
                <a:cubicBezTo>
                  <a:pt x="1107712" y="2746"/>
                  <a:pt x="1074425" y="2802"/>
                  <a:pt x="1041809" y="8238"/>
                </a:cubicBezTo>
                <a:cubicBezTo>
                  <a:pt x="1024678" y="11093"/>
                  <a:pt x="1008858" y="19222"/>
                  <a:pt x="992382" y="24714"/>
                </a:cubicBezTo>
                <a:lnTo>
                  <a:pt x="967668" y="32952"/>
                </a:lnTo>
                <a:cubicBezTo>
                  <a:pt x="959430" y="35698"/>
                  <a:pt x="950180" y="36374"/>
                  <a:pt x="942955" y="41190"/>
                </a:cubicBezTo>
                <a:cubicBezTo>
                  <a:pt x="934717" y="46682"/>
                  <a:pt x="927634" y="54534"/>
                  <a:pt x="918241" y="57665"/>
                </a:cubicBezTo>
                <a:cubicBezTo>
                  <a:pt x="902395" y="62947"/>
                  <a:pt x="885290" y="63157"/>
                  <a:pt x="868814" y="65903"/>
                </a:cubicBezTo>
                <a:cubicBezTo>
                  <a:pt x="821325" y="97563"/>
                  <a:pt x="867133" y="70155"/>
                  <a:pt x="819387" y="90617"/>
                </a:cubicBezTo>
                <a:cubicBezTo>
                  <a:pt x="808100" y="95454"/>
                  <a:pt x="798086" y="103209"/>
                  <a:pt x="786436" y="107092"/>
                </a:cubicBezTo>
                <a:cubicBezTo>
                  <a:pt x="773153" y="111520"/>
                  <a:pt x="758831" y="111934"/>
                  <a:pt x="745247" y="115330"/>
                </a:cubicBezTo>
                <a:cubicBezTo>
                  <a:pt x="736823" y="117436"/>
                  <a:pt x="728771" y="120822"/>
                  <a:pt x="720533" y="123568"/>
                </a:cubicBezTo>
                <a:cubicBezTo>
                  <a:pt x="704057" y="134552"/>
                  <a:pt x="677368" y="137734"/>
                  <a:pt x="671106" y="156519"/>
                </a:cubicBezTo>
                <a:cubicBezTo>
                  <a:pt x="664406" y="176618"/>
                  <a:pt x="662361" y="189978"/>
                  <a:pt x="646393" y="205946"/>
                </a:cubicBezTo>
                <a:cubicBezTo>
                  <a:pt x="639392" y="212947"/>
                  <a:pt x="629917" y="216930"/>
                  <a:pt x="621679" y="222422"/>
                </a:cubicBezTo>
                <a:cubicBezTo>
                  <a:pt x="616187" y="230660"/>
                  <a:pt x="609632" y="238280"/>
                  <a:pt x="605204" y="247135"/>
                </a:cubicBezTo>
                <a:cubicBezTo>
                  <a:pt x="591804" y="273935"/>
                  <a:pt x="604098" y="272955"/>
                  <a:pt x="580490" y="296563"/>
                </a:cubicBezTo>
                <a:cubicBezTo>
                  <a:pt x="573489" y="303564"/>
                  <a:pt x="564015" y="307546"/>
                  <a:pt x="555777" y="313038"/>
                </a:cubicBezTo>
                <a:cubicBezTo>
                  <a:pt x="511838" y="378947"/>
                  <a:pt x="569510" y="299304"/>
                  <a:pt x="514587" y="354227"/>
                </a:cubicBezTo>
                <a:cubicBezTo>
                  <a:pt x="507586" y="361228"/>
                  <a:pt x="505113" y="371940"/>
                  <a:pt x="498112" y="378941"/>
                </a:cubicBezTo>
                <a:cubicBezTo>
                  <a:pt x="491111" y="385942"/>
                  <a:pt x="480798" y="388839"/>
                  <a:pt x="473398" y="395417"/>
                </a:cubicBezTo>
                <a:cubicBezTo>
                  <a:pt x="455983" y="410897"/>
                  <a:pt x="436896" y="425457"/>
                  <a:pt x="423971" y="444844"/>
                </a:cubicBezTo>
                <a:cubicBezTo>
                  <a:pt x="418479" y="453082"/>
                  <a:pt x="415226" y="463372"/>
                  <a:pt x="407495" y="469557"/>
                </a:cubicBezTo>
                <a:cubicBezTo>
                  <a:pt x="400714" y="474981"/>
                  <a:pt x="391347" y="476367"/>
                  <a:pt x="382782" y="477795"/>
                </a:cubicBezTo>
                <a:cubicBezTo>
                  <a:pt x="358255" y="481883"/>
                  <a:pt x="333355" y="483287"/>
                  <a:pt x="308641" y="486033"/>
                </a:cubicBezTo>
                <a:cubicBezTo>
                  <a:pt x="269802" y="479560"/>
                  <a:pt x="260671" y="479388"/>
                  <a:pt x="226263" y="469557"/>
                </a:cubicBezTo>
                <a:cubicBezTo>
                  <a:pt x="217914" y="467171"/>
                  <a:pt x="210194" y="462142"/>
                  <a:pt x="201550" y="461319"/>
                </a:cubicBezTo>
                <a:cubicBezTo>
                  <a:pt x="152269" y="456626"/>
                  <a:pt x="102695" y="455827"/>
                  <a:pt x="53268" y="453081"/>
                </a:cubicBezTo>
                <a:cubicBezTo>
                  <a:pt x="36792" y="455827"/>
                  <a:pt x="17433" y="451610"/>
                  <a:pt x="3841" y="461319"/>
                </a:cubicBezTo>
                <a:cubicBezTo>
                  <a:pt x="-5372" y="467900"/>
                  <a:pt x="3841" y="477795"/>
                  <a:pt x="12079" y="486033"/>
                </a:cubicBezTo>
                <a:close/>
              </a:path>
            </a:pathLst>
          </a:custGeom>
          <a:solidFill>
            <a:srgbClr val="99FF6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914400"/>
            <a:ext cx="0" cy="4495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71763" y="2460625"/>
            <a:ext cx="762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390900" y="5638800"/>
            <a:ext cx="76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934200" y="3219450"/>
            <a:ext cx="76200" cy="312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709863" y="3041650"/>
            <a:ext cx="0" cy="76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86200" y="2709863"/>
            <a:ext cx="0" cy="76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86200" y="2965450"/>
            <a:ext cx="0" cy="76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72300" y="3581400"/>
            <a:ext cx="0" cy="76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848100" y="990600"/>
            <a:ext cx="38100" cy="4419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429250" y="984250"/>
            <a:ext cx="19050" cy="4959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6938963" y="906463"/>
            <a:ext cx="19050" cy="49577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8229600" y="896938"/>
            <a:ext cx="19050" cy="45894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887788" y="3060700"/>
            <a:ext cx="0" cy="76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887788" y="3190875"/>
            <a:ext cx="0" cy="476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029200" y="3427413"/>
            <a:ext cx="3048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14700" y="5959475"/>
            <a:ext cx="3048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715000" y="3219450"/>
            <a:ext cx="3048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754563" y="3225800"/>
            <a:ext cx="3063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48250" y="2914650"/>
            <a:ext cx="3048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2255864" y="4785519"/>
            <a:ext cx="277813" cy="414338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477000" y="2747963"/>
            <a:ext cx="956469" cy="2085975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2141538" y="2011363"/>
            <a:ext cx="2035175" cy="1474787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105458" y="4758980"/>
            <a:ext cx="209742" cy="2806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5" name="TextBox 8"/>
          <p:cNvSpPr txBox="1">
            <a:spLocks noChangeArrowheads="1"/>
          </p:cNvSpPr>
          <p:nvPr/>
        </p:nvSpPr>
        <p:spPr bwMode="auto">
          <a:xfrm>
            <a:off x="6972300" y="5039663"/>
            <a:ext cx="1223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Previous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Slide</a:t>
            </a:r>
            <a:endParaRPr lang="en-US" altLang="en-US" sz="18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4366" name="TextBox 33"/>
          <p:cNvSpPr txBox="1">
            <a:spLocks noChangeArrowheads="1"/>
          </p:cNvSpPr>
          <p:nvPr/>
        </p:nvSpPr>
        <p:spPr bwMode="auto">
          <a:xfrm>
            <a:off x="2748250" y="1457325"/>
            <a:ext cx="1056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Slide 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19</a:t>
            </a:r>
            <a:endParaRPr lang="en-US" altLang="en-US" sz="18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390900" y="1828800"/>
            <a:ext cx="76200" cy="1905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8" name="TextBox 13"/>
          <p:cNvSpPr txBox="1">
            <a:spLocks noChangeArrowheads="1"/>
          </p:cNvSpPr>
          <p:nvPr/>
        </p:nvSpPr>
        <p:spPr bwMode="auto">
          <a:xfrm rot="322872">
            <a:off x="6554775" y="2932906"/>
            <a:ext cx="227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rgbClr val="CC9900"/>
                </a:solidFill>
                <a:latin typeface="Arial" charset="0"/>
              </a:rPr>
              <a:t>1</a:t>
            </a:r>
            <a:r>
              <a:rPr lang="en-US" altLang="en-US" sz="1800" b="1" i="1" baseline="30000" dirty="0">
                <a:solidFill>
                  <a:srgbClr val="CC9900"/>
                </a:solidFill>
                <a:latin typeface="Arial" charset="0"/>
              </a:rPr>
              <a:t>st</a:t>
            </a:r>
            <a:r>
              <a:rPr lang="en-US" altLang="en-US" sz="1800" b="1" i="1" dirty="0">
                <a:solidFill>
                  <a:srgbClr val="CC9900"/>
                </a:solidFill>
                <a:latin typeface="Arial" charset="0"/>
              </a:rPr>
              <a:t> Confining Layer</a:t>
            </a:r>
          </a:p>
        </p:txBody>
      </p:sp>
      <p:sp>
        <p:nvSpPr>
          <p:cNvPr id="14369" name="TextBox 42"/>
          <p:cNvSpPr txBox="1">
            <a:spLocks noChangeArrowheads="1"/>
          </p:cNvSpPr>
          <p:nvPr/>
        </p:nvSpPr>
        <p:spPr bwMode="auto">
          <a:xfrm rot="632065">
            <a:off x="4768850" y="4181475"/>
            <a:ext cx="232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rgbClr val="CC9900"/>
                </a:solidFill>
                <a:latin typeface="Arial" charset="0"/>
              </a:rPr>
              <a:t>2</a:t>
            </a:r>
            <a:r>
              <a:rPr lang="en-US" altLang="en-US" sz="1800" b="1" i="1" baseline="30000" dirty="0">
                <a:solidFill>
                  <a:srgbClr val="CC9900"/>
                </a:solidFill>
                <a:latin typeface="Arial" charset="0"/>
              </a:rPr>
              <a:t>nd</a:t>
            </a:r>
            <a:r>
              <a:rPr lang="en-US" altLang="en-US" sz="1800" b="1" i="1" dirty="0">
                <a:solidFill>
                  <a:srgbClr val="CC9900"/>
                </a:solidFill>
                <a:latin typeface="Arial" charset="0"/>
              </a:rPr>
              <a:t> Confining Layer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5864" y="5224710"/>
            <a:ext cx="784225" cy="368300"/>
          </a:xfrm>
          <a:prstGeom prst="rect">
            <a:avLst/>
          </a:prstGeom>
          <a:solidFill>
            <a:srgbClr val="92D050">
              <a:alpha val="55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OW-2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0" y="4230434"/>
            <a:ext cx="863600" cy="369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LIF-15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4386475"/>
            <a:ext cx="863600" cy="369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LIF-14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905000" y="914400"/>
            <a:ext cx="0" cy="449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67000" y="914400"/>
            <a:ext cx="0" cy="396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0" y="0"/>
            <a:ext cx="5715000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FFCC"/>
                </a:solidFill>
                <a:latin typeface="+mn-lt"/>
              </a:rPr>
              <a:t>Confirmed LNAPL Accumulation</a:t>
            </a:r>
            <a:endParaRPr lang="en-US" alt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73295" y="1967948"/>
            <a:ext cx="7812156" cy="2186609"/>
          </a:xfrm>
          <a:custGeom>
            <a:avLst/>
            <a:gdLst>
              <a:gd name="connsiteX0" fmla="*/ 79513 w 7812156"/>
              <a:gd name="connsiteY0" fmla="*/ 159026 h 2186609"/>
              <a:gd name="connsiteX1" fmla="*/ 665922 w 7812156"/>
              <a:gd name="connsiteY1" fmla="*/ 198782 h 2186609"/>
              <a:gd name="connsiteX2" fmla="*/ 397565 w 7812156"/>
              <a:gd name="connsiteY2" fmla="*/ 417443 h 2186609"/>
              <a:gd name="connsiteX3" fmla="*/ 755374 w 7812156"/>
              <a:gd name="connsiteY3" fmla="*/ 467139 h 2186609"/>
              <a:gd name="connsiteX4" fmla="*/ 387626 w 7812156"/>
              <a:gd name="connsiteY4" fmla="*/ 685800 h 2186609"/>
              <a:gd name="connsiteX5" fmla="*/ 1252330 w 7812156"/>
              <a:gd name="connsiteY5" fmla="*/ 864704 h 2186609"/>
              <a:gd name="connsiteX6" fmla="*/ 1083365 w 7812156"/>
              <a:gd name="connsiteY6" fmla="*/ 1003852 h 2186609"/>
              <a:gd name="connsiteX7" fmla="*/ 1202635 w 7812156"/>
              <a:gd name="connsiteY7" fmla="*/ 1172817 h 2186609"/>
              <a:gd name="connsiteX8" fmla="*/ 1093304 w 7812156"/>
              <a:gd name="connsiteY8" fmla="*/ 1232452 h 2186609"/>
              <a:gd name="connsiteX9" fmla="*/ 1302026 w 7812156"/>
              <a:gd name="connsiteY9" fmla="*/ 1421295 h 2186609"/>
              <a:gd name="connsiteX10" fmla="*/ 2087217 w 7812156"/>
              <a:gd name="connsiteY10" fmla="*/ 1222513 h 2186609"/>
              <a:gd name="connsiteX11" fmla="*/ 3150704 w 7812156"/>
              <a:gd name="connsiteY11" fmla="*/ 1043609 h 2186609"/>
              <a:gd name="connsiteX12" fmla="*/ 3279913 w 7812156"/>
              <a:gd name="connsiteY12" fmla="*/ 1113182 h 2186609"/>
              <a:gd name="connsiteX13" fmla="*/ 3985591 w 7812156"/>
              <a:gd name="connsiteY13" fmla="*/ 1023730 h 2186609"/>
              <a:gd name="connsiteX14" fmla="*/ 4502426 w 7812156"/>
              <a:gd name="connsiteY14" fmla="*/ 1003852 h 2186609"/>
              <a:gd name="connsiteX15" fmla="*/ 5198165 w 7812156"/>
              <a:gd name="connsiteY15" fmla="*/ 864704 h 2186609"/>
              <a:gd name="connsiteX16" fmla="*/ 5864087 w 7812156"/>
              <a:gd name="connsiteY16" fmla="*/ 944217 h 2186609"/>
              <a:gd name="connsiteX17" fmla="*/ 6132443 w 7812156"/>
              <a:gd name="connsiteY17" fmla="*/ 815009 h 2186609"/>
              <a:gd name="connsiteX18" fmla="*/ 5466522 w 7812156"/>
              <a:gd name="connsiteY18" fmla="*/ 606287 h 2186609"/>
              <a:gd name="connsiteX19" fmla="*/ 5685183 w 7812156"/>
              <a:gd name="connsiteY19" fmla="*/ 457200 h 2186609"/>
              <a:gd name="connsiteX20" fmla="*/ 5486400 w 7812156"/>
              <a:gd name="connsiteY20" fmla="*/ 397565 h 2186609"/>
              <a:gd name="connsiteX21" fmla="*/ 5675243 w 7812156"/>
              <a:gd name="connsiteY21" fmla="*/ 288235 h 2186609"/>
              <a:gd name="connsiteX22" fmla="*/ 5426765 w 7812156"/>
              <a:gd name="connsiteY22" fmla="*/ 119269 h 2186609"/>
              <a:gd name="connsiteX23" fmla="*/ 6331226 w 7812156"/>
              <a:gd name="connsiteY23" fmla="*/ 0 h 2186609"/>
              <a:gd name="connsiteX24" fmla="*/ 7633252 w 7812156"/>
              <a:gd name="connsiteY24" fmla="*/ 178904 h 2186609"/>
              <a:gd name="connsiteX25" fmla="*/ 7812156 w 7812156"/>
              <a:gd name="connsiteY25" fmla="*/ 208722 h 2186609"/>
              <a:gd name="connsiteX26" fmla="*/ 7792278 w 7812156"/>
              <a:gd name="connsiteY26" fmla="*/ 1451113 h 2186609"/>
              <a:gd name="connsiteX27" fmla="*/ 6400800 w 7812156"/>
              <a:gd name="connsiteY27" fmla="*/ 1282148 h 2186609"/>
              <a:gd name="connsiteX28" fmla="*/ 5764696 w 7812156"/>
              <a:gd name="connsiteY28" fmla="*/ 1242391 h 2186609"/>
              <a:gd name="connsiteX29" fmla="*/ 5208104 w 7812156"/>
              <a:gd name="connsiteY29" fmla="*/ 1083365 h 2186609"/>
              <a:gd name="connsiteX30" fmla="*/ 4850296 w 7812156"/>
              <a:gd name="connsiteY30" fmla="*/ 1202635 h 2186609"/>
              <a:gd name="connsiteX31" fmla="*/ 4472609 w 7812156"/>
              <a:gd name="connsiteY31" fmla="*/ 1600200 h 2186609"/>
              <a:gd name="connsiteX32" fmla="*/ 3269974 w 7812156"/>
              <a:gd name="connsiteY32" fmla="*/ 1441174 h 2186609"/>
              <a:gd name="connsiteX33" fmla="*/ 3081130 w 7812156"/>
              <a:gd name="connsiteY33" fmla="*/ 1610139 h 2186609"/>
              <a:gd name="connsiteX34" fmla="*/ 2733261 w 7812156"/>
              <a:gd name="connsiteY34" fmla="*/ 1610139 h 2186609"/>
              <a:gd name="connsiteX35" fmla="*/ 2892287 w 7812156"/>
              <a:gd name="connsiteY35" fmla="*/ 1798982 h 2186609"/>
              <a:gd name="connsiteX36" fmla="*/ 2077278 w 7812156"/>
              <a:gd name="connsiteY36" fmla="*/ 1798982 h 2186609"/>
              <a:gd name="connsiteX37" fmla="*/ 586409 w 7812156"/>
              <a:gd name="connsiteY37" fmla="*/ 2186609 h 2186609"/>
              <a:gd name="connsiteX38" fmla="*/ 775252 w 7812156"/>
              <a:gd name="connsiteY38" fmla="*/ 1868556 h 2186609"/>
              <a:gd name="connsiteX39" fmla="*/ 0 w 7812156"/>
              <a:gd name="connsiteY39" fmla="*/ 1848678 h 2186609"/>
              <a:gd name="connsiteX40" fmla="*/ 79513 w 7812156"/>
              <a:gd name="connsiteY40" fmla="*/ 159026 h 218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12156" h="2186609">
                <a:moveTo>
                  <a:pt x="79513" y="159026"/>
                </a:moveTo>
                <a:lnTo>
                  <a:pt x="665922" y="198782"/>
                </a:lnTo>
                <a:lnTo>
                  <a:pt x="397565" y="417443"/>
                </a:lnTo>
                <a:lnTo>
                  <a:pt x="755374" y="467139"/>
                </a:lnTo>
                <a:lnTo>
                  <a:pt x="387626" y="685800"/>
                </a:lnTo>
                <a:lnTo>
                  <a:pt x="1252330" y="864704"/>
                </a:lnTo>
                <a:lnTo>
                  <a:pt x="1083365" y="1003852"/>
                </a:lnTo>
                <a:lnTo>
                  <a:pt x="1202635" y="1172817"/>
                </a:lnTo>
                <a:lnTo>
                  <a:pt x="1093304" y="1232452"/>
                </a:lnTo>
                <a:lnTo>
                  <a:pt x="1302026" y="1421295"/>
                </a:lnTo>
                <a:lnTo>
                  <a:pt x="2087217" y="1222513"/>
                </a:lnTo>
                <a:lnTo>
                  <a:pt x="3150704" y="1043609"/>
                </a:lnTo>
                <a:lnTo>
                  <a:pt x="3279913" y="1113182"/>
                </a:lnTo>
                <a:lnTo>
                  <a:pt x="3985591" y="1023730"/>
                </a:lnTo>
                <a:lnTo>
                  <a:pt x="4502426" y="1003852"/>
                </a:lnTo>
                <a:lnTo>
                  <a:pt x="5198165" y="864704"/>
                </a:lnTo>
                <a:lnTo>
                  <a:pt x="5864087" y="944217"/>
                </a:lnTo>
                <a:lnTo>
                  <a:pt x="6132443" y="815009"/>
                </a:lnTo>
                <a:lnTo>
                  <a:pt x="5466522" y="606287"/>
                </a:lnTo>
                <a:lnTo>
                  <a:pt x="5685183" y="457200"/>
                </a:lnTo>
                <a:lnTo>
                  <a:pt x="5486400" y="397565"/>
                </a:lnTo>
                <a:lnTo>
                  <a:pt x="5675243" y="288235"/>
                </a:lnTo>
                <a:lnTo>
                  <a:pt x="5426765" y="119269"/>
                </a:lnTo>
                <a:lnTo>
                  <a:pt x="6331226" y="0"/>
                </a:lnTo>
                <a:lnTo>
                  <a:pt x="7633252" y="178904"/>
                </a:lnTo>
                <a:lnTo>
                  <a:pt x="7812156" y="208722"/>
                </a:lnTo>
                <a:lnTo>
                  <a:pt x="7792278" y="1451113"/>
                </a:lnTo>
                <a:lnTo>
                  <a:pt x="6400800" y="1282148"/>
                </a:lnTo>
                <a:lnTo>
                  <a:pt x="5764696" y="1242391"/>
                </a:lnTo>
                <a:lnTo>
                  <a:pt x="5208104" y="1083365"/>
                </a:lnTo>
                <a:lnTo>
                  <a:pt x="4850296" y="1202635"/>
                </a:lnTo>
                <a:lnTo>
                  <a:pt x="4472609" y="1600200"/>
                </a:lnTo>
                <a:lnTo>
                  <a:pt x="3269974" y="1441174"/>
                </a:lnTo>
                <a:lnTo>
                  <a:pt x="3081130" y="1610139"/>
                </a:lnTo>
                <a:lnTo>
                  <a:pt x="2733261" y="1610139"/>
                </a:lnTo>
                <a:lnTo>
                  <a:pt x="2892287" y="1798982"/>
                </a:lnTo>
                <a:lnTo>
                  <a:pt x="2077278" y="1798982"/>
                </a:lnTo>
                <a:lnTo>
                  <a:pt x="586409" y="2186609"/>
                </a:lnTo>
                <a:lnTo>
                  <a:pt x="775252" y="1868556"/>
                </a:lnTo>
                <a:lnTo>
                  <a:pt x="0" y="1848678"/>
                </a:lnTo>
                <a:lnTo>
                  <a:pt x="79513" y="159026"/>
                </a:lnTo>
                <a:close/>
              </a:path>
            </a:pathLst>
          </a:custGeom>
          <a:solidFill>
            <a:schemeClr val="accent6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9200" y="2514600"/>
            <a:ext cx="49450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4758531" y="3042444"/>
            <a:ext cx="1261269" cy="84534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57658" y="1466377"/>
            <a:ext cx="2563017" cy="584775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Well &amp; borings that intersect confined LNAPL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562600" y="2051152"/>
            <a:ext cx="228600" cy="103018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Freeform 14344"/>
          <p:cNvSpPr/>
          <p:nvPr/>
        </p:nvSpPr>
        <p:spPr>
          <a:xfrm>
            <a:off x="596348" y="3657600"/>
            <a:ext cx="7653130" cy="884583"/>
          </a:xfrm>
          <a:custGeom>
            <a:avLst/>
            <a:gdLst>
              <a:gd name="connsiteX0" fmla="*/ 9939 w 7653130"/>
              <a:gd name="connsiteY0" fmla="*/ 636104 h 884583"/>
              <a:gd name="connsiteX1" fmla="*/ 1580322 w 7653130"/>
              <a:gd name="connsiteY1" fmla="*/ 278296 h 884583"/>
              <a:gd name="connsiteX2" fmla="*/ 2117035 w 7653130"/>
              <a:gd name="connsiteY2" fmla="*/ 69574 h 884583"/>
              <a:gd name="connsiteX3" fmla="*/ 3279913 w 7653130"/>
              <a:gd name="connsiteY3" fmla="*/ 89452 h 884583"/>
              <a:gd name="connsiteX4" fmla="*/ 4005469 w 7653130"/>
              <a:gd name="connsiteY4" fmla="*/ 0 h 884583"/>
              <a:gd name="connsiteX5" fmla="*/ 4532243 w 7653130"/>
              <a:gd name="connsiteY5" fmla="*/ 208722 h 884583"/>
              <a:gd name="connsiteX6" fmla="*/ 4840356 w 7653130"/>
              <a:gd name="connsiteY6" fmla="*/ 188843 h 884583"/>
              <a:gd name="connsiteX7" fmla="*/ 6370982 w 7653130"/>
              <a:gd name="connsiteY7" fmla="*/ 586409 h 884583"/>
              <a:gd name="connsiteX8" fmla="*/ 7653130 w 7653130"/>
              <a:gd name="connsiteY8" fmla="*/ 546652 h 884583"/>
              <a:gd name="connsiteX9" fmla="*/ 7633252 w 7653130"/>
              <a:gd name="connsiteY9" fmla="*/ 844826 h 884583"/>
              <a:gd name="connsiteX10" fmla="*/ 6370982 w 7653130"/>
              <a:gd name="connsiteY10" fmla="*/ 795130 h 884583"/>
              <a:gd name="connsiteX11" fmla="*/ 4830417 w 7653130"/>
              <a:gd name="connsiteY11" fmla="*/ 437322 h 884583"/>
              <a:gd name="connsiteX12" fmla="*/ 4492487 w 7653130"/>
              <a:gd name="connsiteY12" fmla="*/ 417443 h 884583"/>
              <a:gd name="connsiteX13" fmla="*/ 4025348 w 7653130"/>
              <a:gd name="connsiteY13" fmla="*/ 248478 h 884583"/>
              <a:gd name="connsiteX14" fmla="*/ 3269974 w 7653130"/>
              <a:gd name="connsiteY14" fmla="*/ 318052 h 884583"/>
              <a:gd name="connsiteX15" fmla="*/ 2077278 w 7653130"/>
              <a:gd name="connsiteY15" fmla="*/ 377687 h 884583"/>
              <a:gd name="connsiteX16" fmla="*/ 1292087 w 7653130"/>
              <a:gd name="connsiteY16" fmla="*/ 596348 h 884583"/>
              <a:gd name="connsiteX17" fmla="*/ 0 w 7653130"/>
              <a:gd name="connsiteY17" fmla="*/ 884583 h 884583"/>
              <a:gd name="connsiteX18" fmla="*/ 9939 w 7653130"/>
              <a:gd name="connsiteY18" fmla="*/ 636104 h 88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53130" h="884583">
                <a:moveTo>
                  <a:pt x="9939" y="636104"/>
                </a:moveTo>
                <a:lnTo>
                  <a:pt x="1580322" y="278296"/>
                </a:lnTo>
                <a:lnTo>
                  <a:pt x="2117035" y="69574"/>
                </a:lnTo>
                <a:lnTo>
                  <a:pt x="3279913" y="89452"/>
                </a:lnTo>
                <a:lnTo>
                  <a:pt x="4005469" y="0"/>
                </a:lnTo>
                <a:lnTo>
                  <a:pt x="4532243" y="208722"/>
                </a:lnTo>
                <a:lnTo>
                  <a:pt x="4840356" y="188843"/>
                </a:lnTo>
                <a:lnTo>
                  <a:pt x="6370982" y="586409"/>
                </a:lnTo>
                <a:lnTo>
                  <a:pt x="7653130" y="546652"/>
                </a:lnTo>
                <a:lnTo>
                  <a:pt x="7633252" y="844826"/>
                </a:lnTo>
                <a:lnTo>
                  <a:pt x="6370982" y="795130"/>
                </a:lnTo>
                <a:lnTo>
                  <a:pt x="4830417" y="437322"/>
                </a:lnTo>
                <a:lnTo>
                  <a:pt x="4492487" y="417443"/>
                </a:lnTo>
                <a:lnTo>
                  <a:pt x="4025348" y="248478"/>
                </a:lnTo>
                <a:lnTo>
                  <a:pt x="3269974" y="318052"/>
                </a:lnTo>
                <a:lnTo>
                  <a:pt x="2077278" y="377687"/>
                </a:lnTo>
                <a:lnTo>
                  <a:pt x="1292087" y="596348"/>
                </a:lnTo>
                <a:lnTo>
                  <a:pt x="0" y="884583"/>
                </a:lnTo>
                <a:lnTo>
                  <a:pt x="9939" y="636104"/>
                </a:lnTo>
                <a:close/>
              </a:path>
            </a:pathLst>
          </a:custGeom>
          <a:solidFill>
            <a:schemeClr val="accent6">
              <a:lumMod val="5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06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/>
          <a:stretch>
            <a:fillRect/>
          </a:stretch>
        </p:blipFill>
        <p:spPr bwMode="auto">
          <a:xfrm>
            <a:off x="161925" y="409023"/>
            <a:ext cx="88392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2141538" y="2435225"/>
            <a:ext cx="2035175" cy="701675"/>
          </a:xfrm>
          <a:custGeom>
            <a:avLst/>
            <a:gdLst>
              <a:gd name="connsiteX0" fmla="*/ 741405 w 2035032"/>
              <a:gd name="connsiteY0" fmla="*/ 677934 h 700677"/>
              <a:gd name="connsiteX1" fmla="*/ 700216 w 2035032"/>
              <a:gd name="connsiteY1" fmla="*/ 644982 h 700677"/>
              <a:gd name="connsiteX2" fmla="*/ 593124 w 2035032"/>
              <a:gd name="connsiteY2" fmla="*/ 644982 h 700677"/>
              <a:gd name="connsiteX3" fmla="*/ 453081 w 2035032"/>
              <a:gd name="connsiteY3" fmla="*/ 661458 h 700677"/>
              <a:gd name="connsiteX4" fmla="*/ 387178 w 2035032"/>
              <a:gd name="connsiteY4" fmla="*/ 677934 h 700677"/>
              <a:gd name="connsiteX5" fmla="*/ 222421 w 2035032"/>
              <a:gd name="connsiteY5" fmla="*/ 661458 h 700677"/>
              <a:gd name="connsiteX6" fmla="*/ 197708 w 2035032"/>
              <a:gd name="connsiteY6" fmla="*/ 653220 h 700677"/>
              <a:gd name="connsiteX7" fmla="*/ 378940 w 2035032"/>
              <a:gd name="connsiteY7" fmla="*/ 628507 h 700677"/>
              <a:gd name="connsiteX8" fmla="*/ 593124 w 2035032"/>
              <a:gd name="connsiteY8" fmla="*/ 612031 h 700677"/>
              <a:gd name="connsiteX9" fmla="*/ 691978 w 2035032"/>
              <a:gd name="connsiteY9" fmla="*/ 603793 h 700677"/>
              <a:gd name="connsiteX10" fmla="*/ 675503 w 2035032"/>
              <a:gd name="connsiteY10" fmla="*/ 546128 h 700677"/>
              <a:gd name="connsiteX11" fmla="*/ 502508 w 2035032"/>
              <a:gd name="connsiteY11" fmla="*/ 537890 h 700677"/>
              <a:gd name="connsiteX12" fmla="*/ 477794 w 2035032"/>
              <a:gd name="connsiteY12" fmla="*/ 513177 h 700677"/>
              <a:gd name="connsiteX13" fmla="*/ 304800 w 2035032"/>
              <a:gd name="connsiteY13" fmla="*/ 504939 h 700677"/>
              <a:gd name="connsiteX14" fmla="*/ 247135 w 2035032"/>
              <a:gd name="connsiteY14" fmla="*/ 471988 h 700677"/>
              <a:gd name="connsiteX15" fmla="*/ 172994 w 2035032"/>
              <a:gd name="connsiteY15" fmla="*/ 430799 h 700677"/>
              <a:gd name="connsiteX16" fmla="*/ 74140 w 2035032"/>
              <a:gd name="connsiteY16" fmla="*/ 414323 h 700677"/>
              <a:gd name="connsiteX17" fmla="*/ 49427 w 2035032"/>
              <a:gd name="connsiteY17" fmla="*/ 389609 h 700677"/>
              <a:gd name="connsiteX18" fmla="*/ 0 w 2035032"/>
              <a:gd name="connsiteY18" fmla="*/ 356658 h 700677"/>
              <a:gd name="connsiteX19" fmla="*/ 115330 w 2035032"/>
              <a:gd name="connsiteY19" fmla="*/ 323707 h 700677"/>
              <a:gd name="connsiteX20" fmla="*/ 164757 w 2035032"/>
              <a:gd name="connsiteY20" fmla="*/ 290755 h 700677"/>
              <a:gd name="connsiteX21" fmla="*/ 189470 w 2035032"/>
              <a:gd name="connsiteY21" fmla="*/ 282517 h 700677"/>
              <a:gd name="connsiteX22" fmla="*/ 214184 w 2035032"/>
              <a:gd name="connsiteY22" fmla="*/ 266042 h 700677"/>
              <a:gd name="connsiteX23" fmla="*/ 255373 w 2035032"/>
              <a:gd name="connsiteY23" fmla="*/ 257804 h 700677"/>
              <a:gd name="connsiteX24" fmla="*/ 304800 w 2035032"/>
              <a:gd name="connsiteY24" fmla="*/ 241328 h 700677"/>
              <a:gd name="connsiteX25" fmla="*/ 329513 w 2035032"/>
              <a:gd name="connsiteY25" fmla="*/ 233090 h 700677"/>
              <a:gd name="connsiteX26" fmla="*/ 354227 w 2035032"/>
              <a:gd name="connsiteY26" fmla="*/ 208377 h 700677"/>
              <a:gd name="connsiteX27" fmla="*/ 345989 w 2035032"/>
              <a:gd name="connsiteY27" fmla="*/ 183663 h 700677"/>
              <a:gd name="connsiteX28" fmla="*/ 263611 w 2035032"/>
              <a:gd name="connsiteY28" fmla="*/ 175426 h 700677"/>
              <a:gd name="connsiteX29" fmla="*/ 189470 w 2035032"/>
              <a:gd name="connsiteY29" fmla="*/ 142474 h 700677"/>
              <a:gd name="connsiteX30" fmla="*/ 164757 w 2035032"/>
              <a:gd name="connsiteY30" fmla="*/ 134236 h 700677"/>
              <a:gd name="connsiteX31" fmla="*/ 140043 w 2035032"/>
              <a:gd name="connsiteY31" fmla="*/ 117761 h 700677"/>
              <a:gd name="connsiteX32" fmla="*/ 90616 w 2035032"/>
              <a:gd name="connsiteY32" fmla="*/ 101285 h 700677"/>
              <a:gd name="connsiteX33" fmla="*/ 115330 w 2035032"/>
              <a:gd name="connsiteY33" fmla="*/ 84809 h 700677"/>
              <a:gd name="connsiteX34" fmla="*/ 214184 w 2035032"/>
              <a:gd name="connsiteY34" fmla="*/ 68334 h 700677"/>
              <a:gd name="connsiteX35" fmla="*/ 296562 w 2035032"/>
              <a:gd name="connsiteY35" fmla="*/ 43620 h 700677"/>
              <a:gd name="connsiteX36" fmla="*/ 362465 w 2035032"/>
              <a:gd name="connsiteY36" fmla="*/ 35382 h 700677"/>
              <a:gd name="connsiteX37" fmla="*/ 996778 w 2035032"/>
              <a:gd name="connsiteY37" fmla="*/ 35382 h 700677"/>
              <a:gd name="connsiteX38" fmla="*/ 1112108 w 2035032"/>
              <a:gd name="connsiteY38" fmla="*/ 43620 h 700677"/>
              <a:gd name="connsiteX39" fmla="*/ 1169773 w 2035032"/>
              <a:gd name="connsiteY39" fmla="*/ 60096 h 700677"/>
              <a:gd name="connsiteX40" fmla="*/ 1194486 w 2035032"/>
              <a:gd name="connsiteY40" fmla="*/ 68334 h 700677"/>
              <a:gd name="connsiteX41" fmla="*/ 1243913 w 2035032"/>
              <a:gd name="connsiteY41" fmla="*/ 76572 h 700677"/>
              <a:gd name="connsiteX42" fmla="*/ 1276865 w 2035032"/>
              <a:gd name="connsiteY42" fmla="*/ 84809 h 700677"/>
              <a:gd name="connsiteX43" fmla="*/ 1293340 w 2035032"/>
              <a:gd name="connsiteY43" fmla="*/ 109523 h 700677"/>
              <a:gd name="connsiteX44" fmla="*/ 1268627 w 2035032"/>
              <a:gd name="connsiteY44" fmla="*/ 117761 h 700677"/>
              <a:gd name="connsiteX45" fmla="*/ 1243913 w 2035032"/>
              <a:gd name="connsiteY45" fmla="*/ 134236 h 700677"/>
              <a:gd name="connsiteX46" fmla="*/ 1202724 w 2035032"/>
              <a:gd name="connsiteY46" fmla="*/ 175426 h 700677"/>
              <a:gd name="connsiteX47" fmla="*/ 1186248 w 2035032"/>
              <a:gd name="connsiteY47" fmla="*/ 200139 h 700677"/>
              <a:gd name="connsiteX48" fmla="*/ 1136821 w 2035032"/>
              <a:gd name="connsiteY48" fmla="*/ 216615 h 700677"/>
              <a:gd name="connsiteX49" fmla="*/ 1112108 w 2035032"/>
              <a:gd name="connsiteY49" fmla="*/ 241328 h 700677"/>
              <a:gd name="connsiteX50" fmla="*/ 1070919 w 2035032"/>
              <a:gd name="connsiteY50" fmla="*/ 249566 h 700677"/>
              <a:gd name="connsiteX51" fmla="*/ 1103870 w 2035032"/>
              <a:gd name="connsiteY51" fmla="*/ 266042 h 700677"/>
              <a:gd name="connsiteX52" fmla="*/ 1713470 w 2035032"/>
              <a:gd name="connsiteY52" fmla="*/ 274280 h 700677"/>
              <a:gd name="connsiteX53" fmla="*/ 1762897 w 2035032"/>
              <a:gd name="connsiteY53" fmla="*/ 282517 h 700677"/>
              <a:gd name="connsiteX54" fmla="*/ 1828800 w 2035032"/>
              <a:gd name="connsiteY54" fmla="*/ 298993 h 700677"/>
              <a:gd name="connsiteX55" fmla="*/ 1869989 w 2035032"/>
              <a:gd name="connsiteY55" fmla="*/ 307231 h 700677"/>
              <a:gd name="connsiteX56" fmla="*/ 1787611 w 2035032"/>
              <a:gd name="connsiteY56" fmla="*/ 307231 h 700677"/>
              <a:gd name="connsiteX57" fmla="*/ 1746421 w 2035032"/>
              <a:gd name="connsiteY57" fmla="*/ 315469 h 700677"/>
              <a:gd name="connsiteX58" fmla="*/ 1647567 w 2035032"/>
              <a:gd name="connsiteY58" fmla="*/ 323707 h 700677"/>
              <a:gd name="connsiteX59" fmla="*/ 1614616 w 2035032"/>
              <a:gd name="connsiteY59" fmla="*/ 331945 h 700677"/>
              <a:gd name="connsiteX60" fmla="*/ 1565189 w 2035032"/>
              <a:gd name="connsiteY60" fmla="*/ 348420 h 700677"/>
              <a:gd name="connsiteX61" fmla="*/ 1400432 w 2035032"/>
              <a:gd name="connsiteY61" fmla="*/ 356658 h 700677"/>
              <a:gd name="connsiteX62" fmla="*/ 1153297 w 2035032"/>
              <a:gd name="connsiteY62" fmla="*/ 373134 h 700677"/>
              <a:gd name="connsiteX63" fmla="*/ 1128584 w 2035032"/>
              <a:gd name="connsiteY63" fmla="*/ 381372 h 700677"/>
              <a:gd name="connsiteX64" fmla="*/ 1079157 w 2035032"/>
              <a:gd name="connsiteY64" fmla="*/ 414323 h 700677"/>
              <a:gd name="connsiteX65" fmla="*/ 1062681 w 2035032"/>
              <a:gd name="connsiteY65" fmla="*/ 439036 h 700677"/>
              <a:gd name="connsiteX66" fmla="*/ 996778 w 2035032"/>
              <a:gd name="connsiteY66" fmla="*/ 471988 h 700677"/>
              <a:gd name="connsiteX67" fmla="*/ 963827 w 2035032"/>
              <a:gd name="connsiteY67" fmla="*/ 488463 h 700677"/>
              <a:gd name="connsiteX68" fmla="*/ 1639330 w 2035032"/>
              <a:gd name="connsiteY68" fmla="*/ 480226 h 700677"/>
              <a:gd name="connsiteX69" fmla="*/ 1861751 w 2035032"/>
              <a:gd name="connsiteY69" fmla="*/ 488463 h 700677"/>
              <a:gd name="connsiteX70" fmla="*/ 2018270 w 2035032"/>
              <a:gd name="connsiteY70" fmla="*/ 504939 h 700677"/>
              <a:gd name="connsiteX71" fmla="*/ 2034746 w 2035032"/>
              <a:gd name="connsiteY71" fmla="*/ 537890 h 700677"/>
              <a:gd name="connsiteX72" fmla="*/ 2010032 w 2035032"/>
              <a:gd name="connsiteY72" fmla="*/ 546128 h 700677"/>
              <a:gd name="connsiteX73" fmla="*/ 1944130 w 2035032"/>
              <a:gd name="connsiteY73" fmla="*/ 562604 h 700677"/>
              <a:gd name="connsiteX74" fmla="*/ 1845276 w 2035032"/>
              <a:gd name="connsiteY74" fmla="*/ 595555 h 700677"/>
              <a:gd name="connsiteX75" fmla="*/ 1820562 w 2035032"/>
              <a:gd name="connsiteY75" fmla="*/ 603793 h 700677"/>
              <a:gd name="connsiteX76" fmla="*/ 1795848 w 2035032"/>
              <a:gd name="connsiteY76" fmla="*/ 620269 h 700677"/>
              <a:gd name="connsiteX77" fmla="*/ 1688757 w 2035032"/>
              <a:gd name="connsiteY77" fmla="*/ 612031 h 700677"/>
              <a:gd name="connsiteX78" fmla="*/ 1664043 w 2035032"/>
              <a:gd name="connsiteY78" fmla="*/ 595555 h 700677"/>
              <a:gd name="connsiteX79" fmla="*/ 1589903 w 2035032"/>
              <a:gd name="connsiteY79" fmla="*/ 603793 h 700677"/>
              <a:gd name="connsiteX80" fmla="*/ 1491048 w 2035032"/>
              <a:gd name="connsiteY80" fmla="*/ 612031 h 700677"/>
              <a:gd name="connsiteX81" fmla="*/ 1318054 w 2035032"/>
              <a:gd name="connsiteY81" fmla="*/ 628507 h 700677"/>
              <a:gd name="connsiteX82" fmla="*/ 1128584 w 2035032"/>
              <a:gd name="connsiteY82" fmla="*/ 653220 h 700677"/>
              <a:gd name="connsiteX83" fmla="*/ 922638 w 2035032"/>
              <a:gd name="connsiteY83" fmla="*/ 669696 h 700677"/>
              <a:gd name="connsiteX84" fmla="*/ 799070 w 2035032"/>
              <a:gd name="connsiteY84" fmla="*/ 694409 h 700677"/>
              <a:gd name="connsiteX85" fmla="*/ 741405 w 2035032"/>
              <a:gd name="connsiteY85" fmla="*/ 677934 h 70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35032" h="700677">
                <a:moveTo>
                  <a:pt x="741405" y="677934"/>
                </a:moveTo>
                <a:cubicBezTo>
                  <a:pt x="724929" y="669696"/>
                  <a:pt x="715126" y="654301"/>
                  <a:pt x="700216" y="644982"/>
                </a:cubicBezTo>
                <a:cubicBezTo>
                  <a:pt x="669799" y="625971"/>
                  <a:pt x="619064" y="642388"/>
                  <a:pt x="593124" y="644982"/>
                </a:cubicBezTo>
                <a:cubicBezTo>
                  <a:pt x="522639" y="668478"/>
                  <a:pt x="617947" y="638976"/>
                  <a:pt x="453081" y="661458"/>
                </a:cubicBezTo>
                <a:cubicBezTo>
                  <a:pt x="430645" y="664518"/>
                  <a:pt x="387178" y="677934"/>
                  <a:pt x="387178" y="677934"/>
                </a:cubicBezTo>
                <a:cubicBezTo>
                  <a:pt x="329526" y="673816"/>
                  <a:pt x="277648" y="673731"/>
                  <a:pt x="222421" y="661458"/>
                </a:cubicBezTo>
                <a:cubicBezTo>
                  <a:pt x="213944" y="659574"/>
                  <a:pt x="205946" y="655966"/>
                  <a:pt x="197708" y="653220"/>
                </a:cubicBezTo>
                <a:cubicBezTo>
                  <a:pt x="220378" y="562542"/>
                  <a:pt x="192443" y="628507"/>
                  <a:pt x="378940" y="628507"/>
                </a:cubicBezTo>
                <a:cubicBezTo>
                  <a:pt x="479784" y="628507"/>
                  <a:pt x="506551" y="620276"/>
                  <a:pt x="593124" y="612031"/>
                </a:cubicBezTo>
                <a:cubicBezTo>
                  <a:pt x="626041" y="608896"/>
                  <a:pt x="659027" y="606539"/>
                  <a:pt x="691978" y="603793"/>
                </a:cubicBezTo>
                <a:cubicBezTo>
                  <a:pt x="686486" y="584571"/>
                  <a:pt x="694384" y="552695"/>
                  <a:pt x="675503" y="546128"/>
                </a:cubicBezTo>
                <a:cubicBezTo>
                  <a:pt x="620977" y="527162"/>
                  <a:pt x="559453" y="547381"/>
                  <a:pt x="502508" y="537890"/>
                </a:cubicBezTo>
                <a:cubicBezTo>
                  <a:pt x="491016" y="535975"/>
                  <a:pt x="489286" y="515092"/>
                  <a:pt x="477794" y="513177"/>
                </a:cubicBezTo>
                <a:cubicBezTo>
                  <a:pt x="420849" y="503686"/>
                  <a:pt x="362465" y="507685"/>
                  <a:pt x="304800" y="504939"/>
                </a:cubicBezTo>
                <a:cubicBezTo>
                  <a:pt x="196690" y="423860"/>
                  <a:pt x="328013" y="516921"/>
                  <a:pt x="247135" y="471988"/>
                </a:cubicBezTo>
                <a:cubicBezTo>
                  <a:pt x="209966" y="451338"/>
                  <a:pt x="207950" y="437790"/>
                  <a:pt x="172994" y="430799"/>
                </a:cubicBezTo>
                <a:cubicBezTo>
                  <a:pt x="140237" y="424248"/>
                  <a:pt x="107091" y="419815"/>
                  <a:pt x="74140" y="414323"/>
                </a:cubicBezTo>
                <a:cubicBezTo>
                  <a:pt x="65902" y="406085"/>
                  <a:pt x="59847" y="394819"/>
                  <a:pt x="49427" y="389609"/>
                </a:cubicBezTo>
                <a:cubicBezTo>
                  <a:pt x="-6242" y="361775"/>
                  <a:pt x="16365" y="405753"/>
                  <a:pt x="0" y="356658"/>
                </a:cubicBezTo>
                <a:cubicBezTo>
                  <a:pt x="21471" y="292249"/>
                  <a:pt x="-8297" y="356241"/>
                  <a:pt x="115330" y="323707"/>
                </a:cubicBezTo>
                <a:cubicBezTo>
                  <a:pt x="134479" y="318668"/>
                  <a:pt x="145972" y="297017"/>
                  <a:pt x="164757" y="290755"/>
                </a:cubicBezTo>
                <a:cubicBezTo>
                  <a:pt x="172995" y="288009"/>
                  <a:pt x="181703" y="286400"/>
                  <a:pt x="189470" y="282517"/>
                </a:cubicBezTo>
                <a:cubicBezTo>
                  <a:pt x="198325" y="278089"/>
                  <a:pt x="204914" y="269518"/>
                  <a:pt x="214184" y="266042"/>
                </a:cubicBezTo>
                <a:cubicBezTo>
                  <a:pt x="227294" y="261126"/>
                  <a:pt x="241865" y="261488"/>
                  <a:pt x="255373" y="257804"/>
                </a:cubicBezTo>
                <a:cubicBezTo>
                  <a:pt x="272128" y="253234"/>
                  <a:pt x="288324" y="246820"/>
                  <a:pt x="304800" y="241328"/>
                </a:cubicBezTo>
                <a:lnTo>
                  <a:pt x="329513" y="233090"/>
                </a:lnTo>
                <a:cubicBezTo>
                  <a:pt x="337751" y="224852"/>
                  <a:pt x="350543" y="219429"/>
                  <a:pt x="354227" y="208377"/>
                </a:cubicBezTo>
                <a:cubicBezTo>
                  <a:pt x="356973" y="200139"/>
                  <a:pt x="354150" y="186631"/>
                  <a:pt x="345989" y="183663"/>
                </a:cubicBezTo>
                <a:cubicBezTo>
                  <a:pt x="320054" y="174232"/>
                  <a:pt x="291070" y="178172"/>
                  <a:pt x="263611" y="175426"/>
                </a:cubicBezTo>
                <a:cubicBezTo>
                  <a:pt x="224447" y="149316"/>
                  <a:pt x="248290" y="162081"/>
                  <a:pt x="189470" y="142474"/>
                </a:cubicBezTo>
                <a:cubicBezTo>
                  <a:pt x="181232" y="139728"/>
                  <a:pt x="171982" y="139052"/>
                  <a:pt x="164757" y="134236"/>
                </a:cubicBezTo>
                <a:cubicBezTo>
                  <a:pt x="156519" y="128744"/>
                  <a:pt x="149090" y="121782"/>
                  <a:pt x="140043" y="117761"/>
                </a:cubicBezTo>
                <a:cubicBezTo>
                  <a:pt x="124173" y="110708"/>
                  <a:pt x="90616" y="101285"/>
                  <a:pt x="90616" y="101285"/>
                </a:cubicBezTo>
                <a:cubicBezTo>
                  <a:pt x="98854" y="95793"/>
                  <a:pt x="106474" y="89237"/>
                  <a:pt x="115330" y="84809"/>
                </a:cubicBezTo>
                <a:cubicBezTo>
                  <a:pt x="142929" y="71010"/>
                  <a:pt x="190702" y="70943"/>
                  <a:pt x="214184" y="68334"/>
                </a:cubicBezTo>
                <a:cubicBezTo>
                  <a:pt x="236156" y="61010"/>
                  <a:pt x="271663" y="47770"/>
                  <a:pt x="296562" y="43620"/>
                </a:cubicBezTo>
                <a:cubicBezTo>
                  <a:pt x="318399" y="39980"/>
                  <a:pt x="340497" y="38128"/>
                  <a:pt x="362465" y="35382"/>
                </a:cubicBezTo>
                <a:cubicBezTo>
                  <a:pt x="579286" y="-36886"/>
                  <a:pt x="394497" y="21694"/>
                  <a:pt x="996778" y="35382"/>
                </a:cubicBezTo>
                <a:cubicBezTo>
                  <a:pt x="1035309" y="36258"/>
                  <a:pt x="1073665" y="40874"/>
                  <a:pt x="1112108" y="43620"/>
                </a:cubicBezTo>
                <a:cubicBezTo>
                  <a:pt x="1171361" y="63372"/>
                  <a:pt x="1097366" y="39408"/>
                  <a:pt x="1169773" y="60096"/>
                </a:cubicBezTo>
                <a:cubicBezTo>
                  <a:pt x="1178122" y="62482"/>
                  <a:pt x="1186009" y="66450"/>
                  <a:pt x="1194486" y="68334"/>
                </a:cubicBezTo>
                <a:cubicBezTo>
                  <a:pt x="1210791" y="71957"/>
                  <a:pt x="1227534" y="73296"/>
                  <a:pt x="1243913" y="76572"/>
                </a:cubicBezTo>
                <a:cubicBezTo>
                  <a:pt x="1255015" y="78792"/>
                  <a:pt x="1265881" y="82063"/>
                  <a:pt x="1276865" y="84809"/>
                </a:cubicBezTo>
                <a:cubicBezTo>
                  <a:pt x="1282357" y="93047"/>
                  <a:pt x="1295741" y="99918"/>
                  <a:pt x="1293340" y="109523"/>
                </a:cubicBezTo>
                <a:cubicBezTo>
                  <a:pt x="1291234" y="117947"/>
                  <a:pt x="1276394" y="113878"/>
                  <a:pt x="1268627" y="117761"/>
                </a:cubicBezTo>
                <a:cubicBezTo>
                  <a:pt x="1259772" y="122189"/>
                  <a:pt x="1252151" y="128744"/>
                  <a:pt x="1243913" y="134236"/>
                </a:cubicBezTo>
                <a:cubicBezTo>
                  <a:pt x="1199985" y="200131"/>
                  <a:pt x="1257637" y="120514"/>
                  <a:pt x="1202724" y="175426"/>
                </a:cubicBezTo>
                <a:cubicBezTo>
                  <a:pt x="1195723" y="182427"/>
                  <a:pt x="1194644" y="194892"/>
                  <a:pt x="1186248" y="200139"/>
                </a:cubicBezTo>
                <a:cubicBezTo>
                  <a:pt x="1171521" y="209343"/>
                  <a:pt x="1136821" y="216615"/>
                  <a:pt x="1136821" y="216615"/>
                </a:cubicBezTo>
                <a:cubicBezTo>
                  <a:pt x="1128583" y="224853"/>
                  <a:pt x="1122528" y="236118"/>
                  <a:pt x="1112108" y="241328"/>
                </a:cubicBezTo>
                <a:cubicBezTo>
                  <a:pt x="1099585" y="247590"/>
                  <a:pt x="1075347" y="236283"/>
                  <a:pt x="1070919" y="249566"/>
                </a:cubicBezTo>
                <a:cubicBezTo>
                  <a:pt x="1067036" y="261216"/>
                  <a:pt x="1091599" y="265570"/>
                  <a:pt x="1103870" y="266042"/>
                </a:cubicBezTo>
                <a:cubicBezTo>
                  <a:pt x="1306938" y="273852"/>
                  <a:pt x="1510270" y="271534"/>
                  <a:pt x="1713470" y="274280"/>
                </a:cubicBezTo>
                <a:cubicBezTo>
                  <a:pt x="1729946" y="277026"/>
                  <a:pt x="1746565" y="279017"/>
                  <a:pt x="1762897" y="282517"/>
                </a:cubicBezTo>
                <a:cubicBezTo>
                  <a:pt x="1785038" y="287261"/>
                  <a:pt x="1806596" y="294552"/>
                  <a:pt x="1828800" y="298993"/>
                </a:cubicBezTo>
                <a:lnTo>
                  <a:pt x="1869989" y="307231"/>
                </a:lnTo>
                <a:cubicBezTo>
                  <a:pt x="1814156" y="325843"/>
                  <a:pt x="1882269" y="307231"/>
                  <a:pt x="1787611" y="307231"/>
                </a:cubicBezTo>
                <a:cubicBezTo>
                  <a:pt x="1773609" y="307231"/>
                  <a:pt x="1760327" y="313833"/>
                  <a:pt x="1746421" y="315469"/>
                </a:cubicBezTo>
                <a:cubicBezTo>
                  <a:pt x="1713582" y="319332"/>
                  <a:pt x="1680518" y="320961"/>
                  <a:pt x="1647567" y="323707"/>
                </a:cubicBezTo>
                <a:cubicBezTo>
                  <a:pt x="1636583" y="326453"/>
                  <a:pt x="1625460" y="328692"/>
                  <a:pt x="1614616" y="331945"/>
                </a:cubicBezTo>
                <a:cubicBezTo>
                  <a:pt x="1597982" y="336935"/>
                  <a:pt x="1582534" y="347553"/>
                  <a:pt x="1565189" y="348420"/>
                </a:cubicBezTo>
                <a:lnTo>
                  <a:pt x="1400432" y="356658"/>
                </a:lnTo>
                <a:cubicBezTo>
                  <a:pt x="1292146" y="383730"/>
                  <a:pt x="1416790" y="354962"/>
                  <a:pt x="1153297" y="373134"/>
                </a:cubicBezTo>
                <a:cubicBezTo>
                  <a:pt x="1144634" y="373731"/>
                  <a:pt x="1136175" y="377155"/>
                  <a:pt x="1128584" y="381372"/>
                </a:cubicBezTo>
                <a:cubicBezTo>
                  <a:pt x="1111275" y="390988"/>
                  <a:pt x="1079157" y="414323"/>
                  <a:pt x="1079157" y="414323"/>
                </a:cubicBezTo>
                <a:cubicBezTo>
                  <a:pt x="1073665" y="422561"/>
                  <a:pt x="1070198" y="432593"/>
                  <a:pt x="1062681" y="439036"/>
                </a:cubicBezTo>
                <a:cubicBezTo>
                  <a:pt x="1026876" y="469726"/>
                  <a:pt x="1029724" y="457869"/>
                  <a:pt x="996778" y="471988"/>
                </a:cubicBezTo>
                <a:cubicBezTo>
                  <a:pt x="985491" y="476825"/>
                  <a:pt x="951548" y="488306"/>
                  <a:pt x="963827" y="488463"/>
                </a:cubicBezTo>
                <a:lnTo>
                  <a:pt x="1639330" y="480226"/>
                </a:lnTo>
                <a:lnTo>
                  <a:pt x="1861751" y="488463"/>
                </a:lnTo>
                <a:cubicBezTo>
                  <a:pt x="1882613" y="489591"/>
                  <a:pt x="1994424" y="502289"/>
                  <a:pt x="2018270" y="504939"/>
                </a:cubicBezTo>
                <a:cubicBezTo>
                  <a:pt x="2023762" y="515923"/>
                  <a:pt x="2037154" y="525848"/>
                  <a:pt x="2034746" y="537890"/>
                </a:cubicBezTo>
                <a:cubicBezTo>
                  <a:pt x="2033043" y="546405"/>
                  <a:pt x="2018410" y="543843"/>
                  <a:pt x="2010032" y="546128"/>
                </a:cubicBezTo>
                <a:cubicBezTo>
                  <a:pt x="1988186" y="552086"/>
                  <a:pt x="1965611" y="555443"/>
                  <a:pt x="1944130" y="562604"/>
                </a:cubicBezTo>
                <a:lnTo>
                  <a:pt x="1845276" y="595555"/>
                </a:lnTo>
                <a:cubicBezTo>
                  <a:pt x="1837038" y="598301"/>
                  <a:pt x="1827787" y="598976"/>
                  <a:pt x="1820562" y="603793"/>
                </a:cubicBezTo>
                <a:lnTo>
                  <a:pt x="1795848" y="620269"/>
                </a:lnTo>
                <a:cubicBezTo>
                  <a:pt x="1760151" y="617523"/>
                  <a:pt x="1723946" y="618629"/>
                  <a:pt x="1688757" y="612031"/>
                </a:cubicBezTo>
                <a:cubicBezTo>
                  <a:pt x="1679026" y="610206"/>
                  <a:pt x="1673910" y="596377"/>
                  <a:pt x="1664043" y="595555"/>
                </a:cubicBezTo>
                <a:cubicBezTo>
                  <a:pt x="1639263" y="593490"/>
                  <a:pt x="1614656" y="601435"/>
                  <a:pt x="1589903" y="603793"/>
                </a:cubicBezTo>
                <a:cubicBezTo>
                  <a:pt x="1556986" y="606928"/>
                  <a:pt x="1524000" y="609285"/>
                  <a:pt x="1491048" y="612031"/>
                </a:cubicBezTo>
                <a:cubicBezTo>
                  <a:pt x="1414984" y="637387"/>
                  <a:pt x="1500022" y="611448"/>
                  <a:pt x="1318054" y="628507"/>
                </a:cubicBezTo>
                <a:cubicBezTo>
                  <a:pt x="987884" y="659460"/>
                  <a:pt x="1363122" y="633675"/>
                  <a:pt x="1128584" y="653220"/>
                </a:cubicBezTo>
                <a:cubicBezTo>
                  <a:pt x="826379" y="678404"/>
                  <a:pt x="1147104" y="647249"/>
                  <a:pt x="922638" y="669696"/>
                </a:cubicBezTo>
                <a:cubicBezTo>
                  <a:pt x="864986" y="708131"/>
                  <a:pt x="925912" y="673269"/>
                  <a:pt x="799070" y="694409"/>
                </a:cubicBezTo>
                <a:cubicBezTo>
                  <a:pt x="689791" y="712622"/>
                  <a:pt x="757881" y="686172"/>
                  <a:pt x="741405" y="677934"/>
                </a:cubicBezTo>
                <a:close/>
              </a:path>
            </a:pathLst>
          </a:custGeom>
          <a:solidFill>
            <a:srgbClr val="99FF66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4700588" y="3081338"/>
            <a:ext cx="2927350" cy="733425"/>
          </a:xfrm>
          <a:custGeom>
            <a:avLst/>
            <a:gdLst>
              <a:gd name="connsiteX0" fmla="*/ 12079 w 2928274"/>
              <a:gd name="connsiteY0" fmla="*/ 486033 h 733168"/>
              <a:gd name="connsiteX1" fmla="*/ 53268 w 2928274"/>
              <a:gd name="connsiteY1" fmla="*/ 510746 h 733168"/>
              <a:gd name="connsiteX2" fmla="*/ 77982 w 2928274"/>
              <a:gd name="connsiteY2" fmla="*/ 518984 h 733168"/>
              <a:gd name="connsiteX3" fmla="*/ 102695 w 2928274"/>
              <a:gd name="connsiteY3" fmla="*/ 568411 h 733168"/>
              <a:gd name="connsiteX4" fmla="*/ 152122 w 2928274"/>
              <a:gd name="connsiteY4" fmla="*/ 584887 h 733168"/>
              <a:gd name="connsiteX5" fmla="*/ 176836 w 2928274"/>
              <a:gd name="connsiteY5" fmla="*/ 593125 h 733168"/>
              <a:gd name="connsiteX6" fmla="*/ 382782 w 2928274"/>
              <a:gd name="connsiteY6" fmla="*/ 609600 h 733168"/>
              <a:gd name="connsiteX7" fmla="*/ 646393 w 2928274"/>
              <a:gd name="connsiteY7" fmla="*/ 609600 h 733168"/>
              <a:gd name="connsiteX8" fmla="*/ 1173614 w 2928274"/>
              <a:gd name="connsiteY8" fmla="*/ 617838 h 733168"/>
              <a:gd name="connsiteX9" fmla="*/ 1239517 w 2928274"/>
              <a:gd name="connsiteY9" fmla="*/ 626076 h 733168"/>
              <a:gd name="connsiteX10" fmla="*/ 1272468 w 2928274"/>
              <a:gd name="connsiteY10" fmla="*/ 642552 h 733168"/>
              <a:gd name="connsiteX11" fmla="*/ 1396036 w 2928274"/>
              <a:gd name="connsiteY11" fmla="*/ 659027 h 733168"/>
              <a:gd name="connsiteX12" fmla="*/ 1486652 w 2928274"/>
              <a:gd name="connsiteY12" fmla="*/ 675503 h 733168"/>
              <a:gd name="connsiteX13" fmla="*/ 1511366 w 2928274"/>
              <a:gd name="connsiteY13" fmla="*/ 683741 h 733168"/>
              <a:gd name="connsiteX14" fmla="*/ 1585506 w 2928274"/>
              <a:gd name="connsiteY14" fmla="*/ 700217 h 733168"/>
              <a:gd name="connsiteX15" fmla="*/ 1610220 w 2928274"/>
              <a:gd name="connsiteY15" fmla="*/ 708454 h 733168"/>
              <a:gd name="connsiteX16" fmla="*/ 1676122 w 2928274"/>
              <a:gd name="connsiteY16" fmla="*/ 716692 h 733168"/>
              <a:gd name="connsiteX17" fmla="*/ 1742025 w 2928274"/>
              <a:gd name="connsiteY17" fmla="*/ 733168 h 733168"/>
              <a:gd name="connsiteX18" fmla="*/ 1840879 w 2928274"/>
              <a:gd name="connsiteY18" fmla="*/ 724930 h 733168"/>
              <a:gd name="connsiteX19" fmla="*/ 1890306 w 2928274"/>
              <a:gd name="connsiteY19" fmla="*/ 700217 h 733168"/>
              <a:gd name="connsiteX20" fmla="*/ 1964447 w 2928274"/>
              <a:gd name="connsiteY20" fmla="*/ 667265 h 733168"/>
              <a:gd name="connsiteX21" fmla="*/ 1980922 w 2928274"/>
              <a:gd name="connsiteY21" fmla="*/ 642552 h 733168"/>
              <a:gd name="connsiteX22" fmla="*/ 2055063 w 2928274"/>
              <a:gd name="connsiteY22" fmla="*/ 609600 h 733168"/>
              <a:gd name="connsiteX23" fmla="*/ 2137441 w 2928274"/>
              <a:gd name="connsiteY23" fmla="*/ 576649 h 733168"/>
              <a:gd name="connsiteX24" fmla="*/ 2162155 w 2928274"/>
              <a:gd name="connsiteY24" fmla="*/ 568411 h 733168"/>
              <a:gd name="connsiteX25" fmla="*/ 2203344 w 2928274"/>
              <a:gd name="connsiteY25" fmla="*/ 560173 h 733168"/>
              <a:gd name="connsiteX26" fmla="*/ 2252771 w 2928274"/>
              <a:gd name="connsiteY26" fmla="*/ 543698 h 733168"/>
              <a:gd name="connsiteX27" fmla="*/ 2277485 w 2928274"/>
              <a:gd name="connsiteY27" fmla="*/ 535460 h 733168"/>
              <a:gd name="connsiteX28" fmla="*/ 2326912 w 2928274"/>
              <a:gd name="connsiteY28" fmla="*/ 527222 h 733168"/>
              <a:gd name="connsiteX29" fmla="*/ 2063301 w 2928274"/>
              <a:gd name="connsiteY29" fmla="*/ 510746 h 733168"/>
              <a:gd name="connsiteX30" fmla="*/ 2005636 w 2928274"/>
              <a:gd name="connsiteY30" fmla="*/ 502508 h 733168"/>
              <a:gd name="connsiteX31" fmla="*/ 1956209 w 2928274"/>
              <a:gd name="connsiteY31" fmla="*/ 461319 h 733168"/>
              <a:gd name="connsiteX32" fmla="*/ 2120966 w 2928274"/>
              <a:gd name="connsiteY32" fmla="*/ 428368 h 733168"/>
              <a:gd name="connsiteX33" fmla="*/ 2170393 w 2928274"/>
              <a:gd name="connsiteY33" fmla="*/ 411892 h 733168"/>
              <a:gd name="connsiteX34" fmla="*/ 2672901 w 2928274"/>
              <a:gd name="connsiteY34" fmla="*/ 395417 h 733168"/>
              <a:gd name="connsiteX35" fmla="*/ 2771755 w 2928274"/>
              <a:gd name="connsiteY35" fmla="*/ 370703 h 733168"/>
              <a:gd name="connsiteX36" fmla="*/ 2796468 w 2928274"/>
              <a:gd name="connsiteY36" fmla="*/ 362465 h 733168"/>
              <a:gd name="connsiteX37" fmla="*/ 2829420 w 2928274"/>
              <a:gd name="connsiteY37" fmla="*/ 345990 h 733168"/>
              <a:gd name="connsiteX38" fmla="*/ 2878847 w 2928274"/>
              <a:gd name="connsiteY38" fmla="*/ 329514 h 733168"/>
              <a:gd name="connsiteX39" fmla="*/ 2903560 w 2928274"/>
              <a:gd name="connsiteY39" fmla="*/ 321276 h 733168"/>
              <a:gd name="connsiteX40" fmla="*/ 2928274 w 2928274"/>
              <a:gd name="connsiteY40" fmla="*/ 304800 h 733168"/>
              <a:gd name="connsiteX41" fmla="*/ 2903560 w 2928274"/>
              <a:gd name="connsiteY41" fmla="*/ 280087 h 733168"/>
              <a:gd name="connsiteX42" fmla="*/ 2738804 w 2928274"/>
              <a:gd name="connsiteY42" fmla="*/ 255373 h 733168"/>
              <a:gd name="connsiteX43" fmla="*/ 2582285 w 2928274"/>
              <a:gd name="connsiteY43" fmla="*/ 238898 h 733168"/>
              <a:gd name="connsiteX44" fmla="*/ 2557571 w 2928274"/>
              <a:gd name="connsiteY44" fmla="*/ 230660 h 733168"/>
              <a:gd name="connsiteX45" fmla="*/ 2524620 w 2928274"/>
              <a:gd name="connsiteY45" fmla="*/ 222422 h 733168"/>
              <a:gd name="connsiteX46" fmla="*/ 2475193 w 2928274"/>
              <a:gd name="connsiteY46" fmla="*/ 205946 h 733168"/>
              <a:gd name="connsiteX47" fmla="*/ 2310436 w 2928274"/>
              <a:gd name="connsiteY47" fmla="*/ 189471 h 733168"/>
              <a:gd name="connsiteX48" fmla="*/ 2211582 w 2928274"/>
              <a:gd name="connsiteY48" fmla="*/ 172995 h 733168"/>
              <a:gd name="connsiteX49" fmla="*/ 2170393 w 2928274"/>
              <a:gd name="connsiteY49" fmla="*/ 164757 h 733168"/>
              <a:gd name="connsiteX50" fmla="*/ 1626695 w 2928274"/>
              <a:gd name="connsiteY50" fmla="*/ 156519 h 733168"/>
              <a:gd name="connsiteX51" fmla="*/ 1593744 w 2928274"/>
              <a:gd name="connsiteY51" fmla="*/ 148281 h 733168"/>
              <a:gd name="connsiteX52" fmla="*/ 1544317 w 2928274"/>
              <a:gd name="connsiteY52" fmla="*/ 131806 h 733168"/>
              <a:gd name="connsiteX53" fmla="*/ 1519604 w 2928274"/>
              <a:gd name="connsiteY53" fmla="*/ 115330 h 733168"/>
              <a:gd name="connsiteX54" fmla="*/ 1494890 w 2928274"/>
              <a:gd name="connsiteY54" fmla="*/ 107092 h 733168"/>
              <a:gd name="connsiteX55" fmla="*/ 1404274 w 2928274"/>
              <a:gd name="connsiteY55" fmla="*/ 90617 h 733168"/>
              <a:gd name="connsiteX56" fmla="*/ 1354847 w 2928274"/>
              <a:gd name="connsiteY56" fmla="*/ 74141 h 733168"/>
              <a:gd name="connsiteX57" fmla="*/ 1330133 w 2928274"/>
              <a:gd name="connsiteY57" fmla="*/ 65903 h 733168"/>
              <a:gd name="connsiteX58" fmla="*/ 1297182 w 2928274"/>
              <a:gd name="connsiteY58" fmla="*/ 49427 h 733168"/>
              <a:gd name="connsiteX59" fmla="*/ 1272468 w 2928274"/>
              <a:gd name="connsiteY59" fmla="*/ 32952 h 733168"/>
              <a:gd name="connsiteX60" fmla="*/ 1231279 w 2928274"/>
              <a:gd name="connsiteY60" fmla="*/ 24714 h 733168"/>
              <a:gd name="connsiteX61" fmla="*/ 1140663 w 2928274"/>
              <a:gd name="connsiteY61" fmla="*/ 0 h 733168"/>
              <a:gd name="connsiteX62" fmla="*/ 1041809 w 2928274"/>
              <a:gd name="connsiteY62" fmla="*/ 8238 h 733168"/>
              <a:gd name="connsiteX63" fmla="*/ 992382 w 2928274"/>
              <a:gd name="connsiteY63" fmla="*/ 24714 h 733168"/>
              <a:gd name="connsiteX64" fmla="*/ 967668 w 2928274"/>
              <a:gd name="connsiteY64" fmla="*/ 32952 h 733168"/>
              <a:gd name="connsiteX65" fmla="*/ 942955 w 2928274"/>
              <a:gd name="connsiteY65" fmla="*/ 41190 h 733168"/>
              <a:gd name="connsiteX66" fmla="*/ 918241 w 2928274"/>
              <a:gd name="connsiteY66" fmla="*/ 57665 h 733168"/>
              <a:gd name="connsiteX67" fmla="*/ 868814 w 2928274"/>
              <a:gd name="connsiteY67" fmla="*/ 65903 h 733168"/>
              <a:gd name="connsiteX68" fmla="*/ 819387 w 2928274"/>
              <a:gd name="connsiteY68" fmla="*/ 90617 h 733168"/>
              <a:gd name="connsiteX69" fmla="*/ 786436 w 2928274"/>
              <a:gd name="connsiteY69" fmla="*/ 107092 h 733168"/>
              <a:gd name="connsiteX70" fmla="*/ 745247 w 2928274"/>
              <a:gd name="connsiteY70" fmla="*/ 115330 h 733168"/>
              <a:gd name="connsiteX71" fmla="*/ 720533 w 2928274"/>
              <a:gd name="connsiteY71" fmla="*/ 123568 h 733168"/>
              <a:gd name="connsiteX72" fmla="*/ 671106 w 2928274"/>
              <a:gd name="connsiteY72" fmla="*/ 156519 h 733168"/>
              <a:gd name="connsiteX73" fmla="*/ 646393 w 2928274"/>
              <a:gd name="connsiteY73" fmla="*/ 205946 h 733168"/>
              <a:gd name="connsiteX74" fmla="*/ 621679 w 2928274"/>
              <a:gd name="connsiteY74" fmla="*/ 222422 h 733168"/>
              <a:gd name="connsiteX75" fmla="*/ 605204 w 2928274"/>
              <a:gd name="connsiteY75" fmla="*/ 247135 h 733168"/>
              <a:gd name="connsiteX76" fmla="*/ 580490 w 2928274"/>
              <a:gd name="connsiteY76" fmla="*/ 296563 h 733168"/>
              <a:gd name="connsiteX77" fmla="*/ 555777 w 2928274"/>
              <a:gd name="connsiteY77" fmla="*/ 313038 h 733168"/>
              <a:gd name="connsiteX78" fmla="*/ 514587 w 2928274"/>
              <a:gd name="connsiteY78" fmla="*/ 354227 h 733168"/>
              <a:gd name="connsiteX79" fmla="*/ 498112 w 2928274"/>
              <a:gd name="connsiteY79" fmla="*/ 378941 h 733168"/>
              <a:gd name="connsiteX80" fmla="*/ 473398 w 2928274"/>
              <a:gd name="connsiteY80" fmla="*/ 395417 h 733168"/>
              <a:gd name="connsiteX81" fmla="*/ 423971 w 2928274"/>
              <a:gd name="connsiteY81" fmla="*/ 444844 h 733168"/>
              <a:gd name="connsiteX82" fmla="*/ 407495 w 2928274"/>
              <a:gd name="connsiteY82" fmla="*/ 469557 h 733168"/>
              <a:gd name="connsiteX83" fmla="*/ 382782 w 2928274"/>
              <a:gd name="connsiteY83" fmla="*/ 477795 h 733168"/>
              <a:gd name="connsiteX84" fmla="*/ 308641 w 2928274"/>
              <a:gd name="connsiteY84" fmla="*/ 486033 h 733168"/>
              <a:gd name="connsiteX85" fmla="*/ 226263 w 2928274"/>
              <a:gd name="connsiteY85" fmla="*/ 469557 h 733168"/>
              <a:gd name="connsiteX86" fmla="*/ 201550 w 2928274"/>
              <a:gd name="connsiteY86" fmla="*/ 461319 h 733168"/>
              <a:gd name="connsiteX87" fmla="*/ 53268 w 2928274"/>
              <a:gd name="connsiteY87" fmla="*/ 453081 h 733168"/>
              <a:gd name="connsiteX88" fmla="*/ 3841 w 2928274"/>
              <a:gd name="connsiteY88" fmla="*/ 461319 h 733168"/>
              <a:gd name="connsiteX89" fmla="*/ 12079 w 2928274"/>
              <a:gd name="connsiteY89" fmla="*/ 486033 h 73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928274" h="733168">
                <a:moveTo>
                  <a:pt x="12079" y="486033"/>
                </a:moveTo>
                <a:cubicBezTo>
                  <a:pt x="20317" y="494271"/>
                  <a:pt x="38947" y="503586"/>
                  <a:pt x="53268" y="510746"/>
                </a:cubicBezTo>
                <a:cubicBezTo>
                  <a:pt x="61035" y="514629"/>
                  <a:pt x="71842" y="512844"/>
                  <a:pt x="77982" y="518984"/>
                </a:cubicBezTo>
                <a:cubicBezTo>
                  <a:pt x="106408" y="547410"/>
                  <a:pt x="61956" y="542949"/>
                  <a:pt x="102695" y="568411"/>
                </a:cubicBezTo>
                <a:cubicBezTo>
                  <a:pt x="117422" y="577615"/>
                  <a:pt x="135646" y="579395"/>
                  <a:pt x="152122" y="584887"/>
                </a:cubicBezTo>
                <a:lnTo>
                  <a:pt x="176836" y="593125"/>
                </a:lnTo>
                <a:cubicBezTo>
                  <a:pt x="258920" y="620486"/>
                  <a:pt x="192875" y="600969"/>
                  <a:pt x="382782" y="609600"/>
                </a:cubicBezTo>
                <a:cubicBezTo>
                  <a:pt x="504984" y="634041"/>
                  <a:pt x="366199" y="609600"/>
                  <a:pt x="646393" y="609600"/>
                </a:cubicBezTo>
                <a:cubicBezTo>
                  <a:pt x="822155" y="609600"/>
                  <a:pt x="997874" y="615092"/>
                  <a:pt x="1173614" y="617838"/>
                </a:cubicBezTo>
                <a:cubicBezTo>
                  <a:pt x="1195582" y="620584"/>
                  <a:pt x="1218039" y="620706"/>
                  <a:pt x="1239517" y="626076"/>
                </a:cubicBezTo>
                <a:cubicBezTo>
                  <a:pt x="1251431" y="629054"/>
                  <a:pt x="1260621" y="639321"/>
                  <a:pt x="1272468" y="642552"/>
                </a:cubicBezTo>
                <a:cubicBezTo>
                  <a:pt x="1282095" y="645178"/>
                  <a:pt x="1390626" y="658351"/>
                  <a:pt x="1396036" y="659027"/>
                </a:cubicBezTo>
                <a:cubicBezTo>
                  <a:pt x="1452714" y="677920"/>
                  <a:pt x="1384188" y="656873"/>
                  <a:pt x="1486652" y="675503"/>
                </a:cubicBezTo>
                <a:cubicBezTo>
                  <a:pt x="1495196" y="677056"/>
                  <a:pt x="1503017" y="681355"/>
                  <a:pt x="1511366" y="683741"/>
                </a:cubicBezTo>
                <a:cubicBezTo>
                  <a:pt x="1570540" y="700648"/>
                  <a:pt x="1517584" y="683237"/>
                  <a:pt x="1585506" y="700217"/>
                </a:cubicBezTo>
                <a:cubicBezTo>
                  <a:pt x="1593930" y="702323"/>
                  <a:pt x="1601677" y="706901"/>
                  <a:pt x="1610220" y="708454"/>
                </a:cubicBezTo>
                <a:cubicBezTo>
                  <a:pt x="1632001" y="712414"/>
                  <a:pt x="1654241" y="713326"/>
                  <a:pt x="1676122" y="716692"/>
                </a:cubicBezTo>
                <a:cubicBezTo>
                  <a:pt x="1713047" y="722373"/>
                  <a:pt x="1711954" y="723144"/>
                  <a:pt x="1742025" y="733168"/>
                </a:cubicBezTo>
                <a:cubicBezTo>
                  <a:pt x="1774976" y="730422"/>
                  <a:pt x="1808104" y="729300"/>
                  <a:pt x="1840879" y="724930"/>
                </a:cubicBezTo>
                <a:cubicBezTo>
                  <a:pt x="1873068" y="720638"/>
                  <a:pt x="1860553" y="713440"/>
                  <a:pt x="1890306" y="700217"/>
                </a:cubicBezTo>
                <a:cubicBezTo>
                  <a:pt x="1978533" y="661005"/>
                  <a:pt x="1908518" y="704551"/>
                  <a:pt x="1964447" y="667265"/>
                </a:cubicBezTo>
                <a:cubicBezTo>
                  <a:pt x="1969939" y="659027"/>
                  <a:pt x="1973921" y="649553"/>
                  <a:pt x="1980922" y="642552"/>
                </a:cubicBezTo>
                <a:cubicBezTo>
                  <a:pt x="2005153" y="618321"/>
                  <a:pt x="2022437" y="625913"/>
                  <a:pt x="2055063" y="609600"/>
                </a:cubicBezTo>
                <a:cubicBezTo>
                  <a:pt x="2103547" y="585359"/>
                  <a:pt x="2076365" y="597008"/>
                  <a:pt x="2137441" y="576649"/>
                </a:cubicBezTo>
                <a:cubicBezTo>
                  <a:pt x="2145679" y="573903"/>
                  <a:pt x="2153640" y="570114"/>
                  <a:pt x="2162155" y="568411"/>
                </a:cubicBezTo>
                <a:cubicBezTo>
                  <a:pt x="2175885" y="565665"/>
                  <a:pt x="2189836" y="563857"/>
                  <a:pt x="2203344" y="560173"/>
                </a:cubicBezTo>
                <a:cubicBezTo>
                  <a:pt x="2220099" y="555604"/>
                  <a:pt x="2236295" y="549190"/>
                  <a:pt x="2252771" y="543698"/>
                </a:cubicBezTo>
                <a:cubicBezTo>
                  <a:pt x="2261009" y="540952"/>
                  <a:pt x="2268920" y="536888"/>
                  <a:pt x="2277485" y="535460"/>
                </a:cubicBezTo>
                <a:lnTo>
                  <a:pt x="2326912" y="527222"/>
                </a:lnTo>
                <a:lnTo>
                  <a:pt x="2063301" y="510746"/>
                </a:lnTo>
                <a:cubicBezTo>
                  <a:pt x="2043941" y="509257"/>
                  <a:pt x="2024234" y="508087"/>
                  <a:pt x="2005636" y="502508"/>
                </a:cubicBezTo>
                <a:cubicBezTo>
                  <a:pt x="1989249" y="497592"/>
                  <a:pt x="1966718" y="471829"/>
                  <a:pt x="1956209" y="461319"/>
                </a:cubicBezTo>
                <a:cubicBezTo>
                  <a:pt x="1929157" y="380165"/>
                  <a:pt x="1943005" y="448142"/>
                  <a:pt x="2120966" y="428368"/>
                </a:cubicBezTo>
                <a:cubicBezTo>
                  <a:pt x="2138227" y="426450"/>
                  <a:pt x="2153035" y="412461"/>
                  <a:pt x="2170393" y="411892"/>
                </a:cubicBezTo>
                <a:lnTo>
                  <a:pt x="2672901" y="395417"/>
                </a:lnTo>
                <a:cubicBezTo>
                  <a:pt x="2739458" y="384324"/>
                  <a:pt x="2706483" y="392461"/>
                  <a:pt x="2771755" y="370703"/>
                </a:cubicBezTo>
                <a:cubicBezTo>
                  <a:pt x="2779993" y="367957"/>
                  <a:pt x="2788701" y="366348"/>
                  <a:pt x="2796468" y="362465"/>
                </a:cubicBezTo>
                <a:cubicBezTo>
                  <a:pt x="2807452" y="356973"/>
                  <a:pt x="2818018" y="350551"/>
                  <a:pt x="2829420" y="345990"/>
                </a:cubicBezTo>
                <a:cubicBezTo>
                  <a:pt x="2845545" y="339540"/>
                  <a:pt x="2862371" y="335006"/>
                  <a:pt x="2878847" y="329514"/>
                </a:cubicBezTo>
                <a:cubicBezTo>
                  <a:pt x="2887085" y="326768"/>
                  <a:pt x="2896335" y="326093"/>
                  <a:pt x="2903560" y="321276"/>
                </a:cubicBezTo>
                <a:lnTo>
                  <a:pt x="2928274" y="304800"/>
                </a:lnTo>
                <a:cubicBezTo>
                  <a:pt x="2920036" y="296562"/>
                  <a:pt x="2913744" y="285745"/>
                  <a:pt x="2903560" y="280087"/>
                </a:cubicBezTo>
                <a:cubicBezTo>
                  <a:pt x="2857039" y="254242"/>
                  <a:pt x="2783865" y="258592"/>
                  <a:pt x="2738804" y="255373"/>
                </a:cubicBezTo>
                <a:cubicBezTo>
                  <a:pt x="2633459" y="234304"/>
                  <a:pt x="2784143" y="262645"/>
                  <a:pt x="2582285" y="238898"/>
                </a:cubicBezTo>
                <a:cubicBezTo>
                  <a:pt x="2573661" y="237883"/>
                  <a:pt x="2565920" y="233046"/>
                  <a:pt x="2557571" y="230660"/>
                </a:cubicBezTo>
                <a:cubicBezTo>
                  <a:pt x="2546685" y="227550"/>
                  <a:pt x="2535464" y="225675"/>
                  <a:pt x="2524620" y="222422"/>
                </a:cubicBezTo>
                <a:cubicBezTo>
                  <a:pt x="2507986" y="217432"/>
                  <a:pt x="2492426" y="208100"/>
                  <a:pt x="2475193" y="205946"/>
                </a:cubicBezTo>
                <a:cubicBezTo>
                  <a:pt x="2376480" y="193607"/>
                  <a:pt x="2431352" y="199546"/>
                  <a:pt x="2310436" y="189471"/>
                </a:cubicBezTo>
                <a:cubicBezTo>
                  <a:pt x="2213366" y="170057"/>
                  <a:pt x="2334197" y="193431"/>
                  <a:pt x="2211582" y="172995"/>
                </a:cubicBezTo>
                <a:cubicBezTo>
                  <a:pt x="2197771" y="170693"/>
                  <a:pt x="2184389" y="165151"/>
                  <a:pt x="2170393" y="164757"/>
                </a:cubicBezTo>
                <a:cubicBezTo>
                  <a:pt x="1989211" y="159653"/>
                  <a:pt x="1807928" y="159265"/>
                  <a:pt x="1626695" y="156519"/>
                </a:cubicBezTo>
                <a:cubicBezTo>
                  <a:pt x="1615711" y="153773"/>
                  <a:pt x="1604588" y="151534"/>
                  <a:pt x="1593744" y="148281"/>
                </a:cubicBezTo>
                <a:cubicBezTo>
                  <a:pt x="1577110" y="143291"/>
                  <a:pt x="1544317" y="131806"/>
                  <a:pt x="1544317" y="131806"/>
                </a:cubicBezTo>
                <a:cubicBezTo>
                  <a:pt x="1536079" y="126314"/>
                  <a:pt x="1528459" y="119758"/>
                  <a:pt x="1519604" y="115330"/>
                </a:cubicBezTo>
                <a:cubicBezTo>
                  <a:pt x="1511837" y="111447"/>
                  <a:pt x="1503367" y="108976"/>
                  <a:pt x="1494890" y="107092"/>
                </a:cubicBezTo>
                <a:cubicBezTo>
                  <a:pt x="1461006" y="99562"/>
                  <a:pt x="1437235" y="99606"/>
                  <a:pt x="1404274" y="90617"/>
                </a:cubicBezTo>
                <a:cubicBezTo>
                  <a:pt x="1387519" y="86048"/>
                  <a:pt x="1371323" y="79633"/>
                  <a:pt x="1354847" y="74141"/>
                </a:cubicBezTo>
                <a:cubicBezTo>
                  <a:pt x="1346609" y="71395"/>
                  <a:pt x="1337900" y="69787"/>
                  <a:pt x="1330133" y="65903"/>
                </a:cubicBezTo>
                <a:cubicBezTo>
                  <a:pt x="1319149" y="60411"/>
                  <a:pt x="1307844" y="55520"/>
                  <a:pt x="1297182" y="49427"/>
                </a:cubicBezTo>
                <a:cubicBezTo>
                  <a:pt x="1288586" y="44515"/>
                  <a:pt x="1281738" y="36428"/>
                  <a:pt x="1272468" y="32952"/>
                </a:cubicBezTo>
                <a:cubicBezTo>
                  <a:pt x="1259358" y="28036"/>
                  <a:pt x="1244922" y="27862"/>
                  <a:pt x="1231279" y="24714"/>
                </a:cubicBezTo>
                <a:cubicBezTo>
                  <a:pt x="1170891" y="10778"/>
                  <a:pt x="1181513" y="13617"/>
                  <a:pt x="1140663" y="0"/>
                </a:cubicBezTo>
                <a:cubicBezTo>
                  <a:pt x="1107712" y="2746"/>
                  <a:pt x="1074425" y="2802"/>
                  <a:pt x="1041809" y="8238"/>
                </a:cubicBezTo>
                <a:cubicBezTo>
                  <a:pt x="1024678" y="11093"/>
                  <a:pt x="1008858" y="19222"/>
                  <a:pt x="992382" y="24714"/>
                </a:cubicBezTo>
                <a:lnTo>
                  <a:pt x="967668" y="32952"/>
                </a:lnTo>
                <a:cubicBezTo>
                  <a:pt x="959430" y="35698"/>
                  <a:pt x="950180" y="36374"/>
                  <a:pt x="942955" y="41190"/>
                </a:cubicBezTo>
                <a:cubicBezTo>
                  <a:pt x="934717" y="46682"/>
                  <a:pt x="927634" y="54534"/>
                  <a:pt x="918241" y="57665"/>
                </a:cubicBezTo>
                <a:cubicBezTo>
                  <a:pt x="902395" y="62947"/>
                  <a:pt x="885290" y="63157"/>
                  <a:pt x="868814" y="65903"/>
                </a:cubicBezTo>
                <a:cubicBezTo>
                  <a:pt x="821325" y="97563"/>
                  <a:pt x="867133" y="70155"/>
                  <a:pt x="819387" y="90617"/>
                </a:cubicBezTo>
                <a:cubicBezTo>
                  <a:pt x="808100" y="95454"/>
                  <a:pt x="798086" y="103209"/>
                  <a:pt x="786436" y="107092"/>
                </a:cubicBezTo>
                <a:cubicBezTo>
                  <a:pt x="773153" y="111520"/>
                  <a:pt x="758831" y="111934"/>
                  <a:pt x="745247" y="115330"/>
                </a:cubicBezTo>
                <a:cubicBezTo>
                  <a:pt x="736823" y="117436"/>
                  <a:pt x="728771" y="120822"/>
                  <a:pt x="720533" y="123568"/>
                </a:cubicBezTo>
                <a:cubicBezTo>
                  <a:pt x="704057" y="134552"/>
                  <a:pt x="677368" y="137734"/>
                  <a:pt x="671106" y="156519"/>
                </a:cubicBezTo>
                <a:cubicBezTo>
                  <a:pt x="664406" y="176618"/>
                  <a:pt x="662361" y="189978"/>
                  <a:pt x="646393" y="205946"/>
                </a:cubicBezTo>
                <a:cubicBezTo>
                  <a:pt x="639392" y="212947"/>
                  <a:pt x="629917" y="216930"/>
                  <a:pt x="621679" y="222422"/>
                </a:cubicBezTo>
                <a:cubicBezTo>
                  <a:pt x="616187" y="230660"/>
                  <a:pt x="609632" y="238280"/>
                  <a:pt x="605204" y="247135"/>
                </a:cubicBezTo>
                <a:cubicBezTo>
                  <a:pt x="591804" y="273935"/>
                  <a:pt x="604098" y="272955"/>
                  <a:pt x="580490" y="296563"/>
                </a:cubicBezTo>
                <a:cubicBezTo>
                  <a:pt x="573489" y="303564"/>
                  <a:pt x="564015" y="307546"/>
                  <a:pt x="555777" y="313038"/>
                </a:cubicBezTo>
                <a:cubicBezTo>
                  <a:pt x="511838" y="378947"/>
                  <a:pt x="569510" y="299304"/>
                  <a:pt x="514587" y="354227"/>
                </a:cubicBezTo>
                <a:cubicBezTo>
                  <a:pt x="507586" y="361228"/>
                  <a:pt x="505113" y="371940"/>
                  <a:pt x="498112" y="378941"/>
                </a:cubicBezTo>
                <a:cubicBezTo>
                  <a:pt x="491111" y="385942"/>
                  <a:pt x="480798" y="388839"/>
                  <a:pt x="473398" y="395417"/>
                </a:cubicBezTo>
                <a:cubicBezTo>
                  <a:pt x="455983" y="410897"/>
                  <a:pt x="436896" y="425457"/>
                  <a:pt x="423971" y="444844"/>
                </a:cubicBezTo>
                <a:cubicBezTo>
                  <a:pt x="418479" y="453082"/>
                  <a:pt x="415226" y="463372"/>
                  <a:pt x="407495" y="469557"/>
                </a:cubicBezTo>
                <a:cubicBezTo>
                  <a:pt x="400714" y="474981"/>
                  <a:pt x="391347" y="476367"/>
                  <a:pt x="382782" y="477795"/>
                </a:cubicBezTo>
                <a:cubicBezTo>
                  <a:pt x="358255" y="481883"/>
                  <a:pt x="333355" y="483287"/>
                  <a:pt x="308641" y="486033"/>
                </a:cubicBezTo>
                <a:cubicBezTo>
                  <a:pt x="269802" y="479560"/>
                  <a:pt x="260671" y="479388"/>
                  <a:pt x="226263" y="469557"/>
                </a:cubicBezTo>
                <a:cubicBezTo>
                  <a:pt x="217914" y="467171"/>
                  <a:pt x="210194" y="462142"/>
                  <a:pt x="201550" y="461319"/>
                </a:cubicBezTo>
                <a:cubicBezTo>
                  <a:pt x="152269" y="456626"/>
                  <a:pt x="102695" y="455827"/>
                  <a:pt x="53268" y="453081"/>
                </a:cubicBezTo>
                <a:cubicBezTo>
                  <a:pt x="36792" y="455827"/>
                  <a:pt x="17433" y="451610"/>
                  <a:pt x="3841" y="461319"/>
                </a:cubicBezTo>
                <a:cubicBezTo>
                  <a:pt x="-5372" y="467900"/>
                  <a:pt x="3841" y="477795"/>
                  <a:pt x="12079" y="486033"/>
                </a:cubicBezTo>
                <a:close/>
              </a:path>
            </a:pathLst>
          </a:custGeom>
          <a:solidFill>
            <a:srgbClr val="99FF66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00200" y="4800600"/>
            <a:ext cx="3200400" cy="38100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800600" y="4724400"/>
            <a:ext cx="2438400" cy="45720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239000" y="4267200"/>
            <a:ext cx="0" cy="45720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05600" y="4267200"/>
            <a:ext cx="53340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4800600" y="4040188"/>
            <a:ext cx="1905000" cy="227012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00200" y="4191000"/>
            <a:ext cx="0" cy="60960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00200" y="4191000"/>
            <a:ext cx="243840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505200" y="3448050"/>
            <a:ext cx="533400" cy="74295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286000" y="3081338"/>
            <a:ext cx="1219200" cy="366712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2209800" y="2435225"/>
            <a:ext cx="76200" cy="646113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209800" y="2435225"/>
            <a:ext cx="1828800" cy="77788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29" name="Straight Connector 22528"/>
          <p:cNvCxnSpPr/>
          <p:nvPr/>
        </p:nvCxnSpPr>
        <p:spPr>
          <a:xfrm>
            <a:off x="4038600" y="2513013"/>
            <a:ext cx="661988" cy="750887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32" name="Straight Connector 22531"/>
          <p:cNvCxnSpPr/>
          <p:nvPr/>
        </p:nvCxnSpPr>
        <p:spPr>
          <a:xfrm flipV="1">
            <a:off x="4700588" y="2927350"/>
            <a:ext cx="1319212" cy="33655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34" name="Straight Connector 22533"/>
          <p:cNvCxnSpPr/>
          <p:nvPr/>
        </p:nvCxnSpPr>
        <p:spPr>
          <a:xfrm>
            <a:off x="6019800" y="2927350"/>
            <a:ext cx="1752600" cy="33655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36" name="Straight Connector 22535"/>
          <p:cNvCxnSpPr/>
          <p:nvPr/>
        </p:nvCxnSpPr>
        <p:spPr>
          <a:xfrm flipH="1">
            <a:off x="6553200" y="3263900"/>
            <a:ext cx="1219200" cy="622300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38" name="Straight Connector 22537"/>
          <p:cNvCxnSpPr/>
          <p:nvPr/>
        </p:nvCxnSpPr>
        <p:spPr>
          <a:xfrm flipH="1" flipV="1">
            <a:off x="4800600" y="3814763"/>
            <a:ext cx="1752600" cy="71437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42" name="Straight Connector 22541"/>
          <p:cNvCxnSpPr/>
          <p:nvPr/>
        </p:nvCxnSpPr>
        <p:spPr>
          <a:xfrm flipV="1">
            <a:off x="4800600" y="3814763"/>
            <a:ext cx="0" cy="225425"/>
          </a:xfrm>
          <a:prstGeom prst="line">
            <a:avLst/>
          </a:prstGeom>
          <a:ln w="349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828800" y="4191000"/>
            <a:ext cx="5181600" cy="762000"/>
          </a:xfrm>
          <a:prstGeom prst="ellipse">
            <a:avLst/>
          </a:prstGeom>
          <a:noFill/>
          <a:ln w="4762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67150" y="4460875"/>
            <a:ext cx="3429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24150" y="4416425"/>
            <a:ext cx="3429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89713" y="4400550"/>
            <a:ext cx="3429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5562600"/>
            <a:ext cx="2701925" cy="646113"/>
          </a:xfrm>
          <a:prstGeom prst="rect">
            <a:avLst/>
          </a:prstGeom>
          <a:solidFill>
            <a:schemeClr val="bg2">
              <a:lumMod val="40000"/>
              <a:lumOff val="60000"/>
              <a:alpha val="68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Consultant Indicated </a:t>
            </a:r>
          </a:p>
          <a:p>
            <a:pPr algn="ctr">
              <a:defRPr/>
            </a:pPr>
            <a:r>
              <a:rPr lang="en-US" dirty="0"/>
              <a:t>Residual LNAPL Volume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562600" y="5076825"/>
            <a:ext cx="457200" cy="485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867150" y="990600"/>
            <a:ext cx="0" cy="449580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8375" y="590550"/>
            <a:ext cx="925513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/>
              <a:t>LIF 16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99372" y="4324350"/>
            <a:ext cx="3429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40485" y="4400550"/>
            <a:ext cx="3429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" name="Freeform 1"/>
          <p:cNvSpPr/>
          <p:nvPr/>
        </p:nvSpPr>
        <p:spPr>
          <a:xfrm>
            <a:off x="705678" y="1977887"/>
            <a:ext cx="7533861" cy="2166730"/>
          </a:xfrm>
          <a:custGeom>
            <a:avLst/>
            <a:gdLst>
              <a:gd name="connsiteX0" fmla="*/ 9939 w 7533861"/>
              <a:gd name="connsiteY0" fmla="*/ 168965 h 2166730"/>
              <a:gd name="connsiteX1" fmla="*/ 576470 w 7533861"/>
              <a:gd name="connsiteY1" fmla="*/ 188843 h 2166730"/>
              <a:gd name="connsiteX2" fmla="*/ 327992 w 7533861"/>
              <a:gd name="connsiteY2" fmla="*/ 367748 h 2166730"/>
              <a:gd name="connsiteX3" fmla="*/ 655983 w 7533861"/>
              <a:gd name="connsiteY3" fmla="*/ 467139 h 2166730"/>
              <a:gd name="connsiteX4" fmla="*/ 288235 w 7533861"/>
              <a:gd name="connsiteY4" fmla="*/ 675861 h 2166730"/>
              <a:gd name="connsiteX5" fmla="*/ 1103244 w 7533861"/>
              <a:gd name="connsiteY5" fmla="*/ 884583 h 2166730"/>
              <a:gd name="connsiteX6" fmla="*/ 964096 w 7533861"/>
              <a:gd name="connsiteY6" fmla="*/ 1003852 h 2166730"/>
              <a:gd name="connsiteX7" fmla="*/ 1123122 w 7533861"/>
              <a:gd name="connsiteY7" fmla="*/ 1123122 h 2166730"/>
              <a:gd name="connsiteX8" fmla="*/ 983974 w 7533861"/>
              <a:gd name="connsiteY8" fmla="*/ 1242391 h 2166730"/>
              <a:gd name="connsiteX9" fmla="*/ 1222513 w 7533861"/>
              <a:gd name="connsiteY9" fmla="*/ 1361661 h 2166730"/>
              <a:gd name="connsiteX10" fmla="*/ 2047461 w 7533861"/>
              <a:gd name="connsiteY10" fmla="*/ 1182756 h 2166730"/>
              <a:gd name="connsiteX11" fmla="*/ 3031435 w 7533861"/>
              <a:gd name="connsiteY11" fmla="*/ 1033670 h 2166730"/>
              <a:gd name="connsiteX12" fmla="*/ 3160644 w 7533861"/>
              <a:gd name="connsiteY12" fmla="*/ 1103243 h 2166730"/>
              <a:gd name="connsiteX13" fmla="*/ 3886200 w 7533861"/>
              <a:gd name="connsiteY13" fmla="*/ 974035 h 2166730"/>
              <a:gd name="connsiteX14" fmla="*/ 4532244 w 7533861"/>
              <a:gd name="connsiteY14" fmla="*/ 993913 h 2166730"/>
              <a:gd name="connsiteX15" fmla="*/ 5098774 w 7533861"/>
              <a:gd name="connsiteY15" fmla="*/ 824948 h 2166730"/>
              <a:gd name="connsiteX16" fmla="*/ 5695122 w 7533861"/>
              <a:gd name="connsiteY16" fmla="*/ 974035 h 2166730"/>
              <a:gd name="connsiteX17" fmla="*/ 6023113 w 7533861"/>
              <a:gd name="connsiteY17" fmla="*/ 805070 h 2166730"/>
              <a:gd name="connsiteX18" fmla="*/ 5416826 w 7533861"/>
              <a:gd name="connsiteY18" fmla="*/ 586409 h 2166730"/>
              <a:gd name="connsiteX19" fmla="*/ 5595731 w 7533861"/>
              <a:gd name="connsiteY19" fmla="*/ 467139 h 2166730"/>
              <a:gd name="connsiteX20" fmla="*/ 5367131 w 7533861"/>
              <a:gd name="connsiteY20" fmla="*/ 417443 h 2166730"/>
              <a:gd name="connsiteX21" fmla="*/ 5585792 w 7533861"/>
              <a:gd name="connsiteY21" fmla="*/ 238539 h 2166730"/>
              <a:gd name="connsiteX22" fmla="*/ 5387009 w 7533861"/>
              <a:gd name="connsiteY22" fmla="*/ 149087 h 2166730"/>
              <a:gd name="connsiteX23" fmla="*/ 5814392 w 7533861"/>
              <a:gd name="connsiteY23" fmla="*/ 19878 h 2166730"/>
              <a:gd name="connsiteX24" fmla="*/ 6241774 w 7533861"/>
              <a:gd name="connsiteY24" fmla="*/ 0 h 2166730"/>
              <a:gd name="connsiteX25" fmla="*/ 7523922 w 7533861"/>
              <a:gd name="connsiteY25" fmla="*/ 218661 h 2166730"/>
              <a:gd name="connsiteX26" fmla="*/ 7533861 w 7533861"/>
              <a:gd name="connsiteY26" fmla="*/ 1451113 h 2166730"/>
              <a:gd name="connsiteX27" fmla="*/ 6221896 w 7533861"/>
              <a:gd name="connsiteY27" fmla="*/ 1242391 h 2166730"/>
              <a:gd name="connsiteX28" fmla="*/ 5585792 w 7533861"/>
              <a:gd name="connsiteY28" fmla="*/ 1252330 h 2166730"/>
              <a:gd name="connsiteX29" fmla="*/ 5098774 w 7533861"/>
              <a:gd name="connsiteY29" fmla="*/ 1063487 h 2166730"/>
              <a:gd name="connsiteX30" fmla="*/ 4740965 w 7533861"/>
              <a:gd name="connsiteY30" fmla="*/ 1172817 h 2166730"/>
              <a:gd name="connsiteX31" fmla="*/ 4393096 w 7533861"/>
              <a:gd name="connsiteY31" fmla="*/ 1580322 h 2166730"/>
              <a:gd name="connsiteX32" fmla="*/ 3160644 w 7533861"/>
              <a:gd name="connsiteY32" fmla="*/ 1411356 h 2166730"/>
              <a:gd name="connsiteX33" fmla="*/ 2991679 w 7533861"/>
              <a:gd name="connsiteY33" fmla="*/ 1590261 h 2166730"/>
              <a:gd name="connsiteX34" fmla="*/ 2604052 w 7533861"/>
              <a:gd name="connsiteY34" fmla="*/ 1620078 h 2166730"/>
              <a:gd name="connsiteX35" fmla="*/ 2733261 w 7533861"/>
              <a:gd name="connsiteY35" fmla="*/ 1789043 h 2166730"/>
              <a:gd name="connsiteX36" fmla="*/ 1977887 w 7533861"/>
              <a:gd name="connsiteY36" fmla="*/ 1779104 h 2166730"/>
              <a:gd name="connsiteX37" fmla="*/ 1391479 w 7533861"/>
              <a:gd name="connsiteY37" fmla="*/ 1967948 h 2166730"/>
              <a:gd name="connsiteX38" fmla="*/ 457200 w 7533861"/>
              <a:gd name="connsiteY38" fmla="*/ 2166730 h 2166730"/>
              <a:gd name="connsiteX39" fmla="*/ 646044 w 7533861"/>
              <a:gd name="connsiteY39" fmla="*/ 1858617 h 2166730"/>
              <a:gd name="connsiteX40" fmla="*/ 0 w 7533861"/>
              <a:gd name="connsiteY40" fmla="*/ 1848678 h 2166730"/>
              <a:gd name="connsiteX41" fmla="*/ 9939 w 7533861"/>
              <a:gd name="connsiteY41" fmla="*/ 168965 h 216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533861" h="2166730">
                <a:moveTo>
                  <a:pt x="9939" y="168965"/>
                </a:moveTo>
                <a:lnTo>
                  <a:pt x="576470" y="188843"/>
                </a:lnTo>
                <a:lnTo>
                  <a:pt x="327992" y="367748"/>
                </a:lnTo>
                <a:lnTo>
                  <a:pt x="655983" y="467139"/>
                </a:lnTo>
                <a:lnTo>
                  <a:pt x="288235" y="675861"/>
                </a:lnTo>
                <a:lnTo>
                  <a:pt x="1103244" y="884583"/>
                </a:lnTo>
                <a:lnTo>
                  <a:pt x="964096" y="1003852"/>
                </a:lnTo>
                <a:lnTo>
                  <a:pt x="1123122" y="1123122"/>
                </a:lnTo>
                <a:lnTo>
                  <a:pt x="983974" y="1242391"/>
                </a:lnTo>
                <a:lnTo>
                  <a:pt x="1222513" y="1361661"/>
                </a:lnTo>
                <a:lnTo>
                  <a:pt x="2047461" y="1182756"/>
                </a:lnTo>
                <a:lnTo>
                  <a:pt x="3031435" y="1033670"/>
                </a:lnTo>
                <a:lnTo>
                  <a:pt x="3160644" y="1103243"/>
                </a:lnTo>
                <a:lnTo>
                  <a:pt x="3886200" y="974035"/>
                </a:lnTo>
                <a:lnTo>
                  <a:pt x="4532244" y="993913"/>
                </a:lnTo>
                <a:lnTo>
                  <a:pt x="5098774" y="824948"/>
                </a:lnTo>
                <a:lnTo>
                  <a:pt x="5695122" y="974035"/>
                </a:lnTo>
                <a:lnTo>
                  <a:pt x="6023113" y="805070"/>
                </a:lnTo>
                <a:lnTo>
                  <a:pt x="5416826" y="586409"/>
                </a:lnTo>
                <a:lnTo>
                  <a:pt x="5595731" y="467139"/>
                </a:lnTo>
                <a:lnTo>
                  <a:pt x="5367131" y="417443"/>
                </a:lnTo>
                <a:lnTo>
                  <a:pt x="5585792" y="238539"/>
                </a:lnTo>
                <a:lnTo>
                  <a:pt x="5387009" y="149087"/>
                </a:lnTo>
                <a:lnTo>
                  <a:pt x="5814392" y="19878"/>
                </a:lnTo>
                <a:lnTo>
                  <a:pt x="6241774" y="0"/>
                </a:lnTo>
                <a:lnTo>
                  <a:pt x="7523922" y="218661"/>
                </a:lnTo>
                <a:lnTo>
                  <a:pt x="7533861" y="1451113"/>
                </a:lnTo>
                <a:lnTo>
                  <a:pt x="6221896" y="1242391"/>
                </a:lnTo>
                <a:lnTo>
                  <a:pt x="5585792" y="1252330"/>
                </a:lnTo>
                <a:lnTo>
                  <a:pt x="5098774" y="1063487"/>
                </a:lnTo>
                <a:lnTo>
                  <a:pt x="4740965" y="1172817"/>
                </a:lnTo>
                <a:lnTo>
                  <a:pt x="4393096" y="1580322"/>
                </a:lnTo>
                <a:lnTo>
                  <a:pt x="3160644" y="1411356"/>
                </a:lnTo>
                <a:lnTo>
                  <a:pt x="2991679" y="1590261"/>
                </a:lnTo>
                <a:lnTo>
                  <a:pt x="2604052" y="1620078"/>
                </a:lnTo>
                <a:lnTo>
                  <a:pt x="2733261" y="1789043"/>
                </a:lnTo>
                <a:lnTo>
                  <a:pt x="1977887" y="1779104"/>
                </a:lnTo>
                <a:lnTo>
                  <a:pt x="1391479" y="1967948"/>
                </a:lnTo>
                <a:lnTo>
                  <a:pt x="457200" y="2166730"/>
                </a:lnTo>
                <a:lnTo>
                  <a:pt x="646044" y="1858617"/>
                </a:lnTo>
                <a:lnTo>
                  <a:pt x="0" y="1848678"/>
                </a:lnTo>
                <a:lnTo>
                  <a:pt x="9939" y="168965"/>
                </a:lnTo>
                <a:close/>
              </a:path>
            </a:pathLst>
          </a:custGeom>
          <a:solidFill>
            <a:schemeClr val="accent6">
              <a:lumMod val="5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271380" y="3467496"/>
            <a:ext cx="2882019" cy="291375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7625048" y="3830603"/>
            <a:ext cx="1056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Slide 25</a:t>
            </a:r>
            <a:endParaRPr lang="en-US" altLang="en-US" sz="18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418196" y="3758871"/>
            <a:ext cx="209742" cy="2806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097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7" t="23062" r="25609" b="36932"/>
          <a:stretch>
            <a:fillRect/>
          </a:stretch>
        </p:blipFill>
        <p:spPr bwMode="auto">
          <a:xfrm>
            <a:off x="1433513" y="431800"/>
            <a:ext cx="70246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5063" y="4246563"/>
            <a:ext cx="1550424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cs typeface="+mn-cs"/>
              </a:rPr>
              <a:t>Conductivity</a:t>
            </a:r>
          </a:p>
          <a:p>
            <a:pPr>
              <a:defRPr/>
            </a:pPr>
            <a:r>
              <a:rPr lang="en-US" sz="1600" dirty="0">
                <a:cs typeface="+mn-cs"/>
              </a:rPr>
              <a:t>Bias (~70 mS/m)</a:t>
            </a:r>
          </a:p>
        </p:txBody>
      </p:sp>
      <p:sp>
        <p:nvSpPr>
          <p:cNvPr id="16388" name="TextBox 20"/>
          <p:cNvSpPr txBox="1">
            <a:spLocks noChangeArrowheads="1"/>
          </p:cNvSpPr>
          <p:nvPr/>
        </p:nvSpPr>
        <p:spPr bwMode="auto">
          <a:xfrm>
            <a:off x="3155950" y="3352800"/>
            <a:ext cx="1698625" cy="646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Fluorescence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Bias (25% RE)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438400" y="457200"/>
            <a:ext cx="0" cy="55626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6388" idx="1"/>
          </p:cNvCxnSpPr>
          <p:nvPr/>
        </p:nvCxnSpPr>
        <p:spPr>
          <a:xfrm flipH="1" flipV="1">
            <a:off x="2438400" y="3368675"/>
            <a:ext cx="717550" cy="30797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67600" y="376238"/>
            <a:ext cx="0" cy="55626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95487" y="4831338"/>
            <a:ext cx="976876" cy="52096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934200" y="1331913"/>
            <a:ext cx="531813" cy="477837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667500" y="2536825"/>
            <a:ext cx="2057400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43475" y="2343150"/>
            <a:ext cx="1979613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Base 1</a:t>
            </a:r>
            <a:r>
              <a:rPr lang="en-US" sz="1600" b="1" baseline="30000" dirty="0">
                <a:cs typeface="+mn-cs"/>
              </a:rPr>
              <a:t>st</a:t>
            </a:r>
            <a:r>
              <a:rPr lang="en-US" sz="1600" b="1" dirty="0">
                <a:cs typeface="+mn-cs"/>
              </a:rPr>
              <a:t> Confining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608763" y="3165475"/>
            <a:ext cx="1960562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934200" y="2174875"/>
            <a:ext cx="517525" cy="44450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934200" y="2630488"/>
            <a:ext cx="533400" cy="417512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608763" y="1323975"/>
            <a:ext cx="1960562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934200" y="5373688"/>
            <a:ext cx="528638" cy="465137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934200" y="5070475"/>
            <a:ext cx="538163" cy="85725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934200" y="1905000"/>
            <a:ext cx="538163" cy="161925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92797" y="2998788"/>
            <a:ext cx="1878013" cy="3397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Top 2</a:t>
            </a:r>
            <a:r>
              <a:rPr lang="en-US" sz="1600" b="1" baseline="30000" dirty="0">
                <a:cs typeface="+mn-cs"/>
              </a:rPr>
              <a:t>nd </a:t>
            </a:r>
            <a:r>
              <a:rPr lang="en-US" sz="1600" b="1" dirty="0">
                <a:cs typeface="+mn-cs"/>
              </a:rPr>
              <a:t>Confining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77125" y="2228850"/>
            <a:ext cx="600075" cy="307975"/>
          </a:xfrm>
          <a:prstGeom prst="rect">
            <a:avLst/>
          </a:prstGeom>
          <a:solidFill>
            <a:srgbClr val="CC99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477125" y="3157538"/>
            <a:ext cx="600075" cy="1719262"/>
          </a:xfrm>
          <a:prstGeom prst="rect">
            <a:avLst/>
          </a:prstGeom>
          <a:solidFill>
            <a:srgbClr val="CC99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06" name="Rectangle 26"/>
          <p:cNvSpPr>
            <a:spLocks noChangeArrowheads="1"/>
          </p:cNvSpPr>
          <p:nvPr/>
        </p:nvSpPr>
        <p:spPr bwMode="auto">
          <a:xfrm>
            <a:off x="7518400" y="4016375"/>
            <a:ext cx="51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charset="0"/>
              </a:rPr>
              <a:t>ML</a:t>
            </a:r>
          </a:p>
        </p:txBody>
      </p:sp>
      <p:sp>
        <p:nvSpPr>
          <p:cNvPr id="16407" name="Rectangle 27"/>
          <p:cNvSpPr>
            <a:spLocks noChangeArrowheads="1"/>
          </p:cNvSpPr>
          <p:nvPr/>
        </p:nvSpPr>
        <p:spPr bwMode="auto">
          <a:xfrm>
            <a:off x="6926263" y="2630488"/>
            <a:ext cx="531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charset="0"/>
              </a:rPr>
              <a:t>SM</a:t>
            </a:r>
          </a:p>
        </p:txBody>
      </p:sp>
      <p:sp>
        <p:nvSpPr>
          <p:cNvPr id="16408" name="TextBox 28"/>
          <p:cNvSpPr txBox="1">
            <a:spLocks noChangeArrowheads="1"/>
          </p:cNvSpPr>
          <p:nvPr/>
        </p:nvSpPr>
        <p:spPr bwMode="auto">
          <a:xfrm>
            <a:off x="4191000" y="685800"/>
            <a:ext cx="1244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charset="0"/>
              </a:rPr>
              <a:t>LIF-16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29438" y="3113088"/>
            <a:ext cx="517525" cy="44450"/>
          </a:xfrm>
          <a:prstGeom prst="rect">
            <a:avLst/>
          </a:prstGeom>
          <a:solidFill>
            <a:srgbClr val="FF99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Oval 30"/>
          <p:cNvSpPr/>
          <p:nvPr/>
        </p:nvSpPr>
        <p:spPr>
          <a:xfrm rot="16200000">
            <a:off x="496094" y="3974306"/>
            <a:ext cx="2860675" cy="1566863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11" name="TextBox 43"/>
          <p:cNvSpPr txBox="1">
            <a:spLocks noChangeArrowheads="1"/>
          </p:cNvSpPr>
          <p:nvPr/>
        </p:nvSpPr>
        <p:spPr bwMode="auto">
          <a:xfrm>
            <a:off x="2797175" y="537368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no response  </a:t>
            </a:r>
          </a:p>
        </p:txBody>
      </p:sp>
      <p:cxnSp>
        <p:nvCxnSpPr>
          <p:cNvPr id="49" name="Straight Connector 48"/>
          <p:cNvCxnSpPr>
            <a:endCxn id="16411" idx="1"/>
          </p:cNvCxnSpPr>
          <p:nvPr/>
        </p:nvCxnSpPr>
        <p:spPr>
          <a:xfrm>
            <a:off x="2133600" y="4922838"/>
            <a:ext cx="663575" cy="635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22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Freeform 1028"/>
          <p:cNvSpPr/>
          <p:nvPr/>
        </p:nvSpPr>
        <p:spPr>
          <a:xfrm>
            <a:off x="5595730" y="4263887"/>
            <a:ext cx="964096" cy="974035"/>
          </a:xfrm>
          <a:custGeom>
            <a:avLst/>
            <a:gdLst>
              <a:gd name="connsiteX0" fmla="*/ 218661 w 964096"/>
              <a:gd name="connsiteY0" fmla="*/ 1073426 h 1073426"/>
              <a:gd name="connsiteX1" fmla="*/ 447261 w 964096"/>
              <a:gd name="connsiteY1" fmla="*/ 993913 h 1073426"/>
              <a:gd name="connsiteX2" fmla="*/ 894522 w 964096"/>
              <a:gd name="connsiteY2" fmla="*/ 487017 h 1073426"/>
              <a:gd name="connsiteX3" fmla="*/ 964096 w 964096"/>
              <a:gd name="connsiteY3" fmla="*/ 278295 h 1073426"/>
              <a:gd name="connsiteX4" fmla="*/ 854766 w 964096"/>
              <a:gd name="connsiteY4" fmla="*/ 29817 h 1073426"/>
              <a:gd name="connsiteX5" fmla="*/ 606287 w 964096"/>
              <a:gd name="connsiteY5" fmla="*/ 0 h 1073426"/>
              <a:gd name="connsiteX6" fmla="*/ 457200 w 964096"/>
              <a:gd name="connsiteY6" fmla="*/ 79513 h 1073426"/>
              <a:gd name="connsiteX7" fmla="*/ 248479 w 964096"/>
              <a:gd name="connsiteY7" fmla="*/ 178904 h 1073426"/>
              <a:gd name="connsiteX8" fmla="*/ 109331 w 964096"/>
              <a:gd name="connsiteY8" fmla="*/ 417443 h 1073426"/>
              <a:gd name="connsiteX9" fmla="*/ 0 w 964096"/>
              <a:gd name="connsiteY9" fmla="*/ 775252 h 1073426"/>
              <a:gd name="connsiteX10" fmla="*/ 19879 w 964096"/>
              <a:gd name="connsiteY10" fmla="*/ 864704 h 1073426"/>
              <a:gd name="connsiteX11" fmla="*/ 89453 w 964096"/>
              <a:gd name="connsiteY11" fmla="*/ 974034 h 1073426"/>
              <a:gd name="connsiteX12" fmla="*/ 218661 w 964096"/>
              <a:gd name="connsiteY12" fmla="*/ 1073426 h 1073426"/>
              <a:gd name="connsiteX0" fmla="*/ 218661 w 964096"/>
              <a:gd name="connsiteY0" fmla="*/ 1043609 h 1043609"/>
              <a:gd name="connsiteX1" fmla="*/ 447261 w 964096"/>
              <a:gd name="connsiteY1" fmla="*/ 964096 h 1043609"/>
              <a:gd name="connsiteX2" fmla="*/ 894522 w 964096"/>
              <a:gd name="connsiteY2" fmla="*/ 457200 h 1043609"/>
              <a:gd name="connsiteX3" fmla="*/ 964096 w 964096"/>
              <a:gd name="connsiteY3" fmla="*/ 248478 h 1043609"/>
              <a:gd name="connsiteX4" fmla="*/ 854766 w 964096"/>
              <a:gd name="connsiteY4" fmla="*/ 0 h 1043609"/>
              <a:gd name="connsiteX5" fmla="*/ 616226 w 964096"/>
              <a:gd name="connsiteY5" fmla="*/ 79513 h 1043609"/>
              <a:gd name="connsiteX6" fmla="*/ 457200 w 964096"/>
              <a:gd name="connsiteY6" fmla="*/ 49696 h 1043609"/>
              <a:gd name="connsiteX7" fmla="*/ 248479 w 964096"/>
              <a:gd name="connsiteY7" fmla="*/ 149087 h 1043609"/>
              <a:gd name="connsiteX8" fmla="*/ 109331 w 964096"/>
              <a:gd name="connsiteY8" fmla="*/ 387626 h 1043609"/>
              <a:gd name="connsiteX9" fmla="*/ 0 w 964096"/>
              <a:gd name="connsiteY9" fmla="*/ 745435 h 1043609"/>
              <a:gd name="connsiteX10" fmla="*/ 19879 w 964096"/>
              <a:gd name="connsiteY10" fmla="*/ 834887 h 1043609"/>
              <a:gd name="connsiteX11" fmla="*/ 89453 w 964096"/>
              <a:gd name="connsiteY11" fmla="*/ 944217 h 1043609"/>
              <a:gd name="connsiteX12" fmla="*/ 218661 w 964096"/>
              <a:gd name="connsiteY12" fmla="*/ 1043609 h 1043609"/>
              <a:gd name="connsiteX0" fmla="*/ 218661 w 964096"/>
              <a:gd name="connsiteY0" fmla="*/ 1043609 h 1043609"/>
              <a:gd name="connsiteX1" fmla="*/ 447261 w 964096"/>
              <a:gd name="connsiteY1" fmla="*/ 964096 h 1043609"/>
              <a:gd name="connsiteX2" fmla="*/ 894522 w 964096"/>
              <a:gd name="connsiteY2" fmla="*/ 457200 h 1043609"/>
              <a:gd name="connsiteX3" fmla="*/ 964096 w 964096"/>
              <a:gd name="connsiteY3" fmla="*/ 248478 h 1043609"/>
              <a:gd name="connsiteX4" fmla="*/ 854766 w 964096"/>
              <a:gd name="connsiteY4" fmla="*/ 0 h 1043609"/>
              <a:gd name="connsiteX5" fmla="*/ 616226 w 964096"/>
              <a:gd name="connsiteY5" fmla="*/ 79513 h 1043609"/>
              <a:gd name="connsiteX6" fmla="*/ 437322 w 964096"/>
              <a:gd name="connsiteY6" fmla="*/ 99391 h 1043609"/>
              <a:gd name="connsiteX7" fmla="*/ 248479 w 964096"/>
              <a:gd name="connsiteY7" fmla="*/ 149087 h 1043609"/>
              <a:gd name="connsiteX8" fmla="*/ 109331 w 964096"/>
              <a:gd name="connsiteY8" fmla="*/ 387626 h 1043609"/>
              <a:gd name="connsiteX9" fmla="*/ 0 w 964096"/>
              <a:gd name="connsiteY9" fmla="*/ 745435 h 1043609"/>
              <a:gd name="connsiteX10" fmla="*/ 19879 w 964096"/>
              <a:gd name="connsiteY10" fmla="*/ 834887 h 1043609"/>
              <a:gd name="connsiteX11" fmla="*/ 89453 w 964096"/>
              <a:gd name="connsiteY11" fmla="*/ 944217 h 1043609"/>
              <a:gd name="connsiteX12" fmla="*/ 218661 w 964096"/>
              <a:gd name="connsiteY12" fmla="*/ 1043609 h 1043609"/>
              <a:gd name="connsiteX0" fmla="*/ 218661 w 964096"/>
              <a:gd name="connsiteY0" fmla="*/ 974035 h 974035"/>
              <a:gd name="connsiteX1" fmla="*/ 447261 w 964096"/>
              <a:gd name="connsiteY1" fmla="*/ 894522 h 974035"/>
              <a:gd name="connsiteX2" fmla="*/ 894522 w 964096"/>
              <a:gd name="connsiteY2" fmla="*/ 387626 h 974035"/>
              <a:gd name="connsiteX3" fmla="*/ 964096 w 964096"/>
              <a:gd name="connsiteY3" fmla="*/ 178904 h 974035"/>
              <a:gd name="connsiteX4" fmla="*/ 854766 w 964096"/>
              <a:gd name="connsiteY4" fmla="*/ 0 h 974035"/>
              <a:gd name="connsiteX5" fmla="*/ 616226 w 964096"/>
              <a:gd name="connsiteY5" fmla="*/ 9939 h 974035"/>
              <a:gd name="connsiteX6" fmla="*/ 437322 w 964096"/>
              <a:gd name="connsiteY6" fmla="*/ 29817 h 974035"/>
              <a:gd name="connsiteX7" fmla="*/ 248479 w 964096"/>
              <a:gd name="connsiteY7" fmla="*/ 79513 h 974035"/>
              <a:gd name="connsiteX8" fmla="*/ 109331 w 964096"/>
              <a:gd name="connsiteY8" fmla="*/ 318052 h 974035"/>
              <a:gd name="connsiteX9" fmla="*/ 0 w 964096"/>
              <a:gd name="connsiteY9" fmla="*/ 675861 h 974035"/>
              <a:gd name="connsiteX10" fmla="*/ 19879 w 964096"/>
              <a:gd name="connsiteY10" fmla="*/ 765313 h 974035"/>
              <a:gd name="connsiteX11" fmla="*/ 89453 w 964096"/>
              <a:gd name="connsiteY11" fmla="*/ 874643 h 974035"/>
              <a:gd name="connsiteX12" fmla="*/ 218661 w 964096"/>
              <a:gd name="connsiteY12" fmla="*/ 974035 h 97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4096" h="974035">
                <a:moveTo>
                  <a:pt x="218661" y="974035"/>
                </a:moveTo>
                <a:lnTo>
                  <a:pt x="447261" y="894522"/>
                </a:lnTo>
                <a:lnTo>
                  <a:pt x="894522" y="387626"/>
                </a:lnTo>
                <a:lnTo>
                  <a:pt x="964096" y="178904"/>
                </a:lnTo>
                <a:lnTo>
                  <a:pt x="854766" y="0"/>
                </a:lnTo>
                <a:lnTo>
                  <a:pt x="616226" y="9939"/>
                </a:lnTo>
                <a:lnTo>
                  <a:pt x="437322" y="29817"/>
                </a:lnTo>
                <a:lnTo>
                  <a:pt x="248479" y="79513"/>
                </a:lnTo>
                <a:lnTo>
                  <a:pt x="109331" y="318052"/>
                </a:lnTo>
                <a:lnTo>
                  <a:pt x="0" y="675861"/>
                </a:lnTo>
                <a:lnTo>
                  <a:pt x="19879" y="765313"/>
                </a:lnTo>
                <a:lnTo>
                  <a:pt x="89453" y="874643"/>
                </a:lnTo>
                <a:lnTo>
                  <a:pt x="218661" y="974035"/>
                </a:lnTo>
                <a:close/>
              </a:path>
            </a:pathLst>
          </a:custGeom>
          <a:pattFill prst="wdDn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 w="349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812805" y="5758422"/>
            <a:ext cx="1189184" cy="15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76996" y="53890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51023" y="536237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40’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6415636" y="1760955"/>
            <a:ext cx="2279517" cy="301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5105400" y="1143000"/>
            <a:ext cx="2673627" cy="2961861"/>
          </a:xfrm>
          <a:custGeom>
            <a:avLst/>
            <a:gdLst>
              <a:gd name="connsiteX0" fmla="*/ 0 w 2673627"/>
              <a:gd name="connsiteY0" fmla="*/ 487018 h 2961861"/>
              <a:gd name="connsiteX1" fmla="*/ 1103244 w 2673627"/>
              <a:gd name="connsiteY1" fmla="*/ 2961861 h 2961861"/>
              <a:gd name="connsiteX2" fmla="*/ 1878496 w 2673627"/>
              <a:gd name="connsiteY2" fmla="*/ 2435087 h 2961861"/>
              <a:gd name="connsiteX3" fmla="*/ 2315818 w 2673627"/>
              <a:gd name="connsiteY3" fmla="*/ 1948070 h 2961861"/>
              <a:gd name="connsiteX4" fmla="*/ 2584174 w 2673627"/>
              <a:gd name="connsiteY4" fmla="*/ 1282148 h 2961861"/>
              <a:gd name="connsiteX5" fmla="*/ 2623931 w 2673627"/>
              <a:gd name="connsiteY5" fmla="*/ 983974 h 2961861"/>
              <a:gd name="connsiteX6" fmla="*/ 2673627 w 2673627"/>
              <a:gd name="connsiteY6" fmla="*/ 19878 h 2961861"/>
              <a:gd name="connsiteX7" fmla="*/ 765313 w 2673627"/>
              <a:gd name="connsiteY7" fmla="*/ 0 h 2961861"/>
              <a:gd name="connsiteX8" fmla="*/ 0 w 2673627"/>
              <a:gd name="connsiteY8" fmla="*/ 487018 h 2961861"/>
              <a:gd name="connsiteX0" fmla="*/ 0 w 2673627"/>
              <a:gd name="connsiteY0" fmla="*/ 487018 h 2961861"/>
              <a:gd name="connsiteX1" fmla="*/ 1152940 w 2673627"/>
              <a:gd name="connsiteY1" fmla="*/ 2961861 h 2961861"/>
              <a:gd name="connsiteX2" fmla="*/ 1878496 w 2673627"/>
              <a:gd name="connsiteY2" fmla="*/ 2435087 h 2961861"/>
              <a:gd name="connsiteX3" fmla="*/ 2315818 w 2673627"/>
              <a:gd name="connsiteY3" fmla="*/ 1948070 h 2961861"/>
              <a:gd name="connsiteX4" fmla="*/ 2584174 w 2673627"/>
              <a:gd name="connsiteY4" fmla="*/ 1282148 h 2961861"/>
              <a:gd name="connsiteX5" fmla="*/ 2623931 w 2673627"/>
              <a:gd name="connsiteY5" fmla="*/ 983974 h 2961861"/>
              <a:gd name="connsiteX6" fmla="*/ 2673627 w 2673627"/>
              <a:gd name="connsiteY6" fmla="*/ 19878 h 2961861"/>
              <a:gd name="connsiteX7" fmla="*/ 765313 w 2673627"/>
              <a:gd name="connsiteY7" fmla="*/ 0 h 2961861"/>
              <a:gd name="connsiteX8" fmla="*/ 0 w 2673627"/>
              <a:gd name="connsiteY8" fmla="*/ 487018 h 29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3627" h="2961861">
                <a:moveTo>
                  <a:pt x="0" y="487018"/>
                </a:moveTo>
                <a:lnTo>
                  <a:pt x="1152940" y="2961861"/>
                </a:lnTo>
                <a:lnTo>
                  <a:pt x="1878496" y="2435087"/>
                </a:lnTo>
                <a:lnTo>
                  <a:pt x="2315818" y="1948070"/>
                </a:lnTo>
                <a:lnTo>
                  <a:pt x="2584174" y="1282148"/>
                </a:lnTo>
                <a:lnTo>
                  <a:pt x="2623931" y="983974"/>
                </a:lnTo>
                <a:lnTo>
                  <a:pt x="2673627" y="19878"/>
                </a:lnTo>
                <a:lnTo>
                  <a:pt x="765313" y="0"/>
                </a:lnTo>
                <a:lnTo>
                  <a:pt x="0" y="487018"/>
                </a:lnTo>
                <a:close/>
              </a:path>
            </a:pathLst>
          </a:custGeom>
          <a:solidFill>
            <a:schemeClr val="bg1">
              <a:lumMod val="75000"/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Bldg.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886200" y="2166730"/>
            <a:ext cx="1520687" cy="3289853"/>
          </a:xfrm>
          <a:custGeom>
            <a:avLst/>
            <a:gdLst>
              <a:gd name="connsiteX0" fmla="*/ 964096 w 1520687"/>
              <a:gd name="connsiteY0" fmla="*/ 228600 h 3289853"/>
              <a:gd name="connsiteX1" fmla="*/ 1043609 w 1520687"/>
              <a:gd name="connsiteY1" fmla="*/ 675861 h 3289853"/>
              <a:gd name="connsiteX2" fmla="*/ 1033670 w 1520687"/>
              <a:gd name="connsiteY2" fmla="*/ 974035 h 3289853"/>
              <a:gd name="connsiteX3" fmla="*/ 1063487 w 1520687"/>
              <a:gd name="connsiteY3" fmla="*/ 1302027 h 3289853"/>
              <a:gd name="connsiteX4" fmla="*/ 1143000 w 1520687"/>
              <a:gd name="connsiteY4" fmla="*/ 1620079 h 3289853"/>
              <a:gd name="connsiteX5" fmla="*/ 1212574 w 1520687"/>
              <a:gd name="connsiteY5" fmla="*/ 1848679 h 3289853"/>
              <a:gd name="connsiteX6" fmla="*/ 1321904 w 1520687"/>
              <a:gd name="connsiteY6" fmla="*/ 2186609 h 3289853"/>
              <a:gd name="connsiteX7" fmla="*/ 1490870 w 1520687"/>
              <a:gd name="connsiteY7" fmla="*/ 2594113 h 3289853"/>
              <a:gd name="connsiteX8" fmla="*/ 1520687 w 1520687"/>
              <a:gd name="connsiteY8" fmla="*/ 2932044 h 3289853"/>
              <a:gd name="connsiteX9" fmla="*/ 1451113 w 1520687"/>
              <a:gd name="connsiteY9" fmla="*/ 3120887 h 3289853"/>
              <a:gd name="connsiteX10" fmla="*/ 1351722 w 1520687"/>
              <a:gd name="connsiteY10" fmla="*/ 3260035 h 3289853"/>
              <a:gd name="connsiteX11" fmla="*/ 1321904 w 1520687"/>
              <a:gd name="connsiteY11" fmla="*/ 3289853 h 3289853"/>
              <a:gd name="connsiteX12" fmla="*/ 19878 w 1520687"/>
              <a:gd name="connsiteY12" fmla="*/ 3260035 h 3289853"/>
              <a:gd name="connsiteX13" fmla="*/ 0 w 1520687"/>
              <a:gd name="connsiteY13" fmla="*/ 29818 h 3289853"/>
              <a:gd name="connsiteX14" fmla="*/ 337930 w 1520687"/>
              <a:gd name="connsiteY14" fmla="*/ 0 h 3289853"/>
              <a:gd name="connsiteX15" fmla="*/ 735496 w 1520687"/>
              <a:gd name="connsiteY15" fmla="*/ 109331 h 3289853"/>
              <a:gd name="connsiteX16" fmla="*/ 964096 w 1520687"/>
              <a:gd name="connsiteY16" fmla="*/ 228600 h 3289853"/>
              <a:gd name="connsiteX0" fmla="*/ 1063488 w 1520687"/>
              <a:gd name="connsiteY0" fmla="*/ 347869 h 3289853"/>
              <a:gd name="connsiteX1" fmla="*/ 1043609 w 1520687"/>
              <a:gd name="connsiteY1" fmla="*/ 675861 h 3289853"/>
              <a:gd name="connsiteX2" fmla="*/ 1033670 w 1520687"/>
              <a:gd name="connsiteY2" fmla="*/ 974035 h 3289853"/>
              <a:gd name="connsiteX3" fmla="*/ 1063487 w 1520687"/>
              <a:gd name="connsiteY3" fmla="*/ 1302027 h 3289853"/>
              <a:gd name="connsiteX4" fmla="*/ 1143000 w 1520687"/>
              <a:gd name="connsiteY4" fmla="*/ 1620079 h 3289853"/>
              <a:gd name="connsiteX5" fmla="*/ 1212574 w 1520687"/>
              <a:gd name="connsiteY5" fmla="*/ 1848679 h 3289853"/>
              <a:gd name="connsiteX6" fmla="*/ 1321904 w 1520687"/>
              <a:gd name="connsiteY6" fmla="*/ 2186609 h 3289853"/>
              <a:gd name="connsiteX7" fmla="*/ 1490870 w 1520687"/>
              <a:gd name="connsiteY7" fmla="*/ 2594113 h 3289853"/>
              <a:gd name="connsiteX8" fmla="*/ 1520687 w 1520687"/>
              <a:gd name="connsiteY8" fmla="*/ 2932044 h 3289853"/>
              <a:gd name="connsiteX9" fmla="*/ 1451113 w 1520687"/>
              <a:gd name="connsiteY9" fmla="*/ 3120887 h 3289853"/>
              <a:gd name="connsiteX10" fmla="*/ 1351722 w 1520687"/>
              <a:gd name="connsiteY10" fmla="*/ 3260035 h 3289853"/>
              <a:gd name="connsiteX11" fmla="*/ 1321904 w 1520687"/>
              <a:gd name="connsiteY11" fmla="*/ 3289853 h 3289853"/>
              <a:gd name="connsiteX12" fmla="*/ 19878 w 1520687"/>
              <a:gd name="connsiteY12" fmla="*/ 3260035 h 3289853"/>
              <a:gd name="connsiteX13" fmla="*/ 0 w 1520687"/>
              <a:gd name="connsiteY13" fmla="*/ 29818 h 3289853"/>
              <a:gd name="connsiteX14" fmla="*/ 337930 w 1520687"/>
              <a:gd name="connsiteY14" fmla="*/ 0 h 3289853"/>
              <a:gd name="connsiteX15" fmla="*/ 735496 w 1520687"/>
              <a:gd name="connsiteY15" fmla="*/ 109331 h 3289853"/>
              <a:gd name="connsiteX16" fmla="*/ 1063488 w 1520687"/>
              <a:gd name="connsiteY16" fmla="*/ 347869 h 328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20687" h="3289853">
                <a:moveTo>
                  <a:pt x="1063488" y="347869"/>
                </a:moveTo>
                <a:lnTo>
                  <a:pt x="1043609" y="675861"/>
                </a:lnTo>
                <a:lnTo>
                  <a:pt x="1033670" y="974035"/>
                </a:lnTo>
                <a:lnTo>
                  <a:pt x="1063487" y="1302027"/>
                </a:lnTo>
                <a:lnTo>
                  <a:pt x="1143000" y="1620079"/>
                </a:lnTo>
                <a:lnTo>
                  <a:pt x="1212574" y="1848679"/>
                </a:lnTo>
                <a:lnTo>
                  <a:pt x="1321904" y="2186609"/>
                </a:lnTo>
                <a:lnTo>
                  <a:pt x="1490870" y="2594113"/>
                </a:lnTo>
                <a:lnTo>
                  <a:pt x="1520687" y="2932044"/>
                </a:lnTo>
                <a:lnTo>
                  <a:pt x="1451113" y="3120887"/>
                </a:lnTo>
                <a:lnTo>
                  <a:pt x="1351722" y="3260035"/>
                </a:lnTo>
                <a:lnTo>
                  <a:pt x="1321904" y="3289853"/>
                </a:lnTo>
                <a:lnTo>
                  <a:pt x="19878" y="3260035"/>
                </a:lnTo>
                <a:lnTo>
                  <a:pt x="0" y="29818"/>
                </a:lnTo>
                <a:lnTo>
                  <a:pt x="337930" y="0"/>
                </a:lnTo>
                <a:lnTo>
                  <a:pt x="735496" y="109331"/>
                </a:lnTo>
                <a:lnTo>
                  <a:pt x="1063488" y="347869"/>
                </a:lnTo>
                <a:close/>
              </a:path>
            </a:pathLst>
          </a:custGeom>
          <a:solidFill>
            <a:srgbClr val="FFFF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6803333" y="3856379"/>
            <a:ext cx="1716157" cy="1436205"/>
          </a:xfrm>
          <a:custGeom>
            <a:avLst/>
            <a:gdLst>
              <a:gd name="connsiteX0" fmla="*/ 506896 w 1699592"/>
              <a:gd name="connsiteY0" fmla="*/ 1371600 h 1371600"/>
              <a:gd name="connsiteX1" fmla="*/ 288235 w 1699592"/>
              <a:gd name="connsiteY1" fmla="*/ 1272209 h 1371600"/>
              <a:gd name="connsiteX2" fmla="*/ 139148 w 1699592"/>
              <a:gd name="connsiteY2" fmla="*/ 1113182 h 1371600"/>
              <a:gd name="connsiteX3" fmla="*/ 139148 w 1699592"/>
              <a:gd name="connsiteY3" fmla="*/ 824948 h 1371600"/>
              <a:gd name="connsiteX4" fmla="*/ 268357 w 1699592"/>
              <a:gd name="connsiteY4" fmla="*/ 606287 h 1371600"/>
              <a:gd name="connsiteX5" fmla="*/ 49696 w 1699592"/>
              <a:gd name="connsiteY5" fmla="*/ 506896 h 1371600"/>
              <a:gd name="connsiteX6" fmla="*/ 0 w 1699592"/>
              <a:gd name="connsiteY6" fmla="*/ 278296 h 1371600"/>
              <a:gd name="connsiteX7" fmla="*/ 9939 w 1699592"/>
              <a:gd name="connsiteY7" fmla="*/ 208722 h 1371600"/>
              <a:gd name="connsiteX8" fmla="*/ 327992 w 1699592"/>
              <a:gd name="connsiteY8" fmla="*/ 49696 h 1371600"/>
              <a:gd name="connsiteX9" fmla="*/ 685800 w 1699592"/>
              <a:gd name="connsiteY9" fmla="*/ 0 h 1371600"/>
              <a:gd name="connsiteX10" fmla="*/ 1003852 w 1699592"/>
              <a:gd name="connsiteY10" fmla="*/ 9939 h 1371600"/>
              <a:gd name="connsiteX11" fmla="*/ 1570383 w 1699592"/>
              <a:gd name="connsiteY11" fmla="*/ 109330 h 1371600"/>
              <a:gd name="connsiteX12" fmla="*/ 1699592 w 1699592"/>
              <a:gd name="connsiteY12" fmla="*/ 168965 h 1371600"/>
              <a:gd name="connsiteX13" fmla="*/ 1510748 w 1699592"/>
              <a:gd name="connsiteY13" fmla="*/ 616226 h 1371600"/>
              <a:gd name="connsiteX14" fmla="*/ 1172818 w 1699592"/>
              <a:gd name="connsiteY14" fmla="*/ 1053548 h 1371600"/>
              <a:gd name="connsiteX15" fmla="*/ 506896 w 1699592"/>
              <a:gd name="connsiteY15" fmla="*/ 1371600 h 1371600"/>
              <a:gd name="connsiteX0" fmla="*/ 506896 w 1699592"/>
              <a:gd name="connsiteY0" fmla="*/ 1371600 h 1371600"/>
              <a:gd name="connsiteX1" fmla="*/ 288235 w 1699592"/>
              <a:gd name="connsiteY1" fmla="*/ 1272209 h 1371600"/>
              <a:gd name="connsiteX2" fmla="*/ 139148 w 1699592"/>
              <a:gd name="connsiteY2" fmla="*/ 1113182 h 1371600"/>
              <a:gd name="connsiteX3" fmla="*/ 139148 w 1699592"/>
              <a:gd name="connsiteY3" fmla="*/ 824948 h 1371600"/>
              <a:gd name="connsiteX4" fmla="*/ 268357 w 1699592"/>
              <a:gd name="connsiteY4" fmla="*/ 606287 h 1371600"/>
              <a:gd name="connsiteX5" fmla="*/ 49696 w 1699592"/>
              <a:gd name="connsiteY5" fmla="*/ 506896 h 1371600"/>
              <a:gd name="connsiteX6" fmla="*/ 0 w 1699592"/>
              <a:gd name="connsiteY6" fmla="*/ 278296 h 1371600"/>
              <a:gd name="connsiteX7" fmla="*/ 9939 w 1699592"/>
              <a:gd name="connsiteY7" fmla="*/ 208722 h 1371600"/>
              <a:gd name="connsiteX8" fmla="*/ 318053 w 1699592"/>
              <a:gd name="connsiteY8" fmla="*/ 19878 h 1371600"/>
              <a:gd name="connsiteX9" fmla="*/ 685800 w 1699592"/>
              <a:gd name="connsiteY9" fmla="*/ 0 h 1371600"/>
              <a:gd name="connsiteX10" fmla="*/ 1003852 w 1699592"/>
              <a:gd name="connsiteY10" fmla="*/ 9939 h 1371600"/>
              <a:gd name="connsiteX11" fmla="*/ 1570383 w 1699592"/>
              <a:gd name="connsiteY11" fmla="*/ 109330 h 1371600"/>
              <a:gd name="connsiteX12" fmla="*/ 1699592 w 1699592"/>
              <a:gd name="connsiteY12" fmla="*/ 168965 h 1371600"/>
              <a:gd name="connsiteX13" fmla="*/ 1510748 w 1699592"/>
              <a:gd name="connsiteY13" fmla="*/ 616226 h 1371600"/>
              <a:gd name="connsiteX14" fmla="*/ 1172818 w 1699592"/>
              <a:gd name="connsiteY14" fmla="*/ 1053548 h 1371600"/>
              <a:gd name="connsiteX15" fmla="*/ 506896 w 1699592"/>
              <a:gd name="connsiteY15" fmla="*/ 1371600 h 1371600"/>
              <a:gd name="connsiteX0" fmla="*/ 506896 w 1699592"/>
              <a:gd name="connsiteY0" fmla="*/ 1371600 h 1371600"/>
              <a:gd name="connsiteX1" fmla="*/ 288235 w 1699592"/>
              <a:gd name="connsiteY1" fmla="*/ 1272209 h 1371600"/>
              <a:gd name="connsiteX2" fmla="*/ 99392 w 1699592"/>
              <a:gd name="connsiteY2" fmla="*/ 1133061 h 1371600"/>
              <a:gd name="connsiteX3" fmla="*/ 139148 w 1699592"/>
              <a:gd name="connsiteY3" fmla="*/ 824948 h 1371600"/>
              <a:gd name="connsiteX4" fmla="*/ 268357 w 1699592"/>
              <a:gd name="connsiteY4" fmla="*/ 606287 h 1371600"/>
              <a:gd name="connsiteX5" fmla="*/ 49696 w 1699592"/>
              <a:gd name="connsiteY5" fmla="*/ 506896 h 1371600"/>
              <a:gd name="connsiteX6" fmla="*/ 0 w 1699592"/>
              <a:gd name="connsiteY6" fmla="*/ 278296 h 1371600"/>
              <a:gd name="connsiteX7" fmla="*/ 9939 w 1699592"/>
              <a:gd name="connsiteY7" fmla="*/ 208722 h 1371600"/>
              <a:gd name="connsiteX8" fmla="*/ 318053 w 1699592"/>
              <a:gd name="connsiteY8" fmla="*/ 19878 h 1371600"/>
              <a:gd name="connsiteX9" fmla="*/ 685800 w 1699592"/>
              <a:gd name="connsiteY9" fmla="*/ 0 h 1371600"/>
              <a:gd name="connsiteX10" fmla="*/ 1003852 w 1699592"/>
              <a:gd name="connsiteY10" fmla="*/ 9939 h 1371600"/>
              <a:gd name="connsiteX11" fmla="*/ 1570383 w 1699592"/>
              <a:gd name="connsiteY11" fmla="*/ 109330 h 1371600"/>
              <a:gd name="connsiteX12" fmla="*/ 1699592 w 1699592"/>
              <a:gd name="connsiteY12" fmla="*/ 168965 h 1371600"/>
              <a:gd name="connsiteX13" fmla="*/ 1510748 w 1699592"/>
              <a:gd name="connsiteY13" fmla="*/ 616226 h 1371600"/>
              <a:gd name="connsiteX14" fmla="*/ 1172818 w 1699592"/>
              <a:gd name="connsiteY14" fmla="*/ 1053548 h 1371600"/>
              <a:gd name="connsiteX15" fmla="*/ 506896 w 1699592"/>
              <a:gd name="connsiteY15" fmla="*/ 1371600 h 1371600"/>
              <a:gd name="connsiteX0" fmla="*/ 506896 w 1699592"/>
              <a:gd name="connsiteY0" fmla="*/ 1371600 h 1371600"/>
              <a:gd name="connsiteX1" fmla="*/ 288235 w 1699592"/>
              <a:gd name="connsiteY1" fmla="*/ 1272209 h 1371600"/>
              <a:gd name="connsiteX2" fmla="*/ 99392 w 1699592"/>
              <a:gd name="connsiteY2" fmla="*/ 1133061 h 1371600"/>
              <a:gd name="connsiteX3" fmla="*/ 139148 w 1699592"/>
              <a:gd name="connsiteY3" fmla="*/ 824948 h 1371600"/>
              <a:gd name="connsiteX4" fmla="*/ 268357 w 1699592"/>
              <a:gd name="connsiteY4" fmla="*/ 606287 h 1371600"/>
              <a:gd name="connsiteX5" fmla="*/ 49696 w 1699592"/>
              <a:gd name="connsiteY5" fmla="*/ 506896 h 1371600"/>
              <a:gd name="connsiteX6" fmla="*/ 0 w 1699592"/>
              <a:gd name="connsiteY6" fmla="*/ 278296 h 1371600"/>
              <a:gd name="connsiteX7" fmla="*/ 99392 w 1699592"/>
              <a:gd name="connsiteY7" fmla="*/ 79514 h 1371600"/>
              <a:gd name="connsiteX8" fmla="*/ 318053 w 1699592"/>
              <a:gd name="connsiteY8" fmla="*/ 19878 h 1371600"/>
              <a:gd name="connsiteX9" fmla="*/ 685800 w 1699592"/>
              <a:gd name="connsiteY9" fmla="*/ 0 h 1371600"/>
              <a:gd name="connsiteX10" fmla="*/ 1003852 w 1699592"/>
              <a:gd name="connsiteY10" fmla="*/ 9939 h 1371600"/>
              <a:gd name="connsiteX11" fmla="*/ 1570383 w 1699592"/>
              <a:gd name="connsiteY11" fmla="*/ 109330 h 1371600"/>
              <a:gd name="connsiteX12" fmla="*/ 1699592 w 1699592"/>
              <a:gd name="connsiteY12" fmla="*/ 168965 h 1371600"/>
              <a:gd name="connsiteX13" fmla="*/ 1510748 w 1699592"/>
              <a:gd name="connsiteY13" fmla="*/ 616226 h 1371600"/>
              <a:gd name="connsiteX14" fmla="*/ 1172818 w 1699592"/>
              <a:gd name="connsiteY14" fmla="*/ 1053548 h 1371600"/>
              <a:gd name="connsiteX15" fmla="*/ 506896 w 1699592"/>
              <a:gd name="connsiteY15" fmla="*/ 1371600 h 1371600"/>
              <a:gd name="connsiteX0" fmla="*/ 506896 w 1699592"/>
              <a:gd name="connsiteY0" fmla="*/ 1371600 h 1371600"/>
              <a:gd name="connsiteX1" fmla="*/ 288235 w 1699592"/>
              <a:gd name="connsiteY1" fmla="*/ 1272209 h 1371600"/>
              <a:gd name="connsiteX2" fmla="*/ 99392 w 1699592"/>
              <a:gd name="connsiteY2" fmla="*/ 1133061 h 1371600"/>
              <a:gd name="connsiteX3" fmla="*/ 109618 w 1699592"/>
              <a:gd name="connsiteY3" fmla="*/ 862916 h 1371600"/>
              <a:gd name="connsiteX4" fmla="*/ 268357 w 1699592"/>
              <a:gd name="connsiteY4" fmla="*/ 606287 h 1371600"/>
              <a:gd name="connsiteX5" fmla="*/ 49696 w 1699592"/>
              <a:gd name="connsiteY5" fmla="*/ 506896 h 1371600"/>
              <a:gd name="connsiteX6" fmla="*/ 0 w 1699592"/>
              <a:gd name="connsiteY6" fmla="*/ 278296 h 1371600"/>
              <a:gd name="connsiteX7" fmla="*/ 99392 w 1699592"/>
              <a:gd name="connsiteY7" fmla="*/ 79514 h 1371600"/>
              <a:gd name="connsiteX8" fmla="*/ 318053 w 1699592"/>
              <a:gd name="connsiteY8" fmla="*/ 19878 h 1371600"/>
              <a:gd name="connsiteX9" fmla="*/ 685800 w 1699592"/>
              <a:gd name="connsiteY9" fmla="*/ 0 h 1371600"/>
              <a:gd name="connsiteX10" fmla="*/ 1003852 w 1699592"/>
              <a:gd name="connsiteY10" fmla="*/ 9939 h 1371600"/>
              <a:gd name="connsiteX11" fmla="*/ 1570383 w 1699592"/>
              <a:gd name="connsiteY11" fmla="*/ 109330 h 1371600"/>
              <a:gd name="connsiteX12" fmla="*/ 1699592 w 1699592"/>
              <a:gd name="connsiteY12" fmla="*/ 168965 h 1371600"/>
              <a:gd name="connsiteX13" fmla="*/ 1510748 w 1699592"/>
              <a:gd name="connsiteY13" fmla="*/ 616226 h 1371600"/>
              <a:gd name="connsiteX14" fmla="*/ 1172818 w 1699592"/>
              <a:gd name="connsiteY14" fmla="*/ 1053548 h 1371600"/>
              <a:gd name="connsiteX15" fmla="*/ 506896 w 1699592"/>
              <a:gd name="connsiteY1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99592" h="1371600">
                <a:moveTo>
                  <a:pt x="506896" y="1371600"/>
                </a:moveTo>
                <a:lnTo>
                  <a:pt x="288235" y="1272209"/>
                </a:lnTo>
                <a:lnTo>
                  <a:pt x="99392" y="1133061"/>
                </a:lnTo>
                <a:lnTo>
                  <a:pt x="109618" y="862916"/>
                </a:lnTo>
                <a:lnTo>
                  <a:pt x="268357" y="606287"/>
                </a:lnTo>
                <a:lnTo>
                  <a:pt x="49696" y="506896"/>
                </a:lnTo>
                <a:lnTo>
                  <a:pt x="0" y="278296"/>
                </a:lnTo>
                <a:lnTo>
                  <a:pt x="99392" y="79514"/>
                </a:lnTo>
                <a:lnTo>
                  <a:pt x="318053" y="19878"/>
                </a:lnTo>
                <a:lnTo>
                  <a:pt x="685800" y="0"/>
                </a:lnTo>
                <a:lnTo>
                  <a:pt x="1003852" y="9939"/>
                </a:lnTo>
                <a:lnTo>
                  <a:pt x="1570383" y="109330"/>
                </a:lnTo>
                <a:lnTo>
                  <a:pt x="1699592" y="168965"/>
                </a:lnTo>
                <a:lnTo>
                  <a:pt x="1510748" y="616226"/>
                </a:lnTo>
                <a:lnTo>
                  <a:pt x="1172818" y="1053548"/>
                </a:lnTo>
                <a:lnTo>
                  <a:pt x="506896" y="1371600"/>
                </a:lnTo>
                <a:close/>
              </a:path>
            </a:pathLst>
          </a:custGeom>
          <a:solidFill>
            <a:srgbClr val="B489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5290930" y="2792891"/>
            <a:ext cx="920319" cy="2186613"/>
          </a:xfrm>
          <a:custGeom>
            <a:avLst/>
            <a:gdLst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44217 w 1073426"/>
              <a:gd name="connsiteY4" fmla="*/ 1580322 h 2166731"/>
              <a:gd name="connsiteX5" fmla="*/ 854765 w 1073426"/>
              <a:gd name="connsiteY5" fmla="*/ 1818861 h 2166731"/>
              <a:gd name="connsiteX6" fmla="*/ 725556 w 1073426"/>
              <a:gd name="connsiteY6" fmla="*/ 2047461 h 2166731"/>
              <a:gd name="connsiteX7" fmla="*/ 586408 w 1073426"/>
              <a:gd name="connsiteY7" fmla="*/ 2166731 h 2166731"/>
              <a:gd name="connsiteX8" fmla="*/ 516834 w 1073426"/>
              <a:gd name="connsiteY8" fmla="*/ 1948070 h 2166731"/>
              <a:gd name="connsiteX9" fmla="*/ 397565 w 1073426"/>
              <a:gd name="connsiteY9" fmla="*/ 1669774 h 2166731"/>
              <a:gd name="connsiteX10" fmla="*/ 258417 w 1073426"/>
              <a:gd name="connsiteY10" fmla="*/ 1391478 h 2166731"/>
              <a:gd name="connsiteX11" fmla="*/ 69573 w 1073426"/>
              <a:gd name="connsiteY11" fmla="*/ 1033670 h 2166731"/>
              <a:gd name="connsiteX12" fmla="*/ 0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44217 w 1073426"/>
              <a:gd name="connsiteY4" fmla="*/ 1580322 h 2166731"/>
              <a:gd name="connsiteX5" fmla="*/ 854765 w 1073426"/>
              <a:gd name="connsiteY5" fmla="*/ 1818861 h 2166731"/>
              <a:gd name="connsiteX6" fmla="*/ 775252 w 1073426"/>
              <a:gd name="connsiteY6" fmla="*/ 2087217 h 2166731"/>
              <a:gd name="connsiteX7" fmla="*/ 586408 w 1073426"/>
              <a:gd name="connsiteY7" fmla="*/ 2166731 h 2166731"/>
              <a:gd name="connsiteX8" fmla="*/ 516834 w 1073426"/>
              <a:gd name="connsiteY8" fmla="*/ 1948070 h 2166731"/>
              <a:gd name="connsiteX9" fmla="*/ 397565 w 1073426"/>
              <a:gd name="connsiteY9" fmla="*/ 1669774 h 2166731"/>
              <a:gd name="connsiteX10" fmla="*/ 258417 w 1073426"/>
              <a:gd name="connsiteY10" fmla="*/ 1391478 h 2166731"/>
              <a:gd name="connsiteX11" fmla="*/ 69573 w 1073426"/>
              <a:gd name="connsiteY11" fmla="*/ 1033670 h 2166731"/>
              <a:gd name="connsiteX12" fmla="*/ 0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44217 w 1073426"/>
              <a:gd name="connsiteY4" fmla="*/ 1580322 h 2166731"/>
              <a:gd name="connsiteX5" fmla="*/ 854765 w 1073426"/>
              <a:gd name="connsiteY5" fmla="*/ 1818861 h 2166731"/>
              <a:gd name="connsiteX6" fmla="*/ 775252 w 1073426"/>
              <a:gd name="connsiteY6" fmla="*/ 2087217 h 2166731"/>
              <a:gd name="connsiteX7" fmla="*/ 586408 w 1073426"/>
              <a:gd name="connsiteY7" fmla="*/ 2166731 h 2166731"/>
              <a:gd name="connsiteX8" fmla="*/ 437321 w 1073426"/>
              <a:gd name="connsiteY8" fmla="*/ 1987827 h 2166731"/>
              <a:gd name="connsiteX9" fmla="*/ 397565 w 1073426"/>
              <a:gd name="connsiteY9" fmla="*/ 1669774 h 2166731"/>
              <a:gd name="connsiteX10" fmla="*/ 258417 w 1073426"/>
              <a:gd name="connsiteY10" fmla="*/ 1391478 h 2166731"/>
              <a:gd name="connsiteX11" fmla="*/ 69573 w 1073426"/>
              <a:gd name="connsiteY11" fmla="*/ 1033670 h 2166731"/>
              <a:gd name="connsiteX12" fmla="*/ 0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44217 w 1073426"/>
              <a:gd name="connsiteY4" fmla="*/ 1580322 h 2166731"/>
              <a:gd name="connsiteX5" fmla="*/ 854765 w 1073426"/>
              <a:gd name="connsiteY5" fmla="*/ 1818861 h 2166731"/>
              <a:gd name="connsiteX6" fmla="*/ 775252 w 1073426"/>
              <a:gd name="connsiteY6" fmla="*/ 2087217 h 2166731"/>
              <a:gd name="connsiteX7" fmla="*/ 586408 w 1073426"/>
              <a:gd name="connsiteY7" fmla="*/ 2166731 h 2166731"/>
              <a:gd name="connsiteX8" fmla="*/ 437321 w 1073426"/>
              <a:gd name="connsiteY8" fmla="*/ 1987827 h 2166731"/>
              <a:gd name="connsiteX9" fmla="*/ 397565 w 1073426"/>
              <a:gd name="connsiteY9" fmla="*/ 1669774 h 2166731"/>
              <a:gd name="connsiteX10" fmla="*/ 228599 w 1073426"/>
              <a:gd name="connsiteY10" fmla="*/ 1381539 h 2166731"/>
              <a:gd name="connsiteX11" fmla="*/ 69573 w 1073426"/>
              <a:gd name="connsiteY11" fmla="*/ 1033670 h 2166731"/>
              <a:gd name="connsiteX12" fmla="*/ 0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90619 w 1073426"/>
              <a:gd name="connsiteY4" fmla="*/ 1570472 h 2166731"/>
              <a:gd name="connsiteX5" fmla="*/ 854765 w 1073426"/>
              <a:gd name="connsiteY5" fmla="*/ 1818861 h 2166731"/>
              <a:gd name="connsiteX6" fmla="*/ 775252 w 1073426"/>
              <a:gd name="connsiteY6" fmla="*/ 2087217 h 2166731"/>
              <a:gd name="connsiteX7" fmla="*/ 586408 w 1073426"/>
              <a:gd name="connsiteY7" fmla="*/ 2166731 h 2166731"/>
              <a:gd name="connsiteX8" fmla="*/ 437321 w 1073426"/>
              <a:gd name="connsiteY8" fmla="*/ 1987827 h 2166731"/>
              <a:gd name="connsiteX9" fmla="*/ 397565 w 1073426"/>
              <a:gd name="connsiteY9" fmla="*/ 1669774 h 2166731"/>
              <a:gd name="connsiteX10" fmla="*/ 228599 w 1073426"/>
              <a:gd name="connsiteY10" fmla="*/ 1381539 h 2166731"/>
              <a:gd name="connsiteX11" fmla="*/ 69573 w 1073426"/>
              <a:gd name="connsiteY11" fmla="*/ 1033670 h 2166731"/>
              <a:gd name="connsiteX12" fmla="*/ 0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90619 w 1073426"/>
              <a:gd name="connsiteY4" fmla="*/ 1570472 h 2166731"/>
              <a:gd name="connsiteX5" fmla="*/ 854765 w 1073426"/>
              <a:gd name="connsiteY5" fmla="*/ 1818861 h 2166731"/>
              <a:gd name="connsiteX6" fmla="*/ 775252 w 1073426"/>
              <a:gd name="connsiteY6" fmla="*/ 2087217 h 2166731"/>
              <a:gd name="connsiteX7" fmla="*/ 586408 w 1073426"/>
              <a:gd name="connsiteY7" fmla="*/ 2166731 h 2166731"/>
              <a:gd name="connsiteX8" fmla="*/ 483723 w 1073426"/>
              <a:gd name="connsiteY8" fmla="*/ 1977977 h 2166731"/>
              <a:gd name="connsiteX9" fmla="*/ 397565 w 1073426"/>
              <a:gd name="connsiteY9" fmla="*/ 1669774 h 2166731"/>
              <a:gd name="connsiteX10" fmla="*/ 228599 w 1073426"/>
              <a:gd name="connsiteY10" fmla="*/ 1381539 h 2166731"/>
              <a:gd name="connsiteX11" fmla="*/ 69573 w 1073426"/>
              <a:gd name="connsiteY11" fmla="*/ 1033670 h 2166731"/>
              <a:gd name="connsiteX12" fmla="*/ 0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90619 w 1073426"/>
              <a:gd name="connsiteY4" fmla="*/ 1570472 h 2166731"/>
              <a:gd name="connsiteX5" fmla="*/ 854765 w 1073426"/>
              <a:gd name="connsiteY5" fmla="*/ 1818861 h 2166731"/>
              <a:gd name="connsiteX6" fmla="*/ 775252 w 1073426"/>
              <a:gd name="connsiteY6" fmla="*/ 2087217 h 2166731"/>
              <a:gd name="connsiteX7" fmla="*/ 586408 w 1073426"/>
              <a:gd name="connsiteY7" fmla="*/ 2166731 h 2166731"/>
              <a:gd name="connsiteX8" fmla="*/ 483723 w 1073426"/>
              <a:gd name="connsiteY8" fmla="*/ 1977977 h 2166731"/>
              <a:gd name="connsiteX9" fmla="*/ 397565 w 1073426"/>
              <a:gd name="connsiteY9" fmla="*/ 1669774 h 2166731"/>
              <a:gd name="connsiteX10" fmla="*/ 228599 w 1073426"/>
              <a:gd name="connsiteY10" fmla="*/ 1381539 h 2166731"/>
              <a:gd name="connsiteX11" fmla="*/ 143816 w 1073426"/>
              <a:gd name="connsiteY11" fmla="*/ 994275 h 2166731"/>
              <a:gd name="connsiteX12" fmla="*/ 0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90619 w 1073426"/>
              <a:gd name="connsiteY4" fmla="*/ 1570472 h 2166731"/>
              <a:gd name="connsiteX5" fmla="*/ 854765 w 1073426"/>
              <a:gd name="connsiteY5" fmla="*/ 1818861 h 2166731"/>
              <a:gd name="connsiteX6" fmla="*/ 775252 w 1073426"/>
              <a:gd name="connsiteY6" fmla="*/ 2087217 h 2166731"/>
              <a:gd name="connsiteX7" fmla="*/ 586408 w 1073426"/>
              <a:gd name="connsiteY7" fmla="*/ 2166731 h 2166731"/>
              <a:gd name="connsiteX8" fmla="*/ 483723 w 1073426"/>
              <a:gd name="connsiteY8" fmla="*/ 1977977 h 2166731"/>
              <a:gd name="connsiteX9" fmla="*/ 397565 w 1073426"/>
              <a:gd name="connsiteY9" fmla="*/ 1669774 h 2166731"/>
              <a:gd name="connsiteX10" fmla="*/ 256440 w 1073426"/>
              <a:gd name="connsiteY10" fmla="*/ 1371690 h 2166731"/>
              <a:gd name="connsiteX11" fmla="*/ 143816 w 1073426"/>
              <a:gd name="connsiteY11" fmla="*/ 994275 h 2166731"/>
              <a:gd name="connsiteX12" fmla="*/ 0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97565 w 1073426"/>
              <a:gd name="connsiteY0" fmla="*/ 0 h 2166731"/>
              <a:gd name="connsiteX1" fmla="*/ 934278 w 1073426"/>
              <a:gd name="connsiteY1" fmla="*/ 1272209 h 2166731"/>
              <a:gd name="connsiteX2" fmla="*/ 1073426 w 1073426"/>
              <a:gd name="connsiteY2" fmla="*/ 1232452 h 2166731"/>
              <a:gd name="connsiteX3" fmla="*/ 1063486 w 1073426"/>
              <a:gd name="connsiteY3" fmla="*/ 1331844 h 2166731"/>
              <a:gd name="connsiteX4" fmla="*/ 990619 w 1073426"/>
              <a:gd name="connsiteY4" fmla="*/ 1570472 h 2166731"/>
              <a:gd name="connsiteX5" fmla="*/ 854765 w 1073426"/>
              <a:gd name="connsiteY5" fmla="*/ 1818861 h 2166731"/>
              <a:gd name="connsiteX6" fmla="*/ 775252 w 1073426"/>
              <a:gd name="connsiteY6" fmla="*/ 2087217 h 2166731"/>
              <a:gd name="connsiteX7" fmla="*/ 586408 w 1073426"/>
              <a:gd name="connsiteY7" fmla="*/ 2166731 h 2166731"/>
              <a:gd name="connsiteX8" fmla="*/ 483723 w 1073426"/>
              <a:gd name="connsiteY8" fmla="*/ 1977977 h 2166731"/>
              <a:gd name="connsiteX9" fmla="*/ 397565 w 1073426"/>
              <a:gd name="connsiteY9" fmla="*/ 1669774 h 2166731"/>
              <a:gd name="connsiteX10" fmla="*/ 256440 w 1073426"/>
              <a:gd name="connsiteY10" fmla="*/ 1371690 h 2166731"/>
              <a:gd name="connsiteX11" fmla="*/ 143816 w 1073426"/>
              <a:gd name="connsiteY11" fmla="*/ 994275 h 2166731"/>
              <a:gd name="connsiteX12" fmla="*/ 64962 w 1073426"/>
              <a:gd name="connsiteY12" fmla="*/ 695739 h 2166731"/>
              <a:gd name="connsiteX13" fmla="*/ 0 w 1073426"/>
              <a:gd name="connsiteY13" fmla="*/ 447261 h 2166731"/>
              <a:gd name="connsiteX14" fmla="*/ 69573 w 1073426"/>
              <a:gd name="connsiteY14" fmla="*/ 318052 h 2166731"/>
              <a:gd name="connsiteX15" fmla="*/ 228600 w 1073426"/>
              <a:gd name="connsiteY15" fmla="*/ 139148 h 2166731"/>
              <a:gd name="connsiteX16" fmla="*/ 397565 w 1073426"/>
              <a:gd name="connsiteY16" fmla="*/ 0 h 2166731"/>
              <a:gd name="connsiteX0" fmla="*/ 332603 w 1008464"/>
              <a:gd name="connsiteY0" fmla="*/ 0 h 2166731"/>
              <a:gd name="connsiteX1" fmla="*/ 869316 w 1008464"/>
              <a:gd name="connsiteY1" fmla="*/ 1272209 h 2166731"/>
              <a:gd name="connsiteX2" fmla="*/ 1008464 w 1008464"/>
              <a:gd name="connsiteY2" fmla="*/ 1232452 h 2166731"/>
              <a:gd name="connsiteX3" fmla="*/ 998524 w 1008464"/>
              <a:gd name="connsiteY3" fmla="*/ 1331844 h 2166731"/>
              <a:gd name="connsiteX4" fmla="*/ 925657 w 1008464"/>
              <a:gd name="connsiteY4" fmla="*/ 1570472 h 2166731"/>
              <a:gd name="connsiteX5" fmla="*/ 789803 w 1008464"/>
              <a:gd name="connsiteY5" fmla="*/ 1818861 h 2166731"/>
              <a:gd name="connsiteX6" fmla="*/ 710290 w 1008464"/>
              <a:gd name="connsiteY6" fmla="*/ 2087217 h 2166731"/>
              <a:gd name="connsiteX7" fmla="*/ 521446 w 1008464"/>
              <a:gd name="connsiteY7" fmla="*/ 2166731 h 2166731"/>
              <a:gd name="connsiteX8" fmla="*/ 418761 w 1008464"/>
              <a:gd name="connsiteY8" fmla="*/ 1977977 h 2166731"/>
              <a:gd name="connsiteX9" fmla="*/ 332603 w 1008464"/>
              <a:gd name="connsiteY9" fmla="*/ 1669774 h 2166731"/>
              <a:gd name="connsiteX10" fmla="*/ 191478 w 1008464"/>
              <a:gd name="connsiteY10" fmla="*/ 1371690 h 2166731"/>
              <a:gd name="connsiteX11" fmla="*/ 78854 w 1008464"/>
              <a:gd name="connsiteY11" fmla="*/ 994275 h 2166731"/>
              <a:gd name="connsiteX12" fmla="*/ 0 w 1008464"/>
              <a:gd name="connsiteY12" fmla="*/ 695739 h 2166731"/>
              <a:gd name="connsiteX13" fmla="*/ 9281 w 1008464"/>
              <a:gd name="connsiteY13" fmla="*/ 447261 h 2166731"/>
              <a:gd name="connsiteX14" fmla="*/ 4611 w 1008464"/>
              <a:gd name="connsiteY14" fmla="*/ 318052 h 2166731"/>
              <a:gd name="connsiteX15" fmla="*/ 163638 w 1008464"/>
              <a:gd name="connsiteY15" fmla="*/ 139148 h 2166731"/>
              <a:gd name="connsiteX16" fmla="*/ 332603 w 1008464"/>
              <a:gd name="connsiteY16" fmla="*/ 0 h 2166731"/>
              <a:gd name="connsiteX0" fmla="*/ 332603 w 1008464"/>
              <a:gd name="connsiteY0" fmla="*/ 0 h 2166731"/>
              <a:gd name="connsiteX1" fmla="*/ 869316 w 1008464"/>
              <a:gd name="connsiteY1" fmla="*/ 1272209 h 2166731"/>
              <a:gd name="connsiteX2" fmla="*/ 1008464 w 1008464"/>
              <a:gd name="connsiteY2" fmla="*/ 1232452 h 2166731"/>
              <a:gd name="connsiteX3" fmla="*/ 998524 w 1008464"/>
              <a:gd name="connsiteY3" fmla="*/ 1331844 h 2166731"/>
              <a:gd name="connsiteX4" fmla="*/ 925657 w 1008464"/>
              <a:gd name="connsiteY4" fmla="*/ 1570472 h 2166731"/>
              <a:gd name="connsiteX5" fmla="*/ 789803 w 1008464"/>
              <a:gd name="connsiteY5" fmla="*/ 1818861 h 2166731"/>
              <a:gd name="connsiteX6" fmla="*/ 710290 w 1008464"/>
              <a:gd name="connsiteY6" fmla="*/ 2087217 h 2166731"/>
              <a:gd name="connsiteX7" fmla="*/ 521446 w 1008464"/>
              <a:gd name="connsiteY7" fmla="*/ 2166731 h 2166731"/>
              <a:gd name="connsiteX8" fmla="*/ 418761 w 1008464"/>
              <a:gd name="connsiteY8" fmla="*/ 1977977 h 2166731"/>
              <a:gd name="connsiteX9" fmla="*/ 332603 w 1008464"/>
              <a:gd name="connsiteY9" fmla="*/ 1669774 h 2166731"/>
              <a:gd name="connsiteX10" fmla="*/ 191478 w 1008464"/>
              <a:gd name="connsiteY10" fmla="*/ 1371690 h 2166731"/>
              <a:gd name="connsiteX11" fmla="*/ 78854 w 1008464"/>
              <a:gd name="connsiteY11" fmla="*/ 994275 h 2166731"/>
              <a:gd name="connsiteX12" fmla="*/ 0 w 1008464"/>
              <a:gd name="connsiteY12" fmla="*/ 695739 h 2166731"/>
              <a:gd name="connsiteX13" fmla="*/ 9281 w 1008464"/>
              <a:gd name="connsiteY13" fmla="*/ 447261 h 2166731"/>
              <a:gd name="connsiteX14" fmla="*/ 88134 w 1008464"/>
              <a:gd name="connsiteY14" fmla="*/ 258959 h 2166731"/>
              <a:gd name="connsiteX15" fmla="*/ 163638 w 1008464"/>
              <a:gd name="connsiteY15" fmla="*/ 139148 h 2166731"/>
              <a:gd name="connsiteX16" fmla="*/ 332603 w 1008464"/>
              <a:gd name="connsiteY16" fmla="*/ 0 h 2166731"/>
              <a:gd name="connsiteX0" fmla="*/ 332603 w 1008464"/>
              <a:gd name="connsiteY0" fmla="*/ 0 h 2166731"/>
              <a:gd name="connsiteX1" fmla="*/ 767231 w 1008464"/>
              <a:gd name="connsiteY1" fmla="*/ 976746 h 2166731"/>
              <a:gd name="connsiteX2" fmla="*/ 1008464 w 1008464"/>
              <a:gd name="connsiteY2" fmla="*/ 1232452 h 2166731"/>
              <a:gd name="connsiteX3" fmla="*/ 998524 w 1008464"/>
              <a:gd name="connsiteY3" fmla="*/ 1331844 h 2166731"/>
              <a:gd name="connsiteX4" fmla="*/ 925657 w 1008464"/>
              <a:gd name="connsiteY4" fmla="*/ 1570472 h 2166731"/>
              <a:gd name="connsiteX5" fmla="*/ 789803 w 1008464"/>
              <a:gd name="connsiteY5" fmla="*/ 1818861 h 2166731"/>
              <a:gd name="connsiteX6" fmla="*/ 710290 w 1008464"/>
              <a:gd name="connsiteY6" fmla="*/ 2087217 h 2166731"/>
              <a:gd name="connsiteX7" fmla="*/ 521446 w 1008464"/>
              <a:gd name="connsiteY7" fmla="*/ 2166731 h 2166731"/>
              <a:gd name="connsiteX8" fmla="*/ 418761 w 1008464"/>
              <a:gd name="connsiteY8" fmla="*/ 1977977 h 2166731"/>
              <a:gd name="connsiteX9" fmla="*/ 332603 w 1008464"/>
              <a:gd name="connsiteY9" fmla="*/ 1669774 h 2166731"/>
              <a:gd name="connsiteX10" fmla="*/ 191478 w 1008464"/>
              <a:gd name="connsiteY10" fmla="*/ 1371690 h 2166731"/>
              <a:gd name="connsiteX11" fmla="*/ 78854 w 1008464"/>
              <a:gd name="connsiteY11" fmla="*/ 994275 h 2166731"/>
              <a:gd name="connsiteX12" fmla="*/ 0 w 1008464"/>
              <a:gd name="connsiteY12" fmla="*/ 695739 h 2166731"/>
              <a:gd name="connsiteX13" fmla="*/ 9281 w 1008464"/>
              <a:gd name="connsiteY13" fmla="*/ 447261 h 2166731"/>
              <a:gd name="connsiteX14" fmla="*/ 88134 w 1008464"/>
              <a:gd name="connsiteY14" fmla="*/ 258959 h 2166731"/>
              <a:gd name="connsiteX15" fmla="*/ 163638 w 1008464"/>
              <a:gd name="connsiteY15" fmla="*/ 139148 h 2166731"/>
              <a:gd name="connsiteX16" fmla="*/ 332603 w 1008464"/>
              <a:gd name="connsiteY16" fmla="*/ 0 h 2166731"/>
              <a:gd name="connsiteX0" fmla="*/ 332603 w 998524"/>
              <a:gd name="connsiteY0" fmla="*/ 0 h 2166731"/>
              <a:gd name="connsiteX1" fmla="*/ 767231 w 998524"/>
              <a:gd name="connsiteY1" fmla="*/ 976746 h 2166731"/>
              <a:gd name="connsiteX2" fmla="*/ 702213 w 998524"/>
              <a:gd name="connsiteY2" fmla="*/ 1311242 h 2166731"/>
              <a:gd name="connsiteX3" fmla="*/ 998524 w 998524"/>
              <a:gd name="connsiteY3" fmla="*/ 1331844 h 2166731"/>
              <a:gd name="connsiteX4" fmla="*/ 925657 w 998524"/>
              <a:gd name="connsiteY4" fmla="*/ 1570472 h 2166731"/>
              <a:gd name="connsiteX5" fmla="*/ 789803 w 998524"/>
              <a:gd name="connsiteY5" fmla="*/ 1818861 h 2166731"/>
              <a:gd name="connsiteX6" fmla="*/ 710290 w 998524"/>
              <a:gd name="connsiteY6" fmla="*/ 2087217 h 2166731"/>
              <a:gd name="connsiteX7" fmla="*/ 521446 w 998524"/>
              <a:gd name="connsiteY7" fmla="*/ 2166731 h 2166731"/>
              <a:gd name="connsiteX8" fmla="*/ 418761 w 998524"/>
              <a:gd name="connsiteY8" fmla="*/ 1977977 h 2166731"/>
              <a:gd name="connsiteX9" fmla="*/ 332603 w 998524"/>
              <a:gd name="connsiteY9" fmla="*/ 1669774 h 2166731"/>
              <a:gd name="connsiteX10" fmla="*/ 191478 w 998524"/>
              <a:gd name="connsiteY10" fmla="*/ 1371690 h 2166731"/>
              <a:gd name="connsiteX11" fmla="*/ 78854 w 998524"/>
              <a:gd name="connsiteY11" fmla="*/ 994275 h 2166731"/>
              <a:gd name="connsiteX12" fmla="*/ 0 w 998524"/>
              <a:gd name="connsiteY12" fmla="*/ 695739 h 2166731"/>
              <a:gd name="connsiteX13" fmla="*/ 9281 w 998524"/>
              <a:gd name="connsiteY13" fmla="*/ 447261 h 2166731"/>
              <a:gd name="connsiteX14" fmla="*/ 88134 w 998524"/>
              <a:gd name="connsiteY14" fmla="*/ 258959 h 2166731"/>
              <a:gd name="connsiteX15" fmla="*/ 163638 w 998524"/>
              <a:gd name="connsiteY15" fmla="*/ 139148 h 2166731"/>
              <a:gd name="connsiteX16" fmla="*/ 332603 w 998524"/>
              <a:gd name="connsiteY16" fmla="*/ 0 h 2166731"/>
              <a:gd name="connsiteX0" fmla="*/ 332603 w 925657"/>
              <a:gd name="connsiteY0" fmla="*/ 0 h 2166731"/>
              <a:gd name="connsiteX1" fmla="*/ 767231 w 925657"/>
              <a:gd name="connsiteY1" fmla="*/ 976746 h 2166731"/>
              <a:gd name="connsiteX2" fmla="*/ 702213 w 925657"/>
              <a:gd name="connsiteY2" fmla="*/ 1311242 h 2166731"/>
              <a:gd name="connsiteX3" fmla="*/ 859319 w 925657"/>
              <a:gd name="connsiteY3" fmla="*/ 1450029 h 2166731"/>
              <a:gd name="connsiteX4" fmla="*/ 925657 w 925657"/>
              <a:gd name="connsiteY4" fmla="*/ 1570472 h 2166731"/>
              <a:gd name="connsiteX5" fmla="*/ 789803 w 925657"/>
              <a:gd name="connsiteY5" fmla="*/ 1818861 h 2166731"/>
              <a:gd name="connsiteX6" fmla="*/ 710290 w 925657"/>
              <a:gd name="connsiteY6" fmla="*/ 2087217 h 2166731"/>
              <a:gd name="connsiteX7" fmla="*/ 521446 w 925657"/>
              <a:gd name="connsiteY7" fmla="*/ 2166731 h 2166731"/>
              <a:gd name="connsiteX8" fmla="*/ 418761 w 925657"/>
              <a:gd name="connsiteY8" fmla="*/ 1977977 h 2166731"/>
              <a:gd name="connsiteX9" fmla="*/ 332603 w 925657"/>
              <a:gd name="connsiteY9" fmla="*/ 1669774 h 2166731"/>
              <a:gd name="connsiteX10" fmla="*/ 191478 w 925657"/>
              <a:gd name="connsiteY10" fmla="*/ 1371690 h 2166731"/>
              <a:gd name="connsiteX11" fmla="*/ 78854 w 925657"/>
              <a:gd name="connsiteY11" fmla="*/ 994275 h 2166731"/>
              <a:gd name="connsiteX12" fmla="*/ 0 w 925657"/>
              <a:gd name="connsiteY12" fmla="*/ 695739 h 2166731"/>
              <a:gd name="connsiteX13" fmla="*/ 9281 w 925657"/>
              <a:gd name="connsiteY13" fmla="*/ 447261 h 2166731"/>
              <a:gd name="connsiteX14" fmla="*/ 88134 w 925657"/>
              <a:gd name="connsiteY14" fmla="*/ 258959 h 2166731"/>
              <a:gd name="connsiteX15" fmla="*/ 163638 w 925657"/>
              <a:gd name="connsiteY15" fmla="*/ 139148 h 2166731"/>
              <a:gd name="connsiteX16" fmla="*/ 332603 w 925657"/>
              <a:gd name="connsiteY16" fmla="*/ 0 h 2166731"/>
              <a:gd name="connsiteX0" fmla="*/ 332603 w 859319"/>
              <a:gd name="connsiteY0" fmla="*/ 0 h 2166731"/>
              <a:gd name="connsiteX1" fmla="*/ 767231 w 859319"/>
              <a:gd name="connsiteY1" fmla="*/ 976746 h 2166731"/>
              <a:gd name="connsiteX2" fmla="*/ 702213 w 859319"/>
              <a:gd name="connsiteY2" fmla="*/ 1311242 h 2166731"/>
              <a:gd name="connsiteX3" fmla="*/ 859319 w 859319"/>
              <a:gd name="connsiteY3" fmla="*/ 1450029 h 2166731"/>
              <a:gd name="connsiteX4" fmla="*/ 842134 w 859319"/>
              <a:gd name="connsiteY4" fmla="*/ 1629564 h 2166731"/>
              <a:gd name="connsiteX5" fmla="*/ 789803 w 859319"/>
              <a:gd name="connsiteY5" fmla="*/ 1818861 h 2166731"/>
              <a:gd name="connsiteX6" fmla="*/ 710290 w 859319"/>
              <a:gd name="connsiteY6" fmla="*/ 2087217 h 2166731"/>
              <a:gd name="connsiteX7" fmla="*/ 521446 w 859319"/>
              <a:gd name="connsiteY7" fmla="*/ 2166731 h 2166731"/>
              <a:gd name="connsiteX8" fmla="*/ 418761 w 859319"/>
              <a:gd name="connsiteY8" fmla="*/ 1977977 h 2166731"/>
              <a:gd name="connsiteX9" fmla="*/ 332603 w 859319"/>
              <a:gd name="connsiteY9" fmla="*/ 1669774 h 2166731"/>
              <a:gd name="connsiteX10" fmla="*/ 191478 w 859319"/>
              <a:gd name="connsiteY10" fmla="*/ 1371690 h 2166731"/>
              <a:gd name="connsiteX11" fmla="*/ 78854 w 859319"/>
              <a:gd name="connsiteY11" fmla="*/ 994275 h 2166731"/>
              <a:gd name="connsiteX12" fmla="*/ 0 w 859319"/>
              <a:gd name="connsiteY12" fmla="*/ 695739 h 2166731"/>
              <a:gd name="connsiteX13" fmla="*/ 9281 w 859319"/>
              <a:gd name="connsiteY13" fmla="*/ 447261 h 2166731"/>
              <a:gd name="connsiteX14" fmla="*/ 88134 w 859319"/>
              <a:gd name="connsiteY14" fmla="*/ 258959 h 2166731"/>
              <a:gd name="connsiteX15" fmla="*/ 163638 w 859319"/>
              <a:gd name="connsiteY15" fmla="*/ 139148 h 2166731"/>
              <a:gd name="connsiteX16" fmla="*/ 332603 w 859319"/>
              <a:gd name="connsiteY16" fmla="*/ 0 h 216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9319" h="2166731">
                <a:moveTo>
                  <a:pt x="332603" y="0"/>
                </a:moveTo>
                <a:lnTo>
                  <a:pt x="767231" y="976746"/>
                </a:lnTo>
                <a:lnTo>
                  <a:pt x="702213" y="1311242"/>
                </a:lnTo>
                <a:lnTo>
                  <a:pt x="859319" y="1450029"/>
                </a:lnTo>
                <a:lnTo>
                  <a:pt x="842134" y="1629564"/>
                </a:lnTo>
                <a:lnTo>
                  <a:pt x="789803" y="1818861"/>
                </a:lnTo>
                <a:lnTo>
                  <a:pt x="710290" y="2087217"/>
                </a:lnTo>
                <a:lnTo>
                  <a:pt x="521446" y="2166731"/>
                </a:lnTo>
                <a:lnTo>
                  <a:pt x="418761" y="1977977"/>
                </a:lnTo>
                <a:lnTo>
                  <a:pt x="332603" y="1669774"/>
                </a:lnTo>
                <a:lnTo>
                  <a:pt x="191478" y="1371690"/>
                </a:lnTo>
                <a:lnTo>
                  <a:pt x="78854" y="994275"/>
                </a:lnTo>
                <a:lnTo>
                  <a:pt x="0" y="695739"/>
                </a:lnTo>
                <a:lnTo>
                  <a:pt x="9281" y="447261"/>
                </a:lnTo>
                <a:lnTo>
                  <a:pt x="88134" y="258959"/>
                </a:lnTo>
                <a:lnTo>
                  <a:pt x="163638" y="139148"/>
                </a:lnTo>
                <a:lnTo>
                  <a:pt x="332603" y="0"/>
                </a:lnTo>
                <a:close/>
              </a:path>
            </a:pathLst>
          </a:custGeom>
          <a:solidFill>
            <a:srgbClr val="B489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4780722" y="2077278"/>
            <a:ext cx="3836504" cy="3379305"/>
          </a:xfrm>
          <a:custGeom>
            <a:avLst/>
            <a:gdLst>
              <a:gd name="connsiteX0" fmla="*/ 884582 w 3836504"/>
              <a:gd name="connsiteY0" fmla="*/ 725557 h 3379305"/>
              <a:gd name="connsiteX1" fmla="*/ 566530 w 3836504"/>
              <a:gd name="connsiteY1" fmla="*/ 9939 h 3379305"/>
              <a:gd name="connsiteX2" fmla="*/ 487017 w 3836504"/>
              <a:gd name="connsiteY2" fmla="*/ 0 h 3379305"/>
              <a:gd name="connsiteX3" fmla="*/ 417443 w 3836504"/>
              <a:gd name="connsiteY3" fmla="*/ 0 h 3379305"/>
              <a:gd name="connsiteX4" fmla="*/ 248478 w 3836504"/>
              <a:gd name="connsiteY4" fmla="*/ 19879 h 3379305"/>
              <a:gd name="connsiteX5" fmla="*/ 129208 w 3836504"/>
              <a:gd name="connsiteY5" fmla="*/ 79513 h 3379305"/>
              <a:gd name="connsiteX6" fmla="*/ 39756 w 3836504"/>
              <a:gd name="connsiteY6" fmla="*/ 168965 h 3379305"/>
              <a:gd name="connsiteX7" fmla="*/ 0 w 3836504"/>
              <a:gd name="connsiteY7" fmla="*/ 278296 h 3379305"/>
              <a:gd name="connsiteX8" fmla="*/ 109330 w 3836504"/>
              <a:gd name="connsiteY8" fmla="*/ 457200 h 3379305"/>
              <a:gd name="connsiteX9" fmla="*/ 159026 w 3836504"/>
              <a:gd name="connsiteY9" fmla="*/ 556592 h 3379305"/>
              <a:gd name="connsiteX10" fmla="*/ 129208 w 3836504"/>
              <a:gd name="connsiteY10" fmla="*/ 655983 h 3379305"/>
              <a:gd name="connsiteX11" fmla="*/ 129208 w 3836504"/>
              <a:gd name="connsiteY11" fmla="*/ 805070 h 3379305"/>
              <a:gd name="connsiteX12" fmla="*/ 129208 w 3836504"/>
              <a:gd name="connsiteY12" fmla="*/ 1093305 h 3379305"/>
              <a:gd name="connsiteX13" fmla="*/ 218661 w 3836504"/>
              <a:gd name="connsiteY13" fmla="*/ 1490870 h 3379305"/>
              <a:gd name="connsiteX14" fmla="*/ 238539 w 3836504"/>
              <a:gd name="connsiteY14" fmla="*/ 1709531 h 3379305"/>
              <a:gd name="connsiteX15" fmla="*/ 337930 w 3836504"/>
              <a:gd name="connsiteY15" fmla="*/ 2037522 h 3379305"/>
              <a:gd name="connsiteX16" fmla="*/ 427382 w 3836504"/>
              <a:gd name="connsiteY16" fmla="*/ 2345635 h 3379305"/>
              <a:gd name="connsiteX17" fmla="*/ 526774 w 3836504"/>
              <a:gd name="connsiteY17" fmla="*/ 2554357 h 3379305"/>
              <a:gd name="connsiteX18" fmla="*/ 626165 w 3836504"/>
              <a:gd name="connsiteY18" fmla="*/ 2812774 h 3379305"/>
              <a:gd name="connsiteX19" fmla="*/ 616226 w 3836504"/>
              <a:gd name="connsiteY19" fmla="*/ 3031435 h 3379305"/>
              <a:gd name="connsiteX20" fmla="*/ 457200 w 3836504"/>
              <a:gd name="connsiteY20" fmla="*/ 3379305 h 3379305"/>
              <a:gd name="connsiteX21" fmla="*/ 2037521 w 3836504"/>
              <a:gd name="connsiteY21" fmla="*/ 3369365 h 3379305"/>
              <a:gd name="connsiteX22" fmla="*/ 2216426 w 3836504"/>
              <a:gd name="connsiteY22" fmla="*/ 3289852 h 3379305"/>
              <a:gd name="connsiteX23" fmla="*/ 2484782 w 3836504"/>
              <a:gd name="connsiteY23" fmla="*/ 3170583 h 3379305"/>
              <a:gd name="connsiteX24" fmla="*/ 2146852 w 3836504"/>
              <a:gd name="connsiteY24" fmla="*/ 2971800 h 3379305"/>
              <a:gd name="connsiteX25" fmla="*/ 2126974 w 3836504"/>
              <a:gd name="connsiteY25" fmla="*/ 2802835 h 3379305"/>
              <a:gd name="connsiteX26" fmla="*/ 2136913 w 3836504"/>
              <a:gd name="connsiteY26" fmla="*/ 2653748 h 3379305"/>
              <a:gd name="connsiteX27" fmla="*/ 2236304 w 3836504"/>
              <a:gd name="connsiteY27" fmla="*/ 2504661 h 3379305"/>
              <a:gd name="connsiteX28" fmla="*/ 2286000 w 3836504"/>
              <a:gd name="connsiteY28" fmla="*/ 2425148 h 3379305"/>
              <a:gd name="connsiteX29" fmla="*/ 2176669 w 3836504"/>
              <a:gd name="connsiteY29" fmla="*/ 2325757 h 3379305"/>
              <a:gd name="connsiteX30" fmla="*/ 2037521 w 3836504"/>
              <a:gd name="connsiteY30" fmla="*/ 2246244 h 3379305"/>
              <a:gd name="connsiteX31" fmla="*/ 2027582 w 3836504"/>
              <a:gd name="connsiteY31" fmla="*/ 2057400 h 3379305"/>
              <a:gd name="connsiteX32" fmla="*/ 2146852 w 3836504"/>
              <a:gd name="connsiteY32" fmla="*/ 1908313 h 3379305"/>
              <a:gd name="connsiteX33" fmla="*/ 2266121 w 3836504"/>
              <a:gd name="connsiteY33" fmla="*/ 1838739 h 3379305"/>
              <a:gd name="connsiteX34" fmla="*/ 2584174 w 3836504"/>
              <a:gd name="connsiteY34" fmla="*/ 1798983 h 3379305"/>
              <a:gd name="connsiteX35" fmla="*/ 2862469 w 3836504"/>
              <a:gd name="connsiteY35" fmla="*/ 1798983 h 3379305"/>
              <a:gd name="connsiteX36" fmla="*/ 3230217 w 3836504"/>
              <a:gd name="connsiteY36" fmla="*/ 1828800 h 3379305"/>
              <a:gd name="connsiteX37" fmla="*/ 3597965 w 3836504"/>
              <a:gd name="connsiteY37" fmla="*/ 1918252 h 3379305"/>
              <a:gd name="connsiteX38" fmla="*/ 3707295 w 3836504"/>
              <a:gd name="connsiteY38" fmla="*/ 1987826 h 3379305"/>
              <a:gd name="connsiteX39" fmla="*/ 3836504 w 3836504"/>
              <a:gd name="connsiteY39" fmla="*/ 1510748 h 3379305"/>
              <a:gd name="connsiteX40" fmla="*/ 3448878 w 3836504"/>
              <a:gd name="connsiteY40" fmla="*/ 1331844 h 3379305"/>
              <a:gd name="connsiteX41" fmla="*/ 3051313 w 3836504"/>
              <a:gd name="connsiteY41" fmla="*/ 1123122 h 3379305"/>
              <a:gd name="connsiteX42" fmla="*/ 2643808 w 3836504"/>
              <a:gd name="connsiteY42" fmla="*/ 1043609 h 3379305"/>
              <a:gd name="connsiteX43" fmla="*/ 2534478 w 3836504"/>
              <a:gd name="connsiteY43" fmla="*/ 1192696 h 3379305"/>
              <a:gd name="connsiteX44" fmla="*/ 2395330 w 3836504"/>
              <a:gd name="connsiteY44" fmla="*/ 1321905 h 3379305"/>
              <a:gd name="connsiteX45" fmla="*/ 2196548 w 3836504"/>
              <a:gd name="connsiteY45" fmla="*/ 1500809 h 3379305"/>
              <a:gd name="connsiteX46" fmla="*/ 1898374 w 3836504"/>
              <a:gd name="connsiteY46" fmla="*/ 1729409 h 3379305"/>
              <a:gd name="connsiteX47" fmla="*/ 1620078 w 3836504"/>
              <a:gd name="connsiteY47" fmla="*/ 1977887 h 3379305"/>
              <a:gd name="connsiteX48" fmla="*/ 1550504 w 3836504"/>
              <a:gd name="connsiteY48" fmla="*/ 2007705 h 3379305"/>
              <a:gd name="connsiteX49" fmla="*/ 1520687 w 3836504"/>
              <a:gd name="connsiteY49" fmla="*/ 2216426 h 3379305"/>
              <a:gd name="connsiteX50" fmla="*/ 1401417 w 3836504"/>
              <a:gd name="connsiteY50" fmla="*/ 2474844 h 3379305"/>
              <a:gd name="connsiteX51" fmla="*/ 1242391 w 3836504"/>
              <a:gd name="connsiteY51" fmla="*/ 2792896 h 3379305"/>
              <a:gd name="connsiteX52" fmla="*/ 1133061 w 3836504"/>
              <a:gd name="connsiteY52" fmla="*/ 2892287 h 3379305"/>
              <a:gd name="connsiteX53" fmla="*/ 1013791 w 3836504"/>
              <a:gd name="connsiteY53" fmla="*/ 2733261 h 3379305"/>
              <a:gd name="connsiteX54" fmla="*/ 964095 w 3836504"/>
              <a:gd name="connsiteY54" fmla="*/ 2633870 h 3379305"/>
              <a:gd name="connsiteX55" fmla="*/ 934278 w 3836504"/>
              <a:gd name="connsiteY55" fmla="*/ 2464905 h 3379305"/>
              <a:gd name="connsiteX56" fmla="*/ 775252 w 3836504"/>
              <a:gd name="connsiteY56" fmla="*/ 2216426 h 3379305"/>
              <a:gd name="connsiteX57" fmla="*/ 566530 w 3836504"/>
              <a:gd name="connsiteY57" fmla="*/ 1818861 h 3379305"/>
              <a:gd name="connsiteX58" fmla="*/ 496956 w 3836504"/>
              <a:gd name="connsiteY58" fmla="*/ 1411357 h 3379305"/>
              <a:gd name="connsiteX59" fmla="*/ 576469 w 3836504"/>
              <a:gd name="connsiteY59" fmla="*/ 1073426 h 3379305"/>
              <a:gd name="connsiteX60" fmla="*/ 705678 w 3836504"/>
              <a:gd name="connsiteY60" fmla="*/ 924339 h 3379305"/>
              <a:gd name="connsiteX61" fmla="*/ 884582 w 3836504"/>
              <a:gd name="connsiteY61" fmla="*/ 725557 h 3379305"/>
              <a:gd name="connsiteX0" fmla="*/ 884582 w 3836504"/>
              <a:gd name="connsiteY0" fmla="*/ 725557 h 3379305"/>
              <a:gd name="connsiteX1" fmla="*/ 566530 w 3836504"/>
              <a:gd name="connsiteY1" fmla="*/ 9939 h 3379305"/>
              <a:gd name="connsiteX2" fmla="*/ 487017 w 3836504"/>
              <a:gd name="connsiteY2" fmla="*/ 0 h 3379305"/>
              <a:gd name="connsiteX3" fmla="*/ 417443 w 3836504"/>
              <a:gd name="connsiteY3" fmla="*/ 0 h 3379305"/>
              <a:gd name="connsiteX4" fmla="*/ 248478 w 3836504"/>
              <a:gd name="connsiteY4" fmla="*/ 19879 h 3379305"/>
              <a:gd name="connsiteX5" fmla="*/ 129208 w 3836504"/>
              <a:gd name="connsiteY5" fmla="*/ 79513 h 3379305"/>
              <a:gd name="connsiteX6" fmla="*/ 39756 w 3836504"/>
              <a:gd name="connsiteY6" fmla="*/ 168965 h 3379305"/>
              <a:gd name="connsiteX7" fmla="*/ 0 w 3836504"/>
              <a:gd name="connsiteY7" fmla="*/ 278296 h 3379305"/>
              <a:gd name="connsiteX8" fmla="*/ 109330 w 3836504"/>
              <a:gd name="connsiteY8" fmla="*/ 457200 h 3379305"/>
              <a:gd name="connsiteX9" fmla="*/ 159026 w 3836504"/>
              <a:gd name="connsiteY9" fmla="*/ 556592 h 3379305"/>
              <a:gd name="connsiteX10" fmla="*/ 129208 w 3836504"/>
              <a:gd name="connsiteY10" fmla="*/ 655983 h 3379305"/>
              <a:gd name="connsiteX11" fmla="*/ 129208 w 3836504"/>
              <a:gd name="connsiteY11" fmla="*/ 805070 h 3379305"/>
              <a:gd name="connsiteX12" fmla="*/ 129208 w 3836504"/>
              <a:gd name="connsiteY12" fmla="*/ 1093305 h 3379305"/>
              <a:gd name="connsiteX13" fmla="*/ 218661 w 3836504"/>
              <a:gd name="connsiteY13" fmla="*/ 1490870 h 3379305"/>
              <a:gd name="connsiteX14" fmla="*/ 238539 w 3836504"/>
              <a:gd name="connsiteY14" fmla="*/ 1709531 h 3379305"/>
              <a:gd name="connsiteX15" fmla="*/ 337930 w 3836504"/>
              <a:gd name="connsiteY15" fmla="*/ 2037522 h 3379305"/>
              <a:gd name="connsiteX16" fmla="*/ 427382 w 3836504"/>
              <a:gd name="connsiteY16" fmla="*/ 2345635 h 3379305"/>
              <a:gd name="connsiteX17" fmla="*/ 526774 w 3836504"/>
              <a:gd name="connsiteY17" fmla="*/ 2554357 h 3379305"/>
              <a:gd name="connsiteX18" fmla="*/ 626165 w 3836504"/>
              <a:gd name="connsiteY18" fmla="*/ 2812774 h 3379305"/>
              <a:gd name="connsiteX19" fmla="*/ 616226 w 3836504"/>
              <a:gd name="connsiteY19" fmla="*/ 3031435 h 3379305"/>
              <a:gd name="connsiteX20" fmla="*/ 457200 w 3836504"/>
              <a:gd name="connsiteY20" fmla="*/ 3379305 h 3379305"/>
              <a:gd name="connsiteX21" fmla="*/ 2037521 w 3836504"/>
              <a:gd name="connsiteY21" fmla="*/ 3369365 h 3379305"/>
              <a:gd name="connsiteX22" fmla="*/ 2216426 w 3836504"/>
              <a:gd name="connsiteY22" fmla="*/ 3289852 h 3379305"/>
              <a:gd name="connsiteX23" fmla="*/ 2484782 w 3836504"/>
              <a:gd name="connsiteY23" fmla="*/ 3170583 h 3379305"/>
              <a:gd name="connsiteX24" fmla="*/ 2146852 w 3836504"/>
              <a:gd name="connsiteY24" fmla="*/ 2971800 h 3379305"/>
              <a:gd name="connsiteX25" fmla="*/ 2126974 w 3836504"/>
              <a:gd name="connsiteY25" fmla="*/ 2802835 h 3379305"/>
              <a:gd name="connsiteX26" fmla="*/ 2136913 w 3836504"/>
              <a:gd name="connsiteY26" fmla="*/ 2653748 h 3379305"/>
              <a:gd name="connsiteX27" fmla="*/ 2236304 w 3836504"/>
              <a:gd name="connsiteY27" fmla="*/ 2504661 h 3379305"/>
              <a:gd name="connsiteX28" fmla="*/ 2286000 w 3836504"/>
              <a:gd name="connsiteY28" fmla="*/ 2425148 h 3379305"/>
              <a:gd name="connsiteX29" fmla="*/ 2176669 w 3836504"/>
              <a:gd name="connsiteY29" fmla="*/ 2325757 h 3379305"/>
              <a:gd name="connsiteX30" fmla="*/ 2037521 w 3836504"/>
              <a:gd name="connsiteY30" fmla="*/ 2246244 h 3379305"/>
              <a:gd name="connsiteX31" fmla="*/ 2027582 w 3836504"/>
              <a:gd name="connsiteY31" fmla="*/ 2057400 h 3379305"/>
              <a:gd name="connsiteX32" fmla="*/ 2146852 w 3836504"/>
              <a:gd name="connsiteY32" fmla="*/ 1908313 h 3379305"/>
              <a:gd name="connsiteX33" fmla="*/ 2266121 w 3836504"/>
              <a:gd name="connsiteY33" fmla="*/ 1838739 h 3379305"/>
              <a:gd name="connsiteX34" fmla="*/ 2584174 w 3836504"/>
              <a:gd name="connsiteY34" fmla="*/ 1798983 h 3379305"/>
              <a:gd name="connsiteX35" fmla="*/ 2862469 w 3836504"/>
              <a:gd name="connsiteY35" fmla="*/ 1798983 h 3379305"/>
              <a:gd name="connsiteX36" fmla="*/ 3230217 w 3836504"/>
              <a:gd name="connsiteY36" fmla="*/ 1828800 h 3379305"/>
              <a:gd name="connsiteX37" fmla="*/ 3597965 w 3836504"/>
              <a:gd name="connsiteY37" fmla="*/ 1918252 h 3379305"/>
              <a:gd name="connsiteX38" fmla="*/ 3707295 w 3836504"/>
              <a:gd name="connsiteY38" fmla="*/ 1987826 h 3379305"/>
              <a:gd name="connsiteX39" fmla="*/ 3836504 w 3836504"/>
              <a:gd name="connsiteY39" fmla="*/ 1510748 h 3379305"/>
              <a:gd name="connsiteX40" fmla="*/ 3448878 w 3836504"/>
              <a:gd name="connsiteY40" fmla="*/ 1331844 h 3379305"/>
              <a:gd name="connsiteX41" fmla="*/ 3051313 w 3836504"/>
              <a:gd name="connsiteY41" fmla="*/ 1123122 h 3379305"/>
              <a:gd name="connsiteX42" fmla="*/ 2643808 w 3836504"/>
              <a:gd name="connsiteY42" fmla="*/ 1043609 h 3379305"/>
              <a:gd name="connsiteX43" fmla="*/ 2534478 w 3836504"/>
              <a:gd name="connsiteY43" fmla="*/ 1192696 h 3379305"/>
              <a:gd name="connsiteX44" fmla="*/ 2395330 w 3836504"/>
              <a:gd name="connsiteY44" fmla="*/ 1321905 h 3379305"/>
              <a:gd name="connsiteX45" fmla="*/ 2196548 w 3836504"/>
              <a:gd name="connsiteY45" fmla="*/ 1500809 h 3379305"/>
              <a:gd name="connsiteX46" fmla="*/ 1898374 w 3836504"/>
              <a:gd name="connsiteY46" fmla="*/ 1729409 h 3379305"/>
              <a:gd name="connsiteX47" fmla="*/ 1620078 w 3836504"/>
              <a:gd name="connsiteY47" fmla="*/ 1977887 h 3379305"/>
              <a:gd name="connsiteX48" fmla="*/ 1550504 w 3836504"/>
              <a:gd name="connsiteY48" fmla="*/ 2007705 h 3379305"/>
              <a:gd name="connsiteX49" fmla="*/ 1520687 w 3836504"/>
              <a:gd name="connsiteY49" fmla="*/ 2216426 h 3379305"/>
              <a:gd name="connsiteX50" fmla="*/ 1401417 w 3836504"/>
              <a:gd name="connsiteY50" fmla="*/ 2474844 h 3379305"/>
              <a:gd name="connsiteX51" fmla="*/ 1242391 w 3836504"/>
              <a:gd name="connsiteY51" fmla="*/ 2792896 h 3379305"/>
              <a:gd name="connsiteX52" fmla="*/ 1133061 w 3836504"/>
              <a:gd name="connsiteY52" fmla="*/ 2892287 h 3379305"/>
              <a:gd name="connsiteX53" fmla="*/ 1013791 w 3836504"/>
              <a:gd name="connsiteY53" fmla="*/ 2733261 h 3379305"/>
              <a:gd name="connsiteX54" fmla="*/ 964095 w 3836504"/>
              <a:gd name="connsiteY54" fmla="*/ 2633870 h 3379305"/>
              <a:gd name="connsiteX55" fmla="*/ 934278 w 3836504"/>
              <a:gd name="connsiteY55" fmla="*/ 2464905 h 3379305"/>
              <a:gd name="connsiteX56" fmla="*/ 775252 w 3836504"/>
              <a:gd name="connsiteY56" fmla="*/ 2216426 h 3379305"/>
              <a:gd name="connsiteX57" fmla="*/ 655982 w 3836504"/>
              <a:gd name="connsiteY57" fmla="*/ 1838740 h 3379305"/>
              <a:gd name="connsiteX58" fmla="*/ 496956 w 3836504"/>
              <a:gd name="connsiteY58" fmla="*/ 1411357 h 3379305"/>
              <a:gd name="connsiteX59" fmla="*/ 576469 w 3836504"/>
              <a:gd name="connsiteY59" fmla="*/ 1073426 h 3379305"/>
              <a:gd name="connsiteX60" fmla="*/ 705678 w 3836504"/>
              <a:gd name="connsiteY60" fmla="*/ 924339 h 3379305"/>
              <a:gd name="connsiteX61" fmla="*/ 884582 w 3836504"/>
              <a:gd name="connsiteY61" fmla="*/ 725557 h 3379305"/>
              <a:gd name="connsiteX0" fmla="*/ 884582 w 3836504"/>
              <a:gd name="connsiteY0" fmla="*/ 725557 h 3379305"/>
              <a:gd name="connsiteX1" fmla="*/ 566530 w 3836504"/>
              <a:gd name="connsiteY1" fmla="*/ 9939 h 3379305"/>
              <a:gd name="connsiteX2" fmla="*/ 487017 w 3836504"/>
              <a:gd name="connsiteY2" fmla="*/ 0 h 3379305"/>
              <a:gd name="connsiteX3" fmla="*/ 417443 w 3836504"/>
              <a:gd name="connsiteY3" fmla="*/ 0 h 3379305"/>
              <a:gd name="connsiteX4" fmla="*/ 248478 w 3836504"/>
              <a:gd name="connsiteY4" fmla="*/ 19879 h 3379305"/>
              <a:gd name="connsiteX5" fmla="*/ 129208 w 3836504"/>
              <a:gd name="connsiteY5" fmla="*/ 79513 h 3379305"/>
              <a:gd name="connsiteX6" fmla="*/ 39756 w 3836504"/>
              <a:gd name="connsiteY6" fmla="*/ 168965 h 3379305"/>
              <a:gd name="connsiteX7" fmla="*/ 0 w 3836504"/>
              <a:gd name="connsiteY7" fmla="*/ 278296 h 3379305"/>
              <a:gd name="connsiteX8" fmla="*/ 109330 w 3836504"/>
              <a:gd name="connsiteY8" fmla="*/ 457200 h 3379305"/>
              <a:gd name="connsiteX9" fmla="*/ 159026 w 3836504"/>
              <a:gd name="connsiteY9" fmla="*/ 556592 h 3379305"/>
              <a:gd name="connsiteX10" fmla="*/ 129208 w 3836504"/>
              <a:gd name="connsiteY10" fmla="*/ 655983 h 3379305"/>
              <a:gd name="connsiteX11" fmla="*/ 129208 w 3836504"/>
              <a:gd name="connsiteY11" fmla="*/ 805070 h 3379305"/>
              <a:gd name="connsiteX12" fmla="*/ 129208 w 3836504"/>
              <a:gd name="connsiteY12" fmla="*/ 1093305 h 3379305"/>
              <a:gd name="connsiteX13" fmla="*/ 218661 w 3836504"/>
              <a:gd name="connsiteY13" fmla="*/ 1490870 h 3379305"/>
              <a:gd name="connsiteX14" fmla="*/ 238539 w 3836504"/>
              <a:gd name="connsiteY14" fmla="*/ 1709531 h 3379305"/>
              <a:gd name="connsiteX15" fmla="*/ 337930 w 3836504"/>
              <a:gd name="connsiteY15" fmla="*/ 2037522 h 3379305"/>
              <a:gd name="connsiteX16" fmla="*/ 427382 w 3836504"/>
              <a:gd name="connsiteY16" fmla="*/ 2345635 h 3379305"/>
              <a:gd name="connsiteX17" fmla="*/ 526774 w 3836504"/>
              <a:gd name="connsiteY17" fmla="*/ 2554357 h 3379305"/>
              <a:gd name="connsiteX18" fmla="*/ 626165 w 3836504"/>
              <a:gd name="connsiteY18" fmla="*/ 2812774 h 3379305"/>
              <a:gd name="connsiteX19" fmla="*/ 616226 w 3836504"/>
              <a:gd name="connsiteY19" fmla="*/ 3031435 h 3379305"/>
              <a:gd name="connsiteX20" fmla="*/ 457200 w 3836504"/>
              <a:gd name="connsiteY20" fmla="*/ 3379305 h 3379305"/>
              <a:gd name="connsiteX21" fmla="*/ 2037521 w 3836504"/>
              <a:gd name="connsiteY21" fmla="*/ 3369365 h 3379305"/>
              <a:gd name="connsiteX22" fmla="*/ 2216426 w 3836504"/>
              <a:gd name="connsiteY22" fmla="*/ 3289852 h 3379305"/>
              <a:gd name="connsiteX23" fmla="*/ 2484782 w 3836504"/>
              <a:gd name="connsiteY23" fmla="*/ 3170583 h 3379305"/>
              <a:gd name="connsiteX24" fmla="*/ 2146852 w 3836504"/>
              <a:gd name="connsiteY24" fmla="*/ 2971800 h 3379305"/>
              <a:gd name="connsiteX25" fmla="*/ 2126974 w 3836504"/>
              <a:gd name="connsiteY25" fmla="*/ 2802835 h 3379305"/>
              <a:gd name="connsiteX26" fmla="*/ 2136913 w 3836504"/>
              <a:gd name="connsiteY26" fmla="*/ 2653748 h 3379305"/>
              <a:gd name="connsiteX27" fmla="*/ 2236304 w 3836504"/>
              <a:gd name="connsiteY27" fmla="*/ 2504661 h 3379305"/>
              <a:gd name="connsiteX28" fmla="*/ 2286000 w 3836504"/>
              <a:gd name="connsiteY28" fmla="*/ 2425148 h 3379305"/>
              <a:gd name="connsiteX29" fmla="*/ 2176669 w 3836504"/>
              <a:gd name="connsiteY29" fmla="*/ 2325757 h 3379305"/>
              <a:gd name="connsiteX30" fmla="*/ 2037521 w 3836504"/>
              <a:gd name="connsiteY30" fmla="*/ 2246244 h 3379305"/>
              <a:gd name="connsiteX31" fmla="*/ 2027582 w 3836504"/>
              <a:gd name="connsiteY31" fmla="*/ 2057400 h 3379305"/>
              <a:gd name="connsiteX32" fmla="*/ 2146852 w 3836504"/>
              <a:gd name="connsiteY32" fmla="*/ 1908313 h 3379305"/>
              <a:gd name="connsiteX33" fmla="*/ 2266121 w 3836504"/>
              <a:gd name="connsiteY33" fmla="*/ 1838739 h 3379305"/>
              <a:gd name="connsiteX34" fmla="*/ 2584174 w 3836504"/>
              <a:gd name="connsiteY34" fmla="*/ 1798983 h 3379305"/>
              <a:gd name="connsiteX35" fmla="*/ 2862469 w 3836504"/>
              <a:gd name="connsiteY35" fmla="*/ 1798983 h 3379305"/>
              <a:gd name="connsiteX36" fmla="*/ 3230217 w 3836504"/>
              <a:gd name="connsiteY36" fmla="*/ 1828800 h 3379305"/>
              <a:gd name="connsiteX37" fmla="*/ 3597965 w 3836504"/>
              <a:gd name="connsiteY37" fmla="*/ 1918252 h 3379305"/>
              <a:gd name="connsiteX38" fmla="*/ 3707295 w 3836504"/>
              <a:gd name="connsiteY38" fmla="*/ 1987826 h 3379305"/>
              <a:gd name="connsiteX39" fmla="*/ 3836504 w 3836504"/>
              <a:gd name="connsiteY39" fmla="*/ 1510748 h 3379305"/>
              <a:gd name="connsiteX40" fmla="*/ 3448878 w 3836504"/>
              <a:gd name="connsiteY40" fmla="*/ 1331844 h 3379305"/>
              <a:gd name="connsiteX41" fmla="*/ 3051313 w 3836504"/>
              <a:gd name="connsiteY41" fmla="*/ 1123122 h 3379305"/>
              <a:gd name="connsiteX42" fmla="*/ 2643808 w 3836504"/>
              <a:gd name="connsiteY42" fmla="*/ 1043609 h 3379305"/>
              <a:gd name="connsiteX43" fmla="*/ 2534478 w 3836504"/>
              <a:gd name="connsiteY43" fmla="*/ 1192696 h 3379305"/>
              <a:gd name="connsiteX44" fmla="*/ 2395330 w 3836504"/>
              <a:gd name="connsiteY44" fmla="*/ 1321905 h 3379305"/>
              <a:gd name="connsiteX45" fmla="*/ 2196548 w 3836504"/>
              <a:gd name="connsiteY45" fmla="*/ 1500809 h 3379305"/>
              <a:gd name="connsiteX46" fmla="*/ 1898374 w 3836504"/>
              <a:gd name="connsiteY46" fmla="*/ 1729409 h 3379305"/>
              <a:gd name="connsiteX47" fmla="*/ 1620078 w 3836504"/>
              <a:gd name="connsiteY47" fmla="*/ 1977887 h 3379305"/>
              <a:gd name="connsiteX48" fmla="*/ 1550504 w 3836504"/>
              <a:gd name="connsiteY48" fmla="*/ 2007705 h 3379305"/>
              <a:gd name="connsiteX49" fmla="*/ 1451113 w 3836504"/>
              <a:gd name="connsiteY49" fmla="*/ 2206487 h 3379305"/>
              <a:gd name="connsiteX50" fmla="*/ 1401417 w 3836504"/>
              <a:gd name="connsiteY50" fmla="*/ 2474844 h 3379305"/>
              <a:gd name="connsiteX51" fmla="*/ 1242391 w 3836504"/>
              <a:gd name="connsiteY51" fmla="*/ 2792896 h 3379305"/>
              <a:gd name="connsiteX52" fmla="*/ 1133061 w 3836504"/>
              <a:gd name="connsiteY52" fmla="*/ 2892287 h 3379305"/>
              <a:gd name="connsiteX53" fmla="*/ 1013791 w 3836504"/>
              <a:gd name="connsiteY53" fmla="*/ 2733261 h 3379305"/>
              <a:gd name="connsiteX54" fmla="*/ 964095 w 3836504"/>
              <a:gd name="connsiteY54" fmla="*/ 2633870 h 3379305"/>
              <a:gd name="connsiteX55" fmla="*/ 934278 w 3836504"/>
              <a:gd name="connsiteY55" fmla="*/ 2464905 h 3379305"/>
              <a:gd name="connsiteX56" fmla="*/ 775252 w 3836504"/>
              <a:gd name="connsiteY56" fmla="*/ 2216426 h 3379305"/>
              <a:gd name="connsiteX57" fmla="*/ 655982 w 3836504"/>
              <a:gd name="connsiteY57" fmla="*/ 1838740 h 3379305"/>
              <a:gd name="connsiteX58" fmla="*/ 496956 w 3836504"/>
              <a:gd name="connsiteY58" fmla="*/ 1411357 h 3379305"/>
              <a:gd name="connsiteX59" fmla="*/ 576469 w 3836504"/>
              <a:gd name="connsiteY59" fmla="*/ 1073426 h 3379305"/>
              <a:gd name="connsiteX60" fmla="*/ 705678 w 3836504"/>
              <a:gd name="connsiteY60" fmla="*/ 924339 h 3379305"/>
              <a:gd name="connsiteX61" fmla="*/ 884582 w 3836504"/>
              <a:gd name="connsiteY61" fmla="*/ 725557 h 3379305"/>
              <a:gd name="connsiteX0" fmla="*/ 884582 w 3836504"/>
              <a:gd name="connsiteY0" fmla="*/ 725557 h 3379305"/>
              <a:gd name="connsiteX1" fmla="*/ 566530 w 3836504"/>
              <a:gd name="connsiteY1" fmla="*/ 9939 h 3379305"/>
              <a:gd name="connsiteX2" fmla="*/ 487017 w 3836504"/>
              <a:gd name="connsiteY2" fmla="*/ 0 h 3379305"/>
              <a:gd name="connsiteX3" fmla="*/ 417443 w 3836504"/>
              <a:gd name="connsiteY3" fmla="*/ 0 h 3379305"/>
              <a:gd name="connsiteX4" fmla="*/ 248478 w 3836504"/>
              <a:gd name="connsiteY4" fmla="*/ 19879 h 3379305"/>
              <a:gd name="connsiteX5" fmla="*/ 129208 w 3836504"/>
              <a:gd name="connsiteY5" fmla="*/ 79513 h 3379305"/>
              <a:gd name="connsiteX6" fmla="*/ 39756 w 3836504"/>
              <a:gd name="connsiteY6" fmla="*/ 168965 h 3379305"/>
              <a:gd name="connsiteX7" fmla="*/ 0 w 3836504"/>
              <a:gd name="connsiteY7" fmla="*/ 278296 h 3379305"/>
              <a:gd name="connsiteX8" fmla="*/ 109330 w 3836504"/>
              <a:gd name="connsiteY8" fmla="*/ 457200 h 3379305"/>
              <a:gd name="connsiteX9" fmla="*/ 159026 w 3836504"/>
              <a:gd name="connsiteY9" fmla="*/ 556592 h 3379305"/>
              <a:gd name="connsiteX10" fmla="*/ 129208 w 3836504"/>
              <a:gd name="connsiteY10" fmla="*/ 655983 h 3379305"/>
              <a:gd name="connsiteX11" fmla="*/ 129208 w 3836504"/>
              <a:gd name="connsiteY11" fmla="*/ 805070 h 3379305"/>
              <a:gd name="connsiteX12" fmla="*/ 129208 w 3836504"/>
              <a:gd name="connsiteY12" fmla="*/ 1093305 h 3379305"/>
              <a:gd name="connsiteX13" fmla="*/ 218661 w 3836504"/>
              <a:gd name="connsiteY13" fmla="*/ 1490870 h 3379305"/>
              <a:gd name="connsiteX14" fmla="*/ 238539 w 3836504"/>
              <a:gd name="connsiteY14" fmla="*/ 1709531 h 3379305"/>
              <a:gd name="connsiteX15" fmla="*/ 337930 w 3836504"/>
              <a:gd name="connsiteY15" fmla="*/ 2037522 h 3379305"/>
              <a:gd name="connsiteX16" fmla="*/ 427382 w 3836504"/>
              <a:gd name="connsiteY16" fmla="*/ 2345635 h 3379305"/>
              <a:gd name="connsiteX17" fmla="*/ 526774 w 3836504"/>
              <a:gd name="connsiteY17" fmla="*/ 2554357 h 3379305"/>
              <a:gd name="connsiteX18" fmla="*/ 626165 w 3836504"/>
              <a:gd name="connsiteY18" fmla="*/ 2812774 h 3379305"/>
              <a:gd name="connsiteX19" fmla="*/ 616226 w 3836504"/>
              <a:gd name="connsiteY19" fmla="*/ 3031435 h 3379305"/>
              <a:gd name="connsiteX20" fmla="*/ 457200 w 3836504"/>
              <a:gd name="connsiteY20" fmla="*/ 3379305 h 3379305"/>
              <a:gd name="connsiteX21" fmla="*/ 2037521 w 3836504"/>
              <a:gd name="connsiteY21" fmla="*/ 3369365 h 3379305"/>
              <a:gd name="connsiteX22" fmla="*/ 2216426 w 3836504"/>
              <a:gd name="connsiteY22" fmla="*/ 3289852 h 3379305"/>
              <a:gd name="connsiteX23" fmla="*/ 2484782 w 3836504"/>
              <a:gd name="connsiteY23" fmla="*/ 3170583 h 3379305"/>
              <a:gd name="connsiteX24" fmla="*/ 2146852 w 3836504"/>
              <a:gd name="connsiteY24" fmla="*/ 2971800 h 3379305"/>
              <a:gd name="connsiteX25" fmla="*/ 2126974 w 3836504"/>
              <a:gd name="connsiteY25" fmla="*/ 2802835 h 3379305"/>
              <a:gd name="connsiteX26" fmla="*/ 2136913 w 3836504"/>
              <a:gd name="connsiteY26" fmla="*/ 2653748 h 3379305"/>
              <a:gd name="connsiteX27" fmla="*/ 2236304 w 3836504"/>
              <a:gd name="connsiteY27" fmla="*/ 2504661 h 3379305"/>
              <a:gd name="connsiteX28" fmla="*/ 2286000 w 3836504"/>
              <a:gd name="connsiteY28" fmla="*/ 2425148 h 3379305"/>
              <a:gd name="connsiteX29" fmla="*/ 2176669 w 3836504"/>
              <a:gd name="connsiteY29" fmla="*/ 2325757 h 3379305"/>
              <a:gd name="connsiteX30" fmla="*/ 2037521 w 3836504"/>
              <a:gd name="connsiteY30" fmla="*/ 2246244 h 3379305"/>
              <a:gd name="connsiteX31" fmla="*/ 2027582 w 3836504"/>
              <a:gd name="connsiteY31" fmla="*/ 2057400 h 3379305"/>
              <a:gd name="connsiteX32" fmla="*/ 2146852 w 3836504"/>
              <a:gd name="connsiteY32" fmla="*/ 1908313 h 3379305"/>
              <a:gd name="connsiteX33" fmla="*/ 2266121 w 3836504"/>
              <a:gd name="connsiteY33" fmla="*/ 1838739 h 3379305"/>
              <a:gd name="connsiteX34" fmla="*/ 2584174 w 3836504"/>
              <a:gd name="connsiteY34" fmla="*/ 1798983 h 3379305"/>
              <a:gd name="connsiteX35" fmla="*/ 2862469 w 3836504"/>
              <a:gd name="connsiteY35" fmla="*/ 1798983 h 3379305"/>
              <a:gd name="connsiteX36" fmla="*/ 3230217 w 3836504"/>
              <a:gd name="connsiteY36" fmla="*/ 1828800 h 3379305"/>
              <a:gd name="connsiteX37" fmla="*/ 3597965 w 3836504"/>
              <a:gd name="connsiteY37" fmla="*/ 1918252 h 3379305"/>
              <a:gd name="connsiteX38" fmla="*/ 3707295 w 3836504"/>
              <a:gd name="connsiteY38" fmla="*/ 1987826 h 3379305"/>
              <a:gd name="connsiteX39" fmla="*/ 3836504 w 3836504"/>
              <a:gd name="connsiteY39" fmla="*/ 1510748 h 3379305"/>
              <a:gd name="connsiteX40" fmla="*/ 3448878 w 3836504"/>
              <a:gd name="connsiteY40" fmla="*/ 1331844 h 3379305"/>
              <a:gd name="connsiteX41" fmla="*/ 3051313 w 3836504"/>
              <a:gd name="connsiteY41" fmla="*/ 1123122 h 3379305"/>
              <a:gd name="connsiteX42" fmla="*/ 2643808 w 3836504"/>
              <a:gd name="connsiteY42" fmla="*/ 1043609 h 3379305"/>
              <a:gd name="connsiteX43" fmla="*/ 2534478 w 3836504"/>
              <a:gd name="connsiteY43" fmla="*/ 1192696 h 3379305"/>
              <a:gd name="connsiteX44" fmla="*/ 2395330 w 3836504"/>
              <a:gd name="connsiteY44" fmla="*/ 1321905 h 3379305"/>
              <a:gd name="connsiteX45" fmla="*/ 2196548 w 3836504"/>
              <a:gd name="connsiteY45" fmla="*/ 1500809 h 3379305"/>
              <a:gd name="connsiteX46" fmla="*/ 1898374 w 3836504"/>
              <a:gd name="connsiteY46" fmla="*/ 1729409 h 3379305"/>
              <a:gd name="connsiteX47" fmla="*/ 1620078 w 3836504"/>
              <a:gd name="connsiteY47" fmla="*/ 1977887 h 3379305"/>
              <a:gd name="connsiteX48" fmla="*/ 1302026 w 3836504"/>
              <a:gd name="connsiteY48" fmla="*/ 1699592 h 3379305"/>
              <a:gd name="connsiteX49" fmla="*/ 1451113 w 3836504"/>
              <a:gd name="connsiteY49" fmla="*/ 2206487 h 3379305"/>
              <a:gd name="connsiteX50" fmla="*/ 1401417 w 3836504"/>
              <a:gd name="connsiteY50" fmla="*/ 2474844 h 3379305"/>
              <a:gd name="connsiteX51" fmla="*/ 1242391 w 3836504"/>
              <a:gd name="connsiteY51" fmla="*/ 2792896 h 3379305"/>
              <a:gd name="connsiteX52" fmla="*/ 1133061 w 3836504"/>
              <a:gd name="connsiteY52" fmla="*/ 2892287 h 3379305"/>
              <a:gd name="connsiteX53" fmla="*/ 1013791 w 3836504"/>
              <a:gd name="connsiteY53" fmla="*/ 2733261 h 3379305"/>
              <a:gd name="connsiteX54" fmla="*/ 964095 w 3836504"/>
              <a:gd name="connsiteY54" fmla="*/ 2633870 h 3379305"/>
              <a:gd name="connsiteX55" fmla="*/ 934278 w 3836504"/>
              <a:gd name="connsiteY55" fmla="*/ 2464905 h 3379305"/>
              <a:gd name="connsiteX56" fmla="*/ 775252 w 3836504"/>
              <a:gd name="connsiteY56" fmla="*/ 2216426 h 3379305"/>
              <a:gd name="connsiteX57" fmla="*/ 655982 w 3836504"/>
              <a:gd name="connsiteY57" fmla="*/ 1838740 h 3379305"/>
              <a:gd name="connsiteX58" fmla="*/ 496956 w 3836504"/>
              <a:gd name="connsiteY58" fmla="*/ 1411357 h 3379305"/>
              <a:gd name="connsiteX59" fmla="*/ 576469 w 3836504"/>
              <a:gd name="connsiteY59" fmla="*/ 1073426 h 3379305"/>
              <a:gd name="connsiteX60" fmla="*/ 705678 w 3836504"/>
              <a:gd name="connsiteY60" fmla="*/ 924339 h 3379305"/>
              <a:gd name="connsiteX61" fmla="*/ 884582 w 3836504"/>
              <a:gd name="connsiteY61" fmla="*/ 725557 h 3379305"/>
              <a:gd name="connsiteX0" fmla="*/ 884582 w 3836504"/>
              <a:gd name="connsiteY0" fmla="*/ 725557 h 3379305"/>
              <a:gd name="connsiteX1" fmla="*/ 566530 w 3836504"/>
              <a:gd name="connsiteY1" fmla="*/ 9939 h 3379305"/>
              <a:gd name="connsiteX2" fmla="*/ 487017 w 3836504"/>
              <a:gd name="connsiteY2" fmla="*/ 0 h 3379305"/>
              <a:gd name="connsiteX3" fmla="*/ 417443 w 3836504"/>
              <a:gd name="connsiteY3" fmla="*/ 0 h 3379305"/>
              <a:gd name="connsiteX4" fmla="*/ 248478 w 3836504"/>
              <a:gd name="connsiteY4" fmla="*/ 19879 h 3379305"/>
              <a:gd name="connsiteX5" fmla="*/ 129208 w 3836504"/>
              <a:gd name="connsiteY5" fmla="*/ 79513 h 3379305"/>
              <a:gd name="connsiteX6" fmla="*/ 39756 w 3836504"/>
              <a:gd name="connsiteY6" fmla="*/ 168965 h 3379305"/>
              <a:gd name="connsiteX7" fmla="*/ 0 w 3836504"/>
              <a:gd name="connsiteY7" fmla="*/ 278296 h 3379305"/>
              <a:gd name="connsiteX8" fmla="*/ 109330 w 3836504"/>
              <a:gd name="connsiteY8" fmla="*/ 457200 h 3379305"/>
              <a:gd name="connsiteX9" fmla="*/ 159026 w 3836504"/>
              <a:gd name="connsiteY9" fmla="*/ 556592 h 3379305"/>
              <a:gd name="connsiteX10" fmla="*/ 129208 w 3836504"/>
              <a:gd name="connsiteY10" fmla="*/ 655983 h 3379305"/>
              <a:gd name="connsiteX11" fmla="*/ 129208 w 3836504"/>
              <a:gd name="connsiteY11" fmla="*/ 805070 h 3379305"/>
              <a:gd name="connsiteX12" fmla="*/ 129208 w 3836504"/>
              <a:gd name="connsiteY12" fmla="*/ 1093305 h 3379305"/>
              <a:gd name="connsiteX13" fmla="*/ 218661 w 3836504"/>
              <a:gd name="connsiteY13" fmla="*/ 1490870 h 3379305"/>
              <a:gd name="connsiteX14" fmla="*/ 238539 w 3836504"/>
              <a:gd name="connsiteY14" fmla="*/ 1709531 h 3379305"/>
              <a:gd name="connsiteX15" fmla="*/ 337930 w 3836504"/>
              <a:gd name="connsiteY15" fmla="*/ 2037522 h 3379305"/>
              <a:gd name="connsiteX16" fmla="*/ 427382 w 3836504"/>
              <a:gd name="connsiteY16" fmla="*/ 2345635 h 3379305"/>
              <a:gd name="connsiteX17" fmla="*/ 526774 w 3836504"/>
              <a:gd name="connsiteY17" fmla="*/ 2554357 h 3379305"/>
              <a:gd name="connsiteX18" fmla="*/ 626165 w 3836504"/>
              <a:gd name="connsiteY18" fmla="*/ 2812774 h 3379305"/>
              <a:gd name="connsiteX19" fmla="*/ 616226 w 3836504"/>
              <a:gd name="connsiteY19" fmla="*/ 3031435 h 3379305"/>
              <a:gd name="connsiteX20" fmla="*/ 457200 w 3836504"/>
              <a:gd name="connsiteY20" fmla="*/ 3379305 h 3379305"/>
              <a:gd name="connsiteX21" fmla="*/ 2037521 w 3836504"/>
              <a:gd name="connsiteY21" fmla="*/ 3369365 h 3379305"/>
              <a:gd name="connsiteX22" fmla="*/ 2216426 w 3836504"/>
              <a:gd name="connsiteY22" fmla="*/ 3289852 h 3379305"/>
              <a:gd name="connsiteX23" fmla="*/ 2484782 w 3836504"/>
              <a:gd name="connsiteY23" fmla="*/ 3170583 h 3379305"/>
              <a:gd name="connsiteX24" fmla="*/ 2146852 w 3836504"/>
              <a:gd name="connsiteY24" fmla="*/ 2971800 h 3379305"/>
              <a:gd name="connsiteX25" fmla="*/ 2126974 w 3836504"/>
              <a:gd name="connsiteY25" fmla="*/ 2802835 h 3379305"/>
              <a:gd name="connsiteX26" fmla="*/ 2136913 w 3836504"/>
              <a:gd name="connsiteY26" fmla="*/ 2653748 h 3379305"/>
              <a:gd name="connsiteX27" fmla="*/ 2236304 w 3836504"/>
              <a:gd name="connsiteY27" fmla="*/ 2504661 h 3379305"/>
              <a:gd name="connsiteX28" fmla="*/ 2286000 w 3836504"/>
              <a:gd name="connsiteY28" fmla="*/ 2425148 h 3379305"/>
              <a:gd name="connsiteX29" fmla="*/ 2176669 w 3836504"/>
              <a:gd name="connsiteY29" fmla="*/ 2325757 h 3379305"/>
              <a:gd name="connsiteX30" fmla="*/ 2037521 w 3836504"/>
              <a:gd name="connsiteY30" fmla="*/ 2246244 h 3379305"/>
              <a:gd name="connsiteX31" fmla="*/ 2027582 w 3836504"/>
              <a:gd name="connsiteY31" fmla="*/ 2057400 h 3379305"/>
              <a:gd name="connsiteX32" fmla="*/ 2146852 w 3836504"/>
              <a:gd name="connsiteY32" fmla="*/ 1908313 h 3379305"/>
              <a:gd name="connsiteX33" fmla="*/ 2266121 w 3836504"/>
              <a:gd name="connsiteY33" fmla="*/ 1838739 h 3379305"/>
              <a:gd name="connsiteX34" fmla="*/ 2584174 w 3836504"/>
              <a:gd name="connsiteY34" fmla="*/ 1798983 h 3379305"/>
              <a:gd name="connsiteX35" fmla="*/ 2862469 w 3836504"/>
              <a:gd name="connsiteY35" fmla="*/ 1798983 h 3379305"/>
              <a:gd name="connsiteX36" fmla="*/ 3230217 w 3836504"/>
              <a:gd name="connsiteY36" fmla="*/ 1828800 h 3379305"/>
              <a:gd name="connsiteX37" fmla="*/ 3597965 w 3836504"/>
              <a:gd name="connsiteY37" fmla="*/ 1918252 h 3379305"/>
              <a:gd name="connsiteX38" fmla="*/ 3707295 w 3836504"/>
              <a:gd name="connsiteY38" fmla="*/ 1987826 h 3379305"/>
              <a:gd name="connsiteX39" fmla="*/ 3836504 w 3836504"/>
              <a:gd name="connsiteY39" fmla="*/ 1510748 h 3379305"/>
              <a:gd name="connsiteX40" fmla="*/ 3448878 w 3836504"/>
              <a:gd name="connsiteY40" fmla="*/ 1331844 h 3379305"/>
              <a:gd name="connsiteX41" fmla="*/ 3051313 w 3836504"/>
              <a:gd name="connsiteY41" fmla="*/ 1123122 h 3379305"/>
              <a:gd name="connsiteX42" fmla="*/ 2643808 w 3836504"/>
              <a:gd name="connsiteY42" fmla="*/ 1043609 h 3379305"/>
              <a:gd name="connsiteX43" fmla="*/ 2534478 w 3836504"/>
              <a:gd name="connsiteY43" fmla="*/ 1192696 h 3379305"/>
              <a:gd name="connsiteX44" fmla="*/ 2395330 w 3836504"/>
              <a:gd name="connsiteY44" fmla="*/ 1321905 h 3379305"/>
              <a:gd name="connsiteX45" fmla="*/ 2196548 w 3836504"/>
              <a:gd name="connsiteY45" fmla="*/ 1500809 h 3379305"/>
              <a:gd name="connsiteX46" fmla="*/ 1898374 w 3836504"/>
              <a:gd name="connsiteY46" fmla="*/ 1729409 h 3379305"/>
              <a:gd name="connsiteX47" fmla="*/ 1490869 w 3836504"/>
              <a:gd name="connsiteY47" fmla="*/ 2037522 h 3379305"/>
              <a:gd name="connsiteX48" fmla="*/ 1302026 w 3836504"/>
              <a:gd name="connsiteY48" fmla="*/ 1699592 h 3379305"/>
              <a:gd name="connsiteX49" fmla="*/ 1451113 w 3836504"/>
              <a:gd name="connsiteY49" fmla="*/ 2206487 h 3379305"/>
              <a:gd name="connsiteX50" fmla="*/ 1401417 w 3836504"/>
              <a:gd name="connsiteY50" fmla="*/ 2474844 h 3379305"/>
              <a:gd name="connsiteX51" fmla="*/ 1242391 w 3836504"/>
              <a:gd name="connsiteY51" fmla="*/ 2792896 h 3379305"/>
              <a:gd name="connsiteX52" fmla="*/ 1133061 w 3836504"/>
              <a:gd name="connsiteY52" fmla="*/ 2892287 h 3379305"/>
              <a:gd name="connsiteX53" fmla="*/ 1013791 w 3836504"/>
              <a:gd name="connsiteY53" fmla="*/ 2733261 h 3379305"/>
              <a:gd name="connsiteX54" fmla="*/ 964095 w 3836504"/>
              <a:gd name="connsiteY54" fmla="*/ 2633870 h 3379305"/>
              <a:gd name="connsiteX55" fmla="*/ 934278 w 3836504"/>
              <a:gd name="connsiteY55" fmla="*/ 2464905 h 3379305"/>
              <a:gd name="connsiteX56" fmla="*/ 775252 w 3836504"/>
              <a:gd name="connsiteY56" fmla="*/ 2216426 h 3379305"/>
              <a:gd name="connsiteX57" fmla="*/ 655982 w 3836504"/>
              <a:gd name="connsiteY57" fmla="*/ 1838740 h 3379305"/>
              <a:gd name="connsiteX58" fmla="*/ 496956 w 3836504"/>
              <a:gd name="connsiteY58" fmla="*/ 1411357 h 3379305"/>
              <a:gd name="connsiteX59" fmla="*/ 576469 w 3836504"/>
              <a:gd name="connsiteY59" fmla="*/ 1073426 h 3379305"/>
              <a:gd name="connsiteX60" fmla="*/ 705678 w 3836504"/>
              <a:gd name="connsiteY60" fmla="*/ 924339 h 3379305"/>
              <a:gd name="connsiteX61" fmla="*/ 884582 w 3836504"/>
              <a:gd name="connsiteY61" fmla="*/ 725557 h 3379305"/>
              <a:gd name="connsiteX0" fmla="*/ 884582 w 3836504"/>
              <a:gd name="connsiteY0" fmla="*/ 725557 h 3379305"/>
              <a:gd name="connsiteX1" fmla="*/ 566530 w 3836504"/>
              <a:gd name="connsiteY1" fmla="*/ 9939 h 3379305"/>
              <a:gd name="connsiteX2" fmla="*/ 487017 w 3836504"/>
              <a:gd name="connsiteY2" fmla="*/ 0 h 3379305"/>
              <a:gd name="connsiteX3" fmla="*/ 417443 w 3836504"/>
              <a:gd name="connsiteY3" fmla="*/ 0 h 3379305"/>
              <a:gd name="connsiteX4" fmla="*/ 248478 w 3836504"/>
              <a:gd name="connsiteY4" fmla="*/ 19879 h 3379305"/>
              <a:gd name="connsiteX5" fmla="*/ 129208 w 3836504"/>
              <a:gd name="connsiteY5" fmla="*/ 79513 h 3379305"/>
              <a:gd name="connsiteX6" fmla="*/ 39756 w 3836504"/>
              <a:gd name="connsiteY6" fmla="*/ 168965 h 3379305"/>
              <a:gd name="connsiteX7" fmla="*/ 0 w 3836504"/>
              <a:gd name="connsiteY7" fmla="*/ 278296 h 3379305"/>
              <a:gd name="connsiteX8" fmla="*/ 109330 w 3836504"/>
              <a:gd name="connsiteY8" fmla="*/ 457200 h 3379305"/>
              <a:gd name="connsiteX9" fmla="*/ 159026 w 3836504"/>
              <a:gd name="connsiteY9" fmla="*/ 556592 h 3379305"/>
              <a:gd name="connsiteX10" fmla="*/ 129208 w 3836504"/>
              <a:gd name="connsiteY10" fmla="*/ 655983 h 3379305"/>
              <a:gd name="connsiteX11" fmla="*/ 129208 w 3836504"/>
              <a:gd name="connsiteY11" fmla="*/ 805070 h 3379305"/>
              <a:gd name="connsiteX12" fmla="*/ 129208 w 3836504"/>
              <a:gd name="connsiteY12" fmla="*/ 1093305 h 3379305"/>
              <a:gd name="connsiteX13" fmla="*/ 218661 w 3836504"/>
              <a:gd name="connsiteY13" fmla="*/ 1490870 h 3379305"/>
              <a:gd name="connsiteX14" fmla="*/ 238539 w 3836504"/>
              <a:gd name="connsiteY14" fmla="*/ 1709531 h 3379305"/>
              <a:gd name="connsiteX15" fmla="*/ 337930 w 3836504"/>
              <a:gd name="connsiteY15" fmla="*/ 2037522 h 3379305"/>
              <a:gd name="connsiteX16" fmla="*/ 427382 w 3836504"/>
              <a:gd name="connsiteY16" fmla="*/ 2345635 h 3379305"/>
              <a:gd name="connsiteX17" fmla="*/ 526774 w 3836504"/>
              <a:gd name="connsiteY17" fmla="*/ 2554357 h 3379305"/>
              <a:gd name="connsiteX18" fmla="*/ 626165 w 3836504"/>
              <a:gd name="connsiteY18" fmla="*/ 2812774 h 3379305"/>
              <a:gd name="connsiteX19" fmla="*/ 616226 w 3836504"/>
              <a:gd name="connsiteY19" fmla="*/ 3031435 h 3379305"/>
              <a:gd name="connsiteX20" fmla="*/ 457200 w 3836504"/>
              <a:gd name="connsiteY20" fmla="*/ 3379305 h 3379305"/>
              <a:gd name="connsiteX21" fmla="*/ 2037521 w 3836504"/>
              <a:gd name="connsiteY21" fmla="*/ 3369365 h 3379305"/>
              <a:gd name="connsiteX22" fmla="*/ 2216426 w 3836504"/>
              <a:gd name="connsiteY22" fmla="*/ 3289852 h 3379305"/>
              <a:gd name="connsiteX23" fmla="*/ 2484782 w 3836504"/>
              <a:gd name="connsiteY23" fmla="*/ 3170583 h 3379305"/>
              <a:gd name="connsiteX24" fmla="*/ 2146852 w 3836504"/>
              <a:gd name="connsiteY24" fmla="*/ 2971800 h 3379305"/>
              <a:gd name="connsiteX25" fmla="*/ 2126974 w 3836504"/>
              <a:gd name="connsiteY25" fmla="*/ 2802835 h 3379305"/>
              <a:gd name="connsiteX26" fmla="*/ 2136913 w 3836504"/>
              <a:gd name="connsiteY26" fmla="*/ 2653748 h 3379305"/>
              <a:gd name="connsiteX27" fmla="*/ 2236304 w 3836504"/>
              <a:gd name="connsiteY27" fmla="*/ 2504661 h 3379305"/>
              <a:gd name="connsiteX28" fmla="*/ 2286000 w 3836504"/>
              <a:gd name="connsiteY28" fmla="*/ 2425148 h 3379305"/>
              <a:gd name="connsiteX29" fmla="*/ 2176669 w 3836504"/>
              <a:gd name="connsiteY29" fmla="*/ 2325757 h 3379305"/>
              <a:gd name="connsiteX30" fmla="*/ 2037521 w 3836504"/>
              <a:gd name="connsiteY30" fmla="*/ 2246244 h 3379305"/>
              <a:gd name="connsiteX31" fmla="*/ 2027582 w 3836504"/>
              <a:gd name="connsiteY31" fmla="*/ 2057400 h 3379305"/>
              <a:gd name="connsiteX32" fmla="*/ 2146852 w 3836504"/>
              <a:gd name="connsiteY32" fmla="*/ 1908313 h 3379305"/>
              <a:gd name="connsiteX33" fmla="*/ 2266121 w 3836504"/>
              <a:gd name="connsiteY33" fmla="*/ 1838739 h 3379305"/>
              <a:gd name="connsiteX34" fmla="*/ 2584174 w 3836504"/>
              <a:gd name="connsiteY34" fmla="*/ 1798983 h 3379305"/>
              <a:gd name="connsiteX35" fmla="*/ 2862469 w 3836504"/>
              <a:gd name="connsiteY35" fmla="*/ 1798983 h 3379305"/>
              <a:gd name="connsiteX36" fmla="*/ 3230217 w 3836504"/>
              <a:gd name="connsiteY36" fmla="*/ 1828800 h 3379305"/>
              <a:gd name="connsiteX37" fmla="*/ 3597965 w 3836504"/>
              <a:gd name="connsiteY37" fmla="*/ 1918252 h 3379305"/>
              <a:gd name="connsiteX38" fmla="*/ 3707295 w 3836504"/>
              <a:gd name="connsiteY38" fmla="*/ 1987826 h 3379305"/>
              <a:gd name="connsiteX39" fmla="*/ 3836504 w 3836504"/>
              <a:gd name="connsiteY39" fmla="*/ 1510748 h 3379305"/>
              <a:gd name="connsiteX40" fmla="*/ 3448878 w 3836504"/>
              <a:gd name="connsiteY40" fmla="*/ 1331844 h 3379305"/>
              <a:gd name="connsiteX41" fmla="*/ 3051313 w 3836504"/>
              <a:gd name="connsiteY41" fmla="*/ 1123122 h 3379305"/>
              <a:gd name="connsiteX42" fmla="*/ 2643808 w 3836504"/>
              <a:gd name="connsiteY42" fmla="*/ 1043609 h 3379305"/>
              <a:gd name="connsiteX43" fmla="*/ 2534478 w 3836504"/>
              <a:gd name="connsiteY43" fmla="*/ 1192696 h 3379305"/>
              <a:gd name="connsiteX44" fmla="*/ 2395330 w 3836504"/>
              <a:gd name="connsiteY44" fmla="*/ 1321905 h 3379305"/>
              <a:gd name="connsiteX45" fmla="*/ 2196548 w 3836504"/>
              <a:gd name="connsiteY45" fmla="*/ 1500809 h 3379305"/>
              <a:gd name="connsiteX46" fmla="*/ 1898374 w 3836504"/>
              <a:gd name="connsiteY46" fmla="*/ 1729409 h 3379305"/>
              <a:gd name="connsiteX47" fmla="*/ 1490869 w 3836504"/>
              <a:gd name="connsiteY47" fmla="*/ 2037522 h 3379305"/>
              <a:gd name="connsiteX48" fmla="*/ 1302026 w 3836504"/>
              <a:gd name="connsiteY48" fmla="*/ 1699592 h 3379305"/>
              <a:gd name="connsiteX49" fmla="*/ 1252330 w 3836504"/>
              <a:gd name="connsiteY49" fmla="*/ 2037522 h 3379305"/>
              <a:gd name="connsiteX50" fmla="*/ 1401417 w 3836504"/>
              <a:gd name="connsiteY50" fmla="*/ 2474844 h 3379305"/>
              <a:gd name="connsiteX51" fmla="*/ 1242391 w 3836504"/>
              <a:gd name="connsiteY51" fmla="*/ 2792896 h 3379305"/>
              <a:gd name="connsiteX52" fmla="*/ 1133061 w 3836504"/>
              <a:gd name="connsiteY52" fmla="*/ 2892287 h 3379305"/>
              <a:gd name="connsiteX53" fmla="*/ 1013791 w 3836504"/>
              <a:gd name="connsiteY53" fmla="*/ 2733261 h 3379305"/>
              <a:gd name="connsiteX54" fmla="*/ 964095 w 3836504"/>
              <a:gd name="connsiteY54" fmla="*/ 2633870 h 3379305"/>
              <a:gd name="connsiteX55" fmla="*/ 934278 w 3836504"/>
              <a:gd name="connsiteY55" fmla="*/ 2464905 h 3379305"/>
              <a:gd name="connsiteX56" fmla="*/ 775252 w 3836504"/>
              <a:gd name="connsiteY56" fmla="*/ 2216426 h 3379305"/>
              <a:gd name="connsiteX57" fmla="*/ 655982 w 3836504"/>
              <a:gd name="connsiteY57" fmla="*/ 1838740 h 3379305"/>
              <a:gd name="connsiteX58" fmla="*/ 496956 w 3836504"/>
              <a:gd name="connsiteY58" fmla="*/ 1411357 h 3379305"/>
              <a:gd name="connsiteX59" fmla="*/ 576469 w 3836504"/>
              <a:gd name="connsiteY59" fmla="*/ 1073426 h 3379305"/>
              <a:gd name="connsiteX60" fmla="*/ 705678 w 3836504"/>
              <a:gd name="connsiteY60" fmla="*/ 924339 h 3379305"/>
              <a:gd name="connsiteX61" fmla="*/ 884582 w 3836504"/>
              <a:gd name="connsiteY61" fmla="*/ 725557 h 3379305"/>
              <a:gd name="connsiteX0" fmla="*/ 884582 w 3836504"/>
              <a:gd name="connsiteY0" fmla="*/ 725557 h 3379305"/>
              <a:gd name="connsiteX1" fmla="*/ 566530 w 3836504"/>
              <a:gd name="connsiteY1" fmla="*/ 9939 h 3379305"/>
              <a:gd name="connsiteX2" fmla="*/ 487017 w 3836504"/>
              <a:gd name="connsiteY2" fmla="*/ 0 h 3379305"/>
              <a:gd name="connsiteX3" fmla="*/ 417443 w 3836504"/>
              <a:gd name="connsiteY3" fmla="*/ 0 h 3379305"/>
              <a:gd name="connsiteX4" fmla="*/ 248478 w 3836504"/>
              <a:gd name="connsiteY4" fmla="*/ 19879 h 3379305"/>
              <a:gd name="connsiteX5" fmla="*/ 129208 w 3836504"/>
              <a:gd name="connsiteY5" fmla="*/ 79513 h 3379305"/>
              <a:gd name="connsiteX6" fmla="*/ 39756 w 3836504"/>
              <a:gd name="connsiteY6" fmla="*/ 168965 h 3379305"/>
              <a:gd name="connsiteX7" fmla="*/ 0 w 3836504"/>
              <a:gd name="connsiteY7" fmla="*/ 278296 h 3379305"/>
              <a:gd name="connsiteX8" fmla="*/ 109330 w 3836504"/>
              <a:gd name="connsiteY8" fmla="*/ 457200 h 3379305"/>
              <a:gd name="connsiteX9" fmla="*/ 159026 w 3836504"/>
              <a:gd name="connsiteY9" fmla="*/ 556592 h 3379305"/>
              <a:gd name="connsiteX10" fmla="*/ 129208 w 3836504"/>
              <a:gd name="connsiteY10" fmla="*/ 655983 h 3379305"/>
              <a:gd name="connsiteX11" fmla="*/ 129208 w 3836504"/>
              <a:gd name="connsiteY11" fmla="*/ 805070 h 3379305"/>
              <a:gd name="connsiteX12" fmla="*/ 129208 w 3836504"/>
              <a:gd name="connsiteY12" fmla="*/ 1093305 h 3379305"/>
              <a:gd name="connsiteX13" fmla="*/ 218661 w 3836504"/>
              <a:gd name="connsiteY13" fmla="*/ 1490870 h 3379305"/>
              <a:gd name="connsiteX14" fmla="*/ 238539 w 3836504"/>
              <a:gd name="connsiteY14" fmla="*/ 1709531 h 3379305"/>
              <a:gd name="connsiteX15" fmla="*/ 337930 w 3836504"/>
              <a:gd name="connsiteY15" fmla="*/ 2037522 h 3379305"/>
              <a:gd name="connsiteX16" fmla="*/ 427382 w 3836504"/>
              <a:gd name="connsiteY16" fmla="*/ 2345635 h 3379305"/>
              <a:gd name="connsiteX17" fmla="*/ 526774 w 3836504"/>
              <a:gd name="connsiteY17" fmla="*/ 2554357 h 3379305"/>
              <a:gd name="connsiteX18" fmla="*/ 626165 w 3836504"/>
              <a:gd name="connsiteY18" fmla="*/ 2812774 h 3379305"/>
              <a:gd name="connsiteX19" fmla="*/ 616226 w 3836504"/>
              <a:gd name="connsiteY19" fmla="*/ 3031435 h 3379305"/>
              <a:gd name="connsiteX20" fmla="*/ 457200 w 3836504"/>
              <a:gd name="connsiteY20" fmla="*/ 3379305 h 3379305"/>
              <a:gd name="connsiteX21" fmla="*/ 2037521 w 3836504"/>
              <a:gd name="connsiteY21" fmla="*/ 3369365 h 3379305"/>
              <a:gd name="connsiteX22" fmla="*/ 2216426 w 3836504"/>
              <a:gd name="connsiteY22" fmla="*/ 3289852 h 3379305"/>
              <a:gd name="connsiteX23" fmla="*/ 2484782 w 3836504"/>
              <a:gd name="connsiteY23" fmla="*/ 3170583 h 3379305"/>
              <a:gd name="connsiteX24" fmla="*/ 2146852 w 3836504"/>
              <a:gd name="connsiteY24" fmla="*/ 2971800 h 3379305"/>
              <a:gd name="connsiteX25" fmla="*/ 2126974 w 3836504"/>
              <a:gd name="connsiteY25" fmla="*/ 2802835 h 3379305"/>
              <a:gd name="connsiteX26" fmla="*/ 2136913 w 3836504"/>
              <a:gd name="connsiteY26" fmla="*/ 2653748 h 3379305"/>
              <a:gd name="connsiteX27" fmla="*/ 2236304 w 3836504"/>
              <a:gd name="connsiteY27" fmla="*/ 2504661 h 3379305"/>
              <a:gd name="connsiteX28" fmla="*/ 2286000 w 3836504"/>
              <a:gd name="connsiteY28" fmla="*/ 2425148 h 3379305"/>
              <a:gd name="connsiteX29" fmla="*/ 2176669 w 3836504"/>
              <a:gd name="connsiteY29" fmla="*/ 2325757 h 3379305"/>
              <a:gd name="connsiteX30" fmla="*/ 2037521 w 3836504"/>
              <a:gd name="connsiteY30" fmla="*/ 2246244 h 3379305"/>
              <a:gd name="connsiteX31" fmla="*/ 2027582 w 3836504"/>
              <a:gd name="connsiteY31" fmla="*/ 2057400 h 3379305"/>
              <a:gd name="connsiteX32" fmla="*/ 2146852 w 3836504"/>
              <a:gd name="connsiteY32" fmla="*/ 1908313 h 3379305"/>
              <a:gd name="connsiteX33" fmla="*/ 2266121 w 3836504"/>
              <a:gd name="connsiteY33" fmla="*/ 1838739 h 3379305"/>
              <a:gd name="connsiteX34" fmla="*/ 2584174 w 3836504"/>
              <a:gd name="connsiteY34" fmla="*/ 1798983 h 3379305"/>
              <a:gd name="connsiteX35" fmla="*/ 2862469 w 3836504"/>
              <a:gd name="connsiteY35" fmla="*/ 1798983 h 3379305"/>
              <a:gd name="connsiteX36" fmla="*/ 3230217 w 3836504"/>
              <a:gd name="connsiteY36" fmla="*/ 1828800 h 3379305"/>
              <a:gd name="connsiteX37" fmla="*/ 3597965 w 3836504"/>
              <a:gd name="connsiteY37" fmla="*/ 1918252 h 3379305"/>
              <a:gd name="connsiteX38" fmla="*/ 3707295 w 3836504"/>
              <a:gd name="connsiteY38" fmla="*/ 1987826 h 3379305"/>
              <a:gd name="connsiteX39" fmla="*/ 3836504 w 3836504"/>
              <a:gd name="connsiteY39" fmla="*/ 1510748 h 3379305"/>
              <a:gd name="connsiteX40" fmla="*/ 3448878 w 3836504"/>
              <a:gd name="connsiteY40" fmla="*/ 1331844 h 3379305"/>
              <a:gd name="connsiteX41" fmla="*/ 3051313 w 3836504"/>
              <a:gd name="connsiteY41" fmla="*/ 1123122 h 3379305"/>
              <a:gd name="connsiteX42" fmla="*/ 2643808 w 3836504"/>
              <a:gd name="connsiteY42" fmla="*/ 1043609 h 3379305"/>
              <a:gd name="connsiteX43" fmla="*/ 2534478 w 3836504"/>
              <a:gd name="connsiteY43" fmla="*/ 1192696 h 3379305"/>
              <a:gd name="connsiteX44" fmla="*/ 2395330 w 3836504"/>
              <a:gd name="connsiteY44" fmla="*/ 1321905 h 3379305"/>
              <a:gd name="connsiteX45" fmla="*/ 2196548 w 3836504"/>
              <a:gd name="connsiteY45" fmla="*/ 1500809 h 3379305"/>
              <a:gd name="connsiteX46" fmla="*/ 1898374 w 3836504"/>
              <a:gd name="connsiteY46" fmla="*/ 1729409 h 3379305"/>
              <a:gd name="connsiteX47" fmla="*/ 1490869 w 3836504"/>
              <a:gd name="connsiteY47" fmla="*/ 2037522 h 3379305"/>
              <a:gd name="connsiteX48" fmla="*/ 1302026 w 3836504"/>
              <a:gd name="connsiteY48" fmla="*/ 1699592 h 3379305"/>
              <a:gd name="connsiteX49" fmla="*/ 1252330 w 3836504"/>
              <a:gd name="connsiteY49" fmla="*/ 2037522 h 3379305"/>
              <a:gd name="connsiteX50" fmla="*/ 1401417 w 3836504"/>
              <a:gd name="connsiteY50" fmla="*/ 2305879 h 3379305"/>
              <a:gd name="connsiteX51" fmla="*/ 1242391 w 3836504"/>
              <a:gd name="connsiteY51" fmla="*/ 2792896 h 3379305"/>
              <a:gd name="connsiteX52" fmla="*/ 1133061 w 3836504"/>
              <a:gd name="connsiteY52" fmla="*/ 2892287 h 3379305"/>
              <a:gd name="connsiteX53" fmla="*/ 1013791 w 3836504"/>
              <a:gd name="connsiteY53" fmla="*/ 2733261 h 3379305"/>
              <a:gd name="connsiteX54" fmla="*/ 964095 w 3836504"/>
              <a:gd name="connsiteY54" fmla="*/ 2633870 h 3379305"/>
              <a:gd name="connsiteX55" fmla="*/ 934278 w 3836504"/>
              <a:gd name="connsiteY55" fmla="*/ 2464905 h 3379305"/>
              <a:gd name="connsiteX56" fmla="*/ 775252 w 3836504"/>
              <a:gd name="connsiteY56" fmla="*/ 2216426 h 3379305"/>
              <a:gd name="connsiteX57" fmla="*/ 655982 w 3836504"/>
              <a:gd name="connsiteY57" fmla="*/ 1838740 h 3379305"/>
              <a:gd name="connsiteX58" fmla="*/ 496956 w 3836504"/>
              <a:gd name="connsiteY58" fmla="*/ 1411357 h 3379305"/>
              <a:gd name="connsiteX59" fmla="*/ 576469 w 3836504"/>
              <a:gd name="connsiteY59" fmla="*/ 1073426 h 3379305"/>
              <a:gd name="connsiteX60" fmla="*/ 705678 w 3836504"/>
              <a:gd name="connsiteY60" fmla="*/ 924339 h 3379305"/>
              <a:gd name="connsiteX61" fmla="*/ 884582 w 3836504"/>
              <a:gd name="connsiteY61" fmla="*/ 725557 h 337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836504" h="3379305">
                <a:moveTo>
                  <a:pt x="884582" y="725557"/>
                </a:moveTo>
                <a:lnTo>
                  <a:pt x="566530" y="9939"/>
                </a:lnTo>
                <a:lnTo>
                  <a:pt x="487017" y="0"/>
                </a:lnTo>
                <a:lnTo>
                  <a:pt x="417443" y="0"/>
                </a:lnTo>
                <a:lnTo>
                  <a:pt x="248478" y="19879"/>
                </a:lnTo>
                <a:lnTo>
                  <a:pt x="129208" y="79513"/>
                </a:lnTo>
                <a:lnTo>
                  <a:pt x="39756" y="168965"/>
                </a:lnTo>
                <a:lnTo>
                  <a:pt x="0" y="278296"/>
                </a:lnTo>
                <a:lnTo>
                  <a:pt x="109330" y="457200"/>
                </a:lnTo>
                <a:lnTo>
                  <a:pt x="159026" y="556592"/>
                </a:lnTo>
                <a:lnTo>
                  <a:pt x="129208" y="655983"/>
                </a:lnTo>
                <a:lnTo>
                  <a:pt x="129208" y="805070"/>
                </a:lnTo>
                <a:lnTo>
                  <a:pt x="129208" y="1093305"/>
                </a:lnTo>
                <a:lnTo>
                  <a:pt x="218661" y="1490870"/>
                </a:lnTo>
                <a:lnTo>
                  <a:pt x="238539" y="1709531"/>
                </a:lnTo>
                <a:lnTo>
                  <a:pt x="337930" y="2037522"/>
                </a:lnTo>
                <a:lnTo>
                  <a:pt x="427382" y="2345635"/>
                </a:lnTo>
                <a:lnTo>
                  <a:pt x="526774" y="2554357"/>
                </a:lnTo>
                <a:lnTo>
                  <a:pt x="626165" y="2812774"/>
                </a:lnTo>
                <a:lnTo>
                  <a:pt x="616226" y="3031435"/>
                </a:lnTo>
                <a:lnTo>
                  <a:pt x="457200" y="3379305"/>
                </a:lnTo>
                <a:lnTo>
                  <a:pt x="2037521" y="3369365"/>
                </a:lnTo>
                <a:lnTo>
                  <a:pt x="2216426" y="3289852"/>
                </a:lnTo>
                <a:lnTo>
                  <a:pt x="2484782" y="3170583"/>
                </a:lnTo>
                <a:lnTo>
                  <a:pt x="2146852" y="2971800"/>
                </a:lnTo>
                <a:lnTo>
                  <a:pt x="2126974" y="2802835"/>
                </a:lnTo>
                <a:lnTo>
                  <a:pt x="2136913" y="2653748"/>
                </a:lnTo>
                <a:lnTo>
                  <a:pt x="2236304" y="2504661"/>
                </a:lnTo>
                <a:lnTo>
                  <a:pt x="2286000" y="2425148"/>
                </a:lnTo>
                <a:lnTo>
                  <a:pt x="2176669" y="2325757"/>
                </a:lnTo>
                <a:lnTo>
                  <a:pt x="2037521" y="2246244"/>
                </a:lnTo>
                <a:lnTo>
                  <a:pt x="2027582" y="2057400"/>
                </a:lnTo>
                <a:lnTo>
                  <a:pt x="2146852" y="1908313"/>
                </a:lnTo>
                <a:lnTo>
                  <a:pt x="2266121" y="1838739"/>
                </a:lnTo>
                <a:lnTo>
                  <a:pt x="2584174" y="1798983"/>
                </a:lnTo>
                <a:lnTo>
                  <a:pt x="2862469" y="1798983"/>
                </a:lnTo>
                <a:lnTo>
                  <a:pt x="3230217" y="1828800"/>
                </a:lnTo>
                <a:lnTo>
                  <a:pt x="3597965" y="1918252"/>
                </a:lnTo>
                <a:lnTo>
                  <a:pt x="3707295" y="1987826"/>
                </a:lnTo>
                <a:lnTo>
                  <a:pt x="3836504" y="1510748"/>
                </a:lnTo>
                <a:lnTo>
                  <a:pt x="3448878" y="1331844"/>
                </a:lnTo>
                <a:lnTo>
                  <a:pt x="3051313" y="1123122"/>
                </a:lnTo>
                <a:lnTo>
                  <a:pt x="2643808" y="1043609"/>
                </a:lnTo>
                <a:lnTo>
                  <a:pt x="2534478" y="1192696"/>
                </a:lnTo>
                <a:lnTo>
                  <a:pt x="2395330" y="1321905"/>
                </a:lnTo>
                <a:lnTo>
                  <a:pt x="2196548" y="1500809"/>
                </a:lnTo>
                <a:lnTo>
                  <a:pt x="1898374" y="1729409"/>
                </a:lnTo>
                <a:lnTo>
                  <a:pt x="1490869" y="2037522"/>
                </a:lnTo>
                <a:lnTo>
                  <a:pt x="1302026" y="1699592"/>
                </a:lnTo>
                <a:lnTo>
                  <a:pt x="1252330" y="2037522"/>
                </a:lnTo>
                <a:lnTo>
                  <a:pt x="1401417" y="2305879"/>
                </a:lnTo>
                <a:lnTo>
                  <a:pt x="1242391" y="2792896"/>
                </a:lnTo>
                <a:lnTo>
                  <a:pt x="1133061" y="2892287"/>
                </a:lnTo>
                <a:lnTo>
                  <a:pt x="1013791" y="2733261"/>
                </a:lnTo>
                <a:lnTo>
                  <a:pt x="964095" y="2633870"/>
                </a:lnTo>
                <a:lnTo>
                  <a:pt x="934278" y="2464905"/>
                </a:lnTo>
                <a:lnTo>
                  <a:pt x="775252" y="2216426"/>
                </a:lnTo>
                <a:lnTo>
                  <a:pt x="655982" y="1838740"/>
                </a:lnTo>
                <a:lnTo>
                  <a:pt x="496956" y="1411357"/>
                </a:lnTo>
                <a:lnTo>
                  <a:pt x="576469" y="1073426"/>
                </a:lnTo>
                <a:lnTo>
                  <a:pt x="705678" y="924339"/>
                </a:lnTo>
                <a:lnTo>
                  <a:pt x="884582" y="725557"/>
                </a:lnTo>
                <a:close/>
              </a:path>
            </a:pathLst>
          </a:custGeom>
          <a:solidFill>
            <a:schemeClr val="accent6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629400" y="4477651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096000" y="3912699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546574" y="3886200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442213" y="4827104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632174" y="4121426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5221357" y="2375452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888396" y="3200399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815509" y="2849212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7235687" y="3337891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7848600" y="4028661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862970" y="4108174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7086600" y="4632499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801139" y="4903304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5834270" y="3352799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5562600" y="3144078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5353879" y="3490290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029200" y="3952461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5121966" y="4903304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409660" y="4827104"/>
            <a:ext cx="152400" cy="152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5486400" y="3170583"/>
            <a:ext cx="1361661" cy="2673626"/>
          </a:xfrm>
          <a:custGeom>
            <a:avLst/>
            <a:gdLst>
              <a:gd name="connsiteX0" fmla="*/ 1361661 w 1361661"/>
              <a:gd name="connsiteY0" fmla="*/ 2673626 h 2673626"/>
              <a:gd name="connsiteX1" fmla="*/ 1143000 w 1361661"/>
              <a:gd name="connsiteY1" fmla="*/ 1987826 h 2673626"/>
              <a:gd name="connsiteX2" fmla="*/ 824948 w 1361661"/>
              <a:gd name="connsiteY2" fmla="*/ 1242391 h 2673626"/>
              <a:gd name="connsiteX3" fmla="*/ 496957 w 1361661"/>
              <a:gd name="connsiteY3" fmla="*/ 675860 h 2673626"/>
              <a:gd name="connsiteX4" fmla="*/ 238539 w 1361661"/>
              <a:gd name="connsiteY4" fmla="*/ 337930 h 2673626"/>
              <a:gd name="connsiteX5" fmla="*/ 0 w 1361661"/>
              <a:gd name="connsiteY5" fmla="*/ 0 h 2673626"/>
              <a:gd name="connsiteX6" fmla="*/ 0 w 1361661"/>
              <a:gd name="connsiteY6" fmla="*/ 0 h 267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1661" h="2673626">
                <a:moveTo>
                  <a:pt x="1361661" y="2673626"/>
                </a:moveTo>
                <a:lnTo>
                  <a:pt x="1143000" y="1987826"/>
                </a:lnTo>
                <a:lnTo>
                  <a:pt x="824948" y="1242391"/>
                </a:lnTo>
                <a:lnTo>
                  <a:pt x="496957" y="675860"/>
                </a:lnTo>
                <a:lnTo>
                  <a:pt x="238539" y="33793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4234392">
            <a:off x="6553724" y="5770723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1040</a:t>
            </a:r>
            <a:endParaRPr lang="en-US" dirty="0"/>
          </a:p>
        </p:txBody>
      </p:sp>
      <p:sp>
        <p:nvSpPr>
          <p:cNvPr id="48" name="Freeform 47"/>
          <p:cNvSpPr/>
          <p:nvPr/>
        </p:nvSpPr>
        <p:spPr>
          <a:xfrm>
            <a:off x="6460435" y="3359426"/>
            <a:ext cx="844826" cy="2146852"/>
          </a:xfrm>
          <a:custGeom>
            <a:avLst/>
            <a:gdLst>
              <a:gd name="connsiteX0" fmla="*/ 844826 w 844826"/>
              <a:gd name="connsiteY0" fmla="*/ 2146852 h 2146852"/>
              <a:gd name="connsiteX1" fmla="*/ 646043 w 844826"/>
              <a:gd name="connsiteY1" fmla="*/ 1490870 h 2146852"/>
              <a:gd name="connsiteX2" fmla="*/ 387626 w 844826"/>
              <a:gd name="connsiteY2" fmla="*/ 795131 h 2146852"/>
              <a:gd name="connsiteX3" fmla="*/ 178904 w 844826"/>
              <a:gd name="connsiteY3" fmla="*/ 298174 h 2146852"/>
              <a:gd name="connsiteX4" fmla="*/ 0 w 844826"/>
              <a:gd name="connsiteY4" fmla="*/ 0 h 2146852"/>
              <a:gd name="connsiteX5" fmla="*/ 0 w 844826"/>
              <a:gd name="connsiteY5" fmla="*/ 0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826" h="2146852">
                <a:moveTo>
                  <a:pt x="844826" y="2146852"/>
                </a:moveTo>
                <a:lnTo>
                  <a:pt x="646043" y="1490870"/>
                </a:lnTo>
                <a:lnTo>
                  <a:pt x="387626" y="795131"/>
                </a:lnTo>
                <a:lnTo>
                  <a:pt x="178904" y="29817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4234392">
            <a:off x="7078279" y="5637816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1045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6250058" y="4827104"/>
            <a:ext cx="1341782" cy="49378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608036" y="529536"/>
            <a:ext cx="5410968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Predominant Soils – Beneath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Confining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(EC-based Interpretation)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55879" y="255608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 Borings</a:t>
            </a:r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4356751" y="1447800"/>
            <a:ext cx="0" cy="1696278"/>
          </a:xfrm>
          <a:prstGeom prst="straightConnector1">
            <a:avLst/>
          </a:prstGeom>
          <a:ln w="4762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886200" y="1977599"/>
            <a:ext cx="113306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Regional GW Flow</a:t>
            </a:r>
            <a:endParaRPr lang="en-US" dirty="0"/>
          </a:p>
        </p:txBody>
      </p:sp>
      <p:cxnSp>
        <p:nvCxnSpPr>
          <p:cNvPr id="63" name="Straight Connector 62"/>
          <p:cNvCxnSpPr>
            <a:stCxn id="56" idx="2"/>
            <a:endCxn id="35" idx="7"/>
          </p:cNvCxnSpPr>
          <p:nvPr/>
        </p:nvCxnSpPr>
        <p:spPr>
          <a:xfrm flipH="1">
            <a:off x="7978682" y="2925412"/>
            <a:ext cx="376881" cy="11255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469111" y="3659329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494254" y="4398856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439530" y="3414091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78725" y="4150378"/>
            <a:ext cx="50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SW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28" name="TextBox 1027"/>
          <p:cNvSpPr txBox="1"/>
          <p:nvPr/>
        </p:nvSpPr>
        <p:spPr>
          <a:xfrm>
            <a:off x="144754" y="2710882"/>
            <a:ext cx="3433586" cy="2708434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Explained local, lateral flow deviation from regional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Focused risk on potable wells to the NW </a:t>
            </a:r>
          </a:p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Recognized previously sampled potable wells (clean) were too close</a:t>
            </a:r>
            <a:endParaRPr lang="en-US" sz="2000" dirty="0"/>
          </a:p>
        </p:txBody>
      </p:sp>
      <p:sp>
        <p:nvSpPr>
          <p:cNvPr id="1032" name="TextBox 1031"/>
          <p:cNvSpPr txBox="1"/>
          <p:nvPr/>
        </p:nvSpPr>
        <p:spPr>
          <a:xfrm>
            <a:off x="4115071" y="5822482"/>
            <a:ext cx="2554609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Confined LNAPL </a:t>
            </a:r>
          </a:p>
          <a:p>
            <a:pPr algn="ctr"/>
            <a:r>
              <a:rPr lang="en-US" sz="1400" dirty="0" smtClean="0"/>
              <a:t>(defined by LIF 3 &amp; well/borings)</a:t>
            </a:r>
            <a:endParaRPr lang="en-US" sz="1400" dirty="0"/>
          </a:p>
        </p:txBody>
      </p:sp>
      <p:cxnSp>
        <p:nvCxnSpPr>
          <p:cNvPr id="1034" name="Straight Connector 1033"/>
          <p:cNvCxnSpPr/>
          <p:nvPr/>
        </p:nvCxnSpPr>
        <p:spPr>
          <a:xfrm flipH="1">
            <a:off x="5751090" y="5181600"/>
            <a:ext cx="235580" cy="662609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8067" y="1354963"/>
            <a:ext cx="3433586" cy="13849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99"/>
                </a:solidFill>
              </a:rPr>
              <a:t>Site 2:</a:t>
            </a:r>
          </a:p>
          <a:p>
            <a:r>
              <a:rPr lang="en-US" sz="2800" dirty="0">
                <a:solidFill>
                  <a:srgbClr val="FFFFCC"/>
                </a:solidFill>
              </a:rPr>
              <a:t>Improved GW Flow Interpretation</a:t>
            </a:r>
            <a:r>
              <a:rPr lang="en-US" sz="2800" dirty="0" smtClean="0">
                <a:solidFill>
                  <a:srgbClr val="FFFFCC"/>
                </a:solidFill>
              </a:rPr>
              <a:t>:</a:t>
            </a:r>
            <a:endParaRPr lang="en-US" sz="2800" dirty="0">
              <a:solidFill>
                <a:srgbClr val="FFFFC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68626" y="447616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986670" y="426057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5784574" y="444312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36717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057400"/>
            <a:ext cx="7848600" cy="42165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r>
              <a:rPr lang="en-US" sz="2400" dirty="0" smtClean="0"/>
              <a:t>Did not approve funding for renewed DPE treatment or system expansion</a:t>
            </a:r>
          </a:p>
          <a:p>
            <a:endParaRPr lang="en-US" sz="2000" dirty="0"/>
          </a:p>
          <a:p>
            <a:r>
              <a:rPr lang="en-US" sz="2400" dirty="0" smtClean="0"/>
              <a:t>NA assessment showed significant post-treatment reductions, especially along the upper </a:t>
            </a:r>
            <a:r>
              <a:rPr lang="en-US" sz="2400" dirty="0"/>
              <a:t>(water table) portion of </a:t>
            </a:r>
            <a:r>
              <a:rPr lang="en-US" sz="2400" dirty="0" smtClean="0"/>
              <a:t>plume (i.e., NSZD)</a:t>
            </a:r>
          </a:p>
          <a:p>
            <a:endParaRPr lang="en-US" sz="2000" dirty="0" smtClean="0"/>
          </a:p>
          <a:p>
            <a:r>
              <a:rPr lang="en-US" sz="2400" dirty="0" smtClean="0"/>
              <a:t>By elimination helped us focus on remaining risk pathways: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Expanded potable well sampling - NW and downgradient 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VI risk, not related to the LIF-defined LNAPL  </a:t>
            </a:r>
          </a:p>
          <a:p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418459" y="685800"/>
            <a:ext cx="8068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Site 2 </a:t>
            </a:r>
          </a:p>
          <a:p>
            <a:r>
              <a:rPr lang="en-US" sz="2800" b="1" dirty="0"/>
              <a:t>Interpreted LIF Survey </a:t>
            </a:r>
            <a:r>
              <a:rPr lang="en-US" sz="2800" b="1" dirty="0" smtClean="0"/>
              <a:t>Results - Practical Implications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4004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15000" y="28956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36885" y="263769"/>
            <a:ext cx="5486400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28800" y="6248400"/>
            <a:ext cx="5993423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4584" r="10509" b="7060"/>
          <a:stretch/>
        </p:blipFill>
        <p:spPr bwMode="auto">
          <a:xfrm>
            <a:off x="3720612" y="250649"/>
            <a:ext cx="5231422" cy="64271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5000" y="5562600"/>
            <a:ext cx="279302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96986" y="2057400"/>
            <a:ext cx="2118213" cy="157160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14300" dist="50800" dir="1974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0" y="232827"/>
            <a:ext cx="5017477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Site 1 - </a:t>
            </a:r>
            <a:r>
              <a:rPr lang="en-US" sz="2400" dirty="0" smtClean="0"/>
              <a:t>Post-Remedy </a:t>
            </a:r>
          </a:p>
          <a:p>
            <a:r>
              <a:rPr lang="en-US" sz="2400" dirty="0" smtClean="0"/>
              <a:t>Perceived LNAPL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499" y="1096071"/>
            <a:ext cx="22918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Subject Site 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37889" y="1371600"/>
            <a:ext cx="177311" cy="6858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336323" y="1371600"/>
            <a:ext cx="1239352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0" y="1371600"/>
            <a:ext cx="3298580" cy="4862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7-well pneumatic  skimmer system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Operated 2003-07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Extracted diesel and gasoline (two sources)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7K gals. LNAPL reportedly removed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$670K reimbursed</a:t>
            </a:r>
          </a:p>
          <a:p>
            <a:pPr>
              <a:lnSpc>
                <a:spcPct val="50000"/>
              </a:lnSpc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MWs still contain 2-4 ft. LNAPL post-remedy</a:t>
            </a:r>
          </a:p>
          <a:p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Downgradient  PZs heavily impacted  post-remedy</a:t>
            </a:r>
            <a:endParaRPr lang="en-US" sz="2000" dirty="0"/>
          </a:p>
        </p:txBody>
      </p:sp>
      <p:sp>
        <p:nvSpPr>
          <p:cNvPr id="15" name="Oval 14"/>
          <p:cNvSpPr/>
          <p:nvPr/>
        </p:nvSpPr>
        <p:spPr>
          <a:xfrm>
            <a:off x="5698676" y="2838450"/>
            <a:ext cx="458140" cy="285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94185" y="5920154"/>
            <a:ext cx="2762980" cy="757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4440912" y="2655334"/>
            <a:ext cx="2347547" cy="2295401"/>
          </a:xfrm>
          <a:custGeom>
            <a:avLst/>
            <a:gdLst>
              <a:gd name="connsiteX0" fmla="*/ 1063870 w 2347547"/>
              <a:gd name="connsiteY0" fmla="*/ 44571 h 2295401"/>
              <a:gd name="connsiteX1" fmla="*/ 1019908 w 2347547"/>
              <a:gd name="connsiteY1" fmla="*/ 62155 h 2295401"/>
              <a:gd name="connsiteX2" fmla="*/ 993531 w 2347547"/>
              <a:gd name="connsiteY2" fmla="*/ 114909 h 2295401"/>
              <a:gd name="connsiteX3" fmla="*/ 967154 w 2347547"/>
              <a:gd name="connsiteY3" fmla="*/ 132494 h 2295401"/>
              <a:gd name="connsiteX4" fmla="*/ 905608 w 2347547"/>
              <a:gd name="connsiteY4" fmla="*/ 167663 h 2295401"/>
              <a:gd name="connsiteX5" fmla="*/ 844062 w 2347547"/>
              <a:gd name="connsiteY5" fmla="*/ 246794 h 2295401"/>
              <a:gd name="connsiteX6" fmla="*/ 773724 w 2347547"/>
              <a:gd name="connsiteY6" fmla="*/ 325925 h 2295401"/>
              <a:gd name="connsiteX7" fmla="*/ 738554 w 2347547"/>
              <a:gd name="connsiteY7" fmla="*/ 343509 h 2295401"/>
              <a:gd name="connsiteX8" fmla="*/ 712177 w 2347547"/>
              <a:gd name="connsiteY8" fmla="*/ 369886 h 2295401"/>
              <a:gd name="connsiteX9" fmla="*/ 694593 w 2347547"/>
              <a:gd name="connsiteY9" fmla="*/ 396263 h 2295401"/>
              <a:gd name="connsiteX10" fmla="*/ 668216 w 2347547"/>
              <a:gd name="connsiteY10" fmla="*/ 405055 h 2295401"/>
              <a:gd name="connsiteX11" fmla="*/ 650631 w 2347547"/>
              <a:gd name="connsiteY11" fmla="*/ 431432 h 2295401"/>
              <a:gd name="connsiteX12" fmla="*/ 597877 w 2347547"/>
              <a:gd name="connsiteY12" fmla="*/ 457809 h 2295401"/>
              <a:gd name="connsiteX13" fmla="*/ 571500 w 2347547"/>
              <a:gd name="connsiteY13" fmla="*/ 484186 h 2295401"/>
              <a:gd name="connsiteX14" fmla="*/ 518747 w 2347547"/>
              <a:gd name="connsiteY14" fmla="*/ 519355 h 2295401"/>
              <a:gd name="connsiteX15" fmla="*/ 509954 w 2347547"/>
              <a:gd name="connsiteY15" fmla="*/ 545732 h 2295401"/>
              <a:gd name="connsiteX16" fmla="*/ 483577 w 2347547"/>
              <a:gd name="connsiteY16" fmla="*/ 563317 h 2295401"/>
              <a:gd name="connsiteX17" fmla="*/ 430824 w 2347547"/>
              <a:gd name="connsiteY17" fmla="*/ 607278 h 2295401"/>
              <a:gd name="connsiteX18" fmla="*/ 378070 w 2347547"/>
              <a:gd name="connsiteY18" fmla="*/ 660032 h 2295401"/>
              <a:gd name="connsiteX19" fmla="*/ 342900 w 2347547"/>
              <a:gd name="connsiteY19" fmla="*/ 712786 h 2295401"/>
              <a:gd name="connsiteX20" fmla="*/ 290147 w 2347547"/>
              <a:gd name="connsiteY20" fmla="*/ 791917 h 2295401"/>
              <a:gd name="connsiteX21" fmla="*/ 272562 w 2347547"/>
              <a:gd name="connsiteY21" fmla="*/ 818294 h 2295401"/>
              <a:gd name="connsiteX22" fmla="*/ 246185 w 2347547"/>
              <a:gd name="connsiteY22" fmla="*/ 844671 h 2295401"/>
              <a:gd name="connsiteX23" fmla="*/ 237393 w 2347547"/>
              <a:gd name="connsiteY23" fmla="*/ 871048 h 2295401"/>
              <a:gd name="connsiteX24" fmla="*/ 202224 w 2347547"/>
              <a:gd name="connsiteY24" fmla="*/ 923801 h 2295401"/>
              <a:gd name="connsiteX25" fmla="*/ 167054 w 2347547"/>
              <a:gd name="connsiteY25" fmla="*/ 976555 h 2295401"/>
              <a:gd name="connsiteX26" fmla="*/ 149470 w 2347547"/>
              <a:gd name="connsiteY26" fmla="*/ 1002932 h 2295401"/>
              <a:gd name="connsiteX27" fmla="*/ 131885 w 2347547"/>
              <a:gd name="connsiteY27" fmla="*/ 1038101 h 2295401"/>
              <a:gd name="connsiteX28" fmla="*/ 114300 w 2347547"/>
              <a:gd name="connsiteY28" fmla="*/ 1090855 h 2295401"/>
              <a:gd name="connsiteX29" fmla="*/ 87924 w 2347547"/>
              <a:gd name="connsiteY29" fmla="*/ 1108440 h 2295401"/>
              <a:gd name="connsiteX30" fmla="*/ 79131 w 2347547"/>
              <a:gd name="connsiteY30" fmla="*/ 1134817 h 2295401"/>
              <a:gd name="connsiteX31" fmla="*/ 43962 w 2347547"/>
              <a:gd name="connsiteY31" fmla="*/ 1187571 h 2295401"/>
              <a:gd name="connsiteX32" fmla="*/ 26377 w 2347547"/>
              <a:gd name="connsiteY32" fmla="*/ 1240325 h 2295401"/>
              <a:gd name="connsiteX33" fmla="*/ 17585 w 2347547"/>
              <a:gd name="connsiteY33" fmla="*/ 1266701 h 2295401"/>
              <a:gd name="connsiteX34" fmla="*/ 8793 w 2347547"/>
              <a:gd name="connsiteY34" fmla="*/ 1592017 h 2295401"/>
              <a:gd name="connsiteX35" fmla="*/ 0 w 2347547"/>
              <a:gd name="connsiteY35" fmla="*/ 1635978 h 2295401"/>
              <a:gd name="connsiteX36" fmla="*/ 17585 w 2347547"/>
              <a:gd name="connsiteY36" fmla="*/ 1741486 h 2295401"/>
              <a:gd name="connsiteX37" fmla="*/ 52754 w 2347547"/>
              <a:gd name="connsiteY37" fmla="*/ 1794240 h 2295401"/>
              <a:gd name="connsiteX38" fmla="*/ 70339 w 2347547"/>
              <a:gd name="connsiteY38" fmla="*/ 1820617 h 2295401"/>
              <a:gd name="connsiteX39" fmla="*/ 96716 w 2347547"/>
              <a:gd name="connsiteY39" fmla="*/ 1873371 h 2295401"/>
              <a:gd name="connsiteX40" fmla="*/ 123093 w 2347547"/>
              <a:gd name="connsiteY40" fmla="*/ 1890955 h 2295401"/>
              <a:gd name="connsiteX41" fmla="*/ 131885 w 2347547"/>
              <a:gd name="connsiteY41" fmla="*/ 1917332 h 2295401"/>
              <a:gd name="connsiteX42" fmla="*/ 149470 w 2347547"/>
              <a:gd name="connsiteY42" fmla="*/ 1943709 h 2295401"/>
              <a:gd name="connsiteX43" fmla="*/ 158262 w 2347547"/>
              <a:gd name="connsiteY43" fmla="*/ 1978878 h 2295401"/>
              <a:gd name="connsiteX44" fmla="*/ 184639 w 2347547"/>
              <a:gd name="connsiteY44" fmla="*/ 2005255 h 2295401"/>
              <a:gd name="connsiteX45" fmla="*/ 228600 w 2347547"/>
              <a:gd name="connsiteY45" fmla="*/ 2049217 h 2295401"/>
              <a:gd name="connsiteX46" fmla="*/ 263770 w 2347547"/>
              <a:gd name="connsiteY46" fmla="*/ 2093178 h 2295401"/>
              <a:gd name="connsiteX47" fmla="*/ 290147 w 2347547"/>
              <a:gd name="connsiteY47" fmla="*/ 2119555 h 2295401"/>
              <a:gd name="connsiteX48" fmla="*/ 316524 w 2347547"/>
              <a:gd name="connsiteY48" fmla="*/ 2128348 h 2295401"/>
              <a:gd name="connsiteX49" fmla="*/ 342900 w 2347547"/>
              <a:gd name="connsiteY49" fmla="*/ 2145932 h 2295401"/>
              <a:gd name="connsiteX50" fmla="*/ 369277 w 2347547"/>
              <a:gd name="connsiteY50" fmla="*/ 2154725 h 2295401"/>
              <a:gd name="connsiteX51" fmla="*/ 395654 w 2347547"/>
              <a:gd name="connsiteY51" fmla="*/ 2172309 h 2295401"/>
              <a:gd name="connsiteX52" fmla="*/ 439616 w 2347547"/>
              <a:gd name="connsiteY52" fmla="*/ 2181101 h 2295401"/>
              <a:gd name="connsiteX53" fmla="*/ 474785 w 2347547"/>
              <a:gd name="connsiteY53" fmla="*/ 2189894 h 2295401"/>
              <a:gd name="connsiteX54" fmla="*/ 501162 w 2347547"/>
              <a:gd name="connsiteY54" fmla="*/ 2207478 h 2295401"/>
              <a:gd name="connsiteX55" fmla="*/ 536331 w 2347547"/>
              <a:gd name="connsiteY55" fmla="*/ 2216271 h 2295401"/>
              <a:gd name="connsiteX56" fmla="*/ 589085 w 2347547"/>
              <a:gd name="connsiteY56" fmla="*/ 2233855 h 2295401"/>
              <a:gd name="connsiteX57" fmla="*/ 641839 w 2347547"/>
              <a:gd name="connsiteY57" fmla="*/ 2251440 h 2295401"/>
              <a:gd name="connsiteX58" fmla="*/ 668216 w 2347547"/>
              <a:gd name="connsiteY58" fmla="*/ 2260232 h 2295401"/>
              <a:gd name="connsiteX59" fmla="*/ 764931 w 2347547"/>
              <a:gd name="connsiteY59" fmla="*/ 2286609 h 2295401"/>
              <a:gd name="connsiteX60" fmla="*/ 791308 w 2347547"/>
              <a:gd name="connsiteY60" fmla="*/ 2295401 h 2295401"/>
              <a:gd name="connsiteX61" fmla="*/ 967154 w 2347547"/>
              <a:gd name="connsiteY61" fmla="*/ 2286609 h 2295401"/>
              <a:gd name="connsiteX62" fmla="*/ 993531 w 2347547"/>
              <a:gd name="connsiteY62" fmla="*/ 2269025 h 2295401"/>
              <a:gd name="connsiteX63" fmla="*/ 1046285 w 2347547"/>
              <a:gd name="connsiteY63" fmla="*/ 2251440 h 2295401"/>
              <a:gd name="connsiteX64" fmla="*/ 1072662 w 2347547"/>
              <a:gd name="connsiteY64" fmla="*/ 2242648 h 2295401"/>
              <a:gd name="connsiteX65" fmla="*/ 1134208 w 2347547"/>
              <a:gd name="connsiteY65" fmla="*/ 2233855 h 2295401"/>
              <a:gd name="connsiteX66" fmla="*/ 1318847 w 2347547"/>
              <a:gd name="connsiteY66" fmla="*/ 2207478 h 2295401"/>
              <a:gd name="connsiteX67" fmla="*/ 1371600 w 2347547"/>
              <a:gd name="connsiteY67" fmla="*/ 2189894 h 2295401"/>
              <a:gd name="connsiteX68" fmla="*/ 1424354 w 2347547"/>
              <a:gd name="connsiteY68" fmla="*/ 2154725 h 2295401"/>
              <a:gd name="connsiteX69" fmla="*/ 1503485 w 2347547"/>
              <a:gd name="connsiteY69" fmla="*/ 2110763 h 2295401"/>
              <a:gd name="connsiteX70" fmla="*/ 1529862 w 2347547"/>
              <a:gd name="connsiteY70" fmla="*/ 2093178 h 2295401"/>
              <a:gd name="connsiteX71" fmla="*/ 1556239 w 2347547"/>
              <a:gd name="connsiteY71" fmla="*/ 2084386 h 2295401"/>
              <a:gd name="connsiteX72" fmla="*/ 1608993 w 2347547"/>
              <a:gd name="connsiteY72" fmla="*/ 2031632 h 2295401"/>
              <a:gd name="connsiteX73" fmla="*/ 1644162 w 2347547"/>
              <a:gd name="connsiteY73" fmla="*/ 1978878 h 2295401"/>
              <a:gd name="connsiteX74" fmla="*/ 1696916 w 2347547"/>
              <a:gd name="connsiteY74" fmla="*/ 1934917 h 2295401"/>
              <a:gd name="connsiteX75" fmla="*/ 1740877 w 2347547"/>
              <a:gd name="connsiteY75" fmla="*/ 1890955 h 2295401"/>
              <a:gd name="connsiteX76" fmla="*/ 1784839 w 2347547"/>
              <a:gd name="connsiteY76" fmla="*/ 1846994 h 2295401"/>
              <a:gd name="connsiteX77" fmla="*/ 1828800 w 2347547"/>
              <a:gd name="connsiteY77" fmla="*/ 1803032 h 2295401"/>
              <a:gd name="connsiteX78" fmla="*/ 1846385 w 2347547"/>
              <a:gd name="connsiteY78" fmla="*/ 1776655 h 2295401"/>
              <a:gd name="connsiteX79" fmla="*/ 1890347 w 2347547"/>
              <a:gd name="connsiteY79" fmla="*/ 1697525 h 2295401"/>
              <a:gd name="connsiteX80" fmla="*/ 1916724 w 2347547"/>
              <a:gd name="connsiteY80" fmla="*/ 1679940 h 2295401"/>
              <a:gd name="connsiteX81" fmla="*/ 1960685 w 2347547"/>
              <a:gd name="connsiteY81" fmla="*/ 1609601 h 2295401"/>
              <a:gd name="connsiteX82" fmla="*/ 2031024 w 2347547"/>
              <a:gd name="connsiteY82" fmla="*/ 1548055 h 2295401"/>
              <a:gd name="connsiteX83" fmla="*/ 2066193 w 2347547"/>
              <a:gd name="connsiteY83" fmla="*/ 1512886 h 2295401"/>
              <a:gd name="connsiteX84" fmla="*/ 2074985 w 2347547"/>
              <a:gd name="connsiteY84" fmla="*/ 1486509 h 2295401"/>
              <a:gd name="connsiteX85" fmla="*/ 2127739 w 2347547"/>
              <a:gd name="connsiteY85" fmla="*/ 1460132 h 2295401"/>
              <a:gd name="connsiteX86" fmla="*/ 2162908 w 2347547"/>
              <a:gd name="connsiteY86" fmla="*/ 1398586 h 2295401"/>
              <a:gd name="connsiteX87" fmla="*/ 2180493 w 2347547"/>
              <a:gd name="connsiteY87" fmla="*/ 1345832 h 2295401"/>
              <a:gd name="connsiteX88" fmla="*/ 2189285 w 2347547"/>
              <a:gd name="connsiteY88" fmla="*/ 1319455 h 2295401"/>
              <a:gd name="connsiteX89" fmla="*/ 2215662 w 2347547"/>
              <a:gd name="connsiteY89" fmla="*/ 1293078 h 2295401"/>
              <a:gd name="connsiteX90" fmla="*/ 2242039 w 2347547"/>
              <a:gd name="connsiteY90" fmla="*/ 1196363 h 2295401"/>
              <a:gd name="connsiteX91" fmla="*/ 2259624 w 2347547"/>
              <a:gd name="connsiteY91" fmla="*/ 1161194 h 2295401"/>
              <a:gd name="connsiteX92" fmla="*/ 2321170 w 2347547"/>
              <a:gd name="connsiteY92" fmla="*/ 1099648 h 2295401"/>
              <a:gd name="connsiteX93" fmla="*/ 2329962 w 2347547"/>
              <a:gd name="connsiteY93" fmla="*/ 994140 h 2295401"/>
              <a:gd name="connsiteX94" fmla="*/ 2347547 w 2347547"/>
              <a:gd name="connsiteY94" fmla="*/ 941386 h 2295401"/>
              <a:gd name="connsiteX95" fmla="*/ 2338754 w 2347547"/>
              <a:gd name="connsiteY95" fmla="*/ 818294 h 2295401"/>
              <a:gd name="connsiteX96" fmla="*/ 2329962 w 2347547"/>
              <a:gd name="connsiteY96" fmla="*/ 791917 h 2295401"/>
              <a:gd name="connsiteX97" fmla="*/ 2277208 w 2347547"/>
              <a:gd name="connsiteY97" fmla="*/ 756748 h 2295401"/>
              <a:gd name="connsiteX98" fmla="*/ 2250831 w 2347547"/>
              <a:gd name="connsiteY98" fmla="*/ 730371 h 2295401"/>
              <a:gd name="connsiteX99" fmla="*/ 2224454 w 2347547"/>
              <a:gd name="connsiteY99" fmla="*/ 721578 h 2295401"/>
              <a:gd name="connsiteX100" fmla="*/ 2206870 w 2347547"/>
              <a:gd name="connsiteY100" fmla="*/ 695201 h 2295401"/>
              <a:gd name="connsiteX101" fmla="*/ 2154116 w 2347547"/>
              <a:gd name="connsiteY101" fmla="*/ 668825 h 2295401"/>
              <a:gd name="connsiteX102" fmla="*/ 2101362 w 2347547"/>
              <a:gd name="connsiteY102" fmla="*/ 642448 h 2295401"/>
              <a:gd name="connsiteX103" fmla="*/ 2048608 w 2347547"/>
              <a:gd name="connsiteY103" fmla="*/ 616071 h 2295401"/>
              <a:gd name="connsiteX104" fmla="*/ 2022231 w 2347547"/>
              <a:gd name="connsiteY104" fmla="*/ 589694 h 2295401"/>
              <a:gd name="connsiteX105" fmla="*/ 2013439 w 2347547"/>
              <a:gd name="connsiteY105" fmla="*/ 563317 h 2295401"/>
              <a:gd name="connsiteX106" fmla="*/ 1925516 w 2347547"/>
              <a:gd name="connsiteY106" fmla="*/ 510563 h 2295401"/>
              <a:gd name="connsiteX107" fmla="*/ 1899139 w 2347547"/>
              <a:gd name="connsiteY107" fmla="*/ 501771 h 2295401"/>
              <a:gd name="connsiteX108" fmla="*/ 1863970 w 2347547"/>
              <a:gd name="connsiteY108" fmla="*/ 484186 h 2295401"/>
              <a:gd name="connsiteX109" fmla="*/ 1784839 w 2347547"/>
              <a:gd name="connsiteY109" fmla="*/ 457809 h 2295401"/>
              <a:gd name="connsiteX110" fmla="*/ 1758462 w 2347547"/>
              <a:gd name="connsiteY110" fmla="*/ 449017 h 2295401"/>
              <a:gd name="connsiteX111" fmla="*/ 1705708 w 2347547"/>
              <a:gd name="connsiteY111" fmla="*/ 422640 h 2295401"/>
              <a:gd name="connsiteX112" fmla="*/ 1652954 w 2347547"/>
              <a:gd name="connsiteY112" fmla="*/ 396263 h 2295401"/>
              <a:gd name="connsiteX113" fmla="*/ 1626577 w 2347547"/>
              <a:gd name="connsiteY113" fmla="*/ 378678 h 2295401"/>
              <a:gd name="connsiteX114" fmla="*/ 1600200 w 2347547"/>
              <a:gd name="connsiteY114" fmla="*/ 369886 h 2295401"/>
              <a:gd name="connsiteX115" fmla="*/ 1582616 w 2347547"/>
              <a:gd name="connsiteY115" fmla="*/ 343509 h 2295401"/>
              <a:gd name="connsiteX116" fmla="*/ 1547447 w 2347547"/>
              <a:gd name="connsiteY116" fmla="*/ 325925 h 2295401"/>
              <a:gd name="connsiteX117" fmla="*/ 1494693 w 2347547"/>
              <a:gd name="connsiteY117" fmla="*/ 273171 h 2295401"/>
              <a:gd name="connsiteX118" fmla="*/ 1485900 w 2347547"/>
              <a:gd name="connsiteY118" fmla="*/ 246794 h 2295401"/>
              <a:gd name="connsiteX119" fmla="*/ 1459524 w 2347547"/>
              <a:gd name="connsiteY119" fmla="*/ 238001 h 2295401"/>
              <a:gd name="connsiteX120" fmla="*/ 1450731 w 2347547"/>
              <a:gd name="connsiteY120" fmla="*/ 211625 h 2295401"/>
              <a:gd name="connsiteX121" fmla="*/ 1406770 w 2347547"/>
              <a:gd name="connsiteY121" fmla="*/ 158871 h 2295401"/>
              <a:gd name="connsiteX122" fmla="*/ 1371600 w 2347547"/>
              <a:gd name="connsiteY122" fmla="*/ 106117 h 2295401"/>
              <a:gd name="connsiteX123" fmla="*/ 1345224 w 2347547"/>
              <a:gd name="connsiteY123" fmla="*/ 70948 h 2295401"/>
              <a:gd name="connsiteX124" fmla="*/ 1310054 w 2347547"/>
              <a:gd name="connsiteY124" fmla="*/ 53363 h 2295401"/>
              <a:gd name="connsiteX125" fmla="*/ 1257300 w 2347547"/>
              <a:gd name="connsiteY125" fmla="*/ 26986 h 2295401"/>
              <a:gd name="connsiteX126" fmla="*/ 1230924 w 2347547"/>
              <a:gd name="connsiteY126" fmla="*/ 9401 h 2295401"/>
              <a:gd name="connsiteX127" fmla="*/ 1134208 w 2347547"/>
              <a:gd name="connsiteY127" fmla="*/ 9401 h 2295401"/>
              <a:gd name="connsiteX128" fmla="*/ 1072662 w 2347547"/>
              <a:gd name="connsiteY128" fmla="*/ 35778 h 2295401"/>
              <a:gd name="connsiteX129" fmla="*/ 1019908 w 2347547"/>
              <a:gd name="connsiteY129" fmla="*/ 62155 h 2295401"/>
              <a:gd name="connsiteX130" fmla="*/ 1002324 w 2347547"/>
              <a:gd name="connsiteY130" fmla="*/ 88532 h 2295401"/>
              <a:gd name="connsiteX131" fmla="*/ 975947 w 2347547"/>
              <a:gd name="connsiteY131" fmla="*/ 106117 h 2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347547" h="2295401">
                <a:moveTo>
                  <a:pt x="1063870" y="44571"/>
                </a:moveTo>
                <a:cubicBezTo>
                  <a:pt x="1049216" y="50432"/>
                  <a:pt x="1032751" y="52982"/>
                  <a:pt x="1019908" y="62155"/>
                </a:cubicBezTo>
                <a:cubicBezTo>
                  <a:pt x="985325" y="86857"/>
                  <a:pt x="1016066" y="86740"/>
                  <a:pt x="993531" y="114909"/>
                </a:cubicBezTo>
                <a:cubicBezTo>
                  <a:pt x="986930" y="123161"/>
                  <a:pt x="975272" y="125729"/>
                  <a:pt x="967154" y="132494"/>
                </a:cubicBezTo>
                <a:cubicBezTo>
                  <a:pt x="922256" y="169910"/>
                  <a:pt x="962536" y="153431"/>
                  <a:pt x="905608" y="167663"/>
                </a:cubicBezTo>
                <a:cubicBezTo>
                  <a:pt x="816726" y="300987"/>
                  <a:pt x="912927" y="164157"/>
                  <a:pt x="844062" y="246794"/>
                </a:cubicBezTo>
                <a:cubicBezTo>
                  <a:pt x="817516" y="278649"/>
                  <a:pt x="822574" y="301501"/>
                  <a:pt x="773724" y="325925"/>
                </a:cubicBezTo>
                <a:lnTo>
                  <a:pt x="738554" y="343509"/>
                </a:lnTo>
                <a:cubicBezTo>
                  <a:pt x="729762" y="352301"/>
                  <a:pt x="720137" y="360334"/>
                  <a:pt x="712177" y="369886"/>
                </a:cubicBezTo>
                <a:cubicBezTo>
                  <a:pt x="705412" y="378004"/>
                  <a:pt x="702844" y="389662"/>
                  <a:pt x="694593" y="396263"/>
                </a:cubicBezTo>
                <a:cubicBezTo>
                  <a:pt x="687356" y="402053"/>
                  <a:pt x="677008" y="402124"/>
                  <a:pt x="668216" y="405055"/>
                </a:cubicBezTo>
                <a:cubicBezTo>
                  <a:pt x="662354" y="413847"/>
                  <a:pt x="658103" y="423960"/>
                  <a:pt x="650631" y="431432"/>
                </a:cubicBezTo>
                <a:cubicBezTo>
                  <a:pt x="633586" y="448477"/>
                  <a:pt x="619331" y="450658"/>
                  <a:pt x="597877" y="457809"/>
                </a:cubicBezTo>
                <a:cubicBezTo>
                  <a:pt x="589085" y="466601"/>
                  <a:pt x="581315" y="476552"/>
                  <a:pt x="571500" y="484186"/>
                </a:cubicBezTo>
                <a:cubicBezTo>
                  <a:pt x="554818" y="497161"/>
                  <a:pt x="518747" y="519355"/>
                  <a:pt x="518747" y="519355"/>
                </a:cubicBezTo>
                <a:cubicBezTo>
                  <a:pt x="515816" y="528147"/>
                  <a:pt x="515744" y="538495"/>
                  <a:pt x="509954" y="545732"/>
                </a:cubicBezTo>
                <a:cubicBezTo>
                  <a:pt x="503353" y="553984"/>
                  <a:pt x="491695" y="556552"/>
                  <a:pt x="483577" y="563317"/>
                </a:cubicBezTo>
                <a:cubicBezTo>
                  <a:pt x="415882" y="619730"/>
                  <a:pt x="496309" y="563622"/>
                  <a:pt x="430824" y="607278"/>
                </a:cubicBezTo>
                <a:cubicBezTo>
                  <a:pt x="373652" y="693034"/>
                  <a:pt x="465317" y="561880"/>
                  <a:pt x="378070" y="660032"/>
                </a:cubicBezTo>
                <a:cubicBezTo>
                  <a:pt x="364029" y="675828"/>
                  <a:pt x="354623" y="695201"/>
                  <a:pt x="342900" y="712786"/>
                </a:cubicBezTo>
                <a:lnTo>
                  <a:pt x="290147" y="791917"/>
                </a:lnTo>
                <a:cubicBezTo>
                  <a:pt x="284285" y="800709"/>
                  <a:pt x="280034" y="810822"/>
                  <a:pt x="272562" y="818294"/>
                </a:cubicBezTo>
                <a:lnTo>
                  <a:pt x="246185" y="844671"/>
                </a:lnTo>
                <a:cubicBezTo>
                  <a:pt x="243254" y="853463"/>
                  <a:pt x="241894" y="862946"/>
                  <a:pt x="237393" y="871048"/>
                </a:cubicBezTo>
                <a:cubicBezTo>
                  <a:pt x="227130" y="889522"/>
                  <a:pt x="213947" y="906217"/>
                  <a:pt x="202224" y="923801"/>
                </a:cubicBezTo>
                <a:lnTo>
                  <a:pt x="167054" y="976555"/>
                </a:lnTo>
                <a:cubicBezTo>
                  <a:pt x="161193" y="985347"/>
                  <a:pt x="154196" y="993481"/>
                  <a:pt x="149470" y="1002932"/>
                </a:cubicBezTo>
                <a:cubicBezTo>
                  <a:pt x="143608" y="1014655"/>
                  <a:pt x="136753" y="1025932"/>
                  <a:pt x="131885" y="1038101"/>
                </a:cubicBezTo>
                <a:cubicBezTo>
                  <a:pt x="125001" y="1055311"/>
                  <a:pt x="129723" y="1080573"/>
                  <a:pt x="114300" y="1090855"/>
                </a:cubicBezTo>
                <a:lnTo>
                  <a:pt x="87924" y="1108440"/>
                </a:lnTo>
                <a:cubicBezTo>
                  <a:pt x="84993" y="1117232"/>
                  <a:pt x="83632" y="1126715"/>
                  <a:pt x="79131" y="1134817"/>
                </a:cubicBezTo>
                <a:cubicBezTo>
                  <a:pt x="68867" y="1153291"/>
                  <a:pt x="43962" y="1187571"/>
                  <a:pt x="43962" y="1187571"/>
                </a:cubicBezTo>
                <a:lnTo>
                  <a:pt x="26377" y="1240325"/>
                </a:lnTo>
                <a:lnTo>
                  <a:pt x="17585" y="1266701"/>
                </a:lnTo>
                <a:cubicBezTo>
                  <a:pt x="14654" y="1375140"/>
                  <a:pt x="13953" y="1483662"/>
                  <a:pt x="8793" y="1592017"/>
                </a:cubicBezTo>
                <a:cubicBezTo>
                  <a:pt x="8082" y="1606944"/>
                  <a:pt x="0" y="1621034"/>
                  <a:pt x="0" y="1635978"/>
                </a:cubicBezTo>
                <a:cubicBezTo>
                  <a:pt x="0" y="1640925"/>
                  <a:pt x="8326" y="1722967"/>
                  <a:pt x="17585" y="1741486"/>
                </a:cubicBezTo>
                <a:cubicBezTo>
                  <a:pt x="27036" y="1760389"/>
                  <a:pt x="41031" y="1776655"/>
                  <a:pt x="52754" y="1794240"/>
                </a:cubicBezTo>
                <a:lnTo>
                  <a:pt x="70339" y="1820617"/>
                </a:lnTo>
                <a:cubicBezTo>
                  <a:pt x="77490" y="1842071"/>
                  <a:pt x="79671" y="1856326"/>
                  <a:pt x="96716" y="1873371"/>
                </a:cubicBezTo>
                <a:cubicBezTo>
                  <a:pt x="104188" y="1880843"/>
                  <a:pt x="114301" y="1885094"/>
                  <a:pt x="123093" y="1890955"/>
                </a:cubicBezTo>
                <a:cubicBezTo>
                  <a:pt x="126024" y="1899747"/>
                  <a:pt x="127740" y="1909043"/>
                  <a:pt x="131885" y="1917332"/>
                </a:cubicBezTo>
                <a:cubicBezTo>
                  <a:pt x="136611" y="1926784"/>
                  <a:pt x="145307" y="1933996"/>
                  <a:pt x="149470" y="1943709"/>
                </a:cubicBezTo>
                <a:cubicBezTo>
                  <a:pt x="154230" y="1954816"/>
                  <a:pt x="152267" y="1968386"/>
                  <a:pt x="158262" y="1978878"/>
                </a:cubicBezTo>
                <a:cubicBezTo>
                  <a:pt x="164431" y="1989674"/>
                  <a:pt x="176679" y="1995703"/>
                  <a:pt x="184639" y="2005255"/>
                </a:cubicBezTo>
                <a:cubicBezTo>
                  <a:pt x="221274" y="2049217"/>
                  <a:pt x="180243" y="2016977"/>
                  <a:pt x="228600" y="2049217"/>
                </a:cubicBezTo>
                <a:cubicBezTo>
                  <a:pt x="243035" y="2092519"/>
                  <a:pt x="227059" y="2062586"/>
                  <a:pt x="263770" y="2093178"/>
                </a:cubicBezTo>
                <a:cubicBezTo>
                  <a:pt x="273322" y="2101138"/>
                  <a:pt x="279801" y="2112658"/>
                  <a:pt x="290147" y="2119555"/>
                </a:cubicBezTo>
                <a:cubicBezTo>
                  <a:pt x="297858" y="2124696"/>
                  <a:pt x="308234" y="2124203"/>
                  <a:pt x="316524" y="2128348"/>
                </a:cubicBezTo>
                <a:cubicBezTo>
                  <a:pt x="325975" y="2133074"/>
                  <a:pt x="333449" y="2141206"/>
                  <a:pt x="342900" y="2145932"/>
                </a:cubicBezTo>
                <a:cubicBezTo>
                  <a:pt x="351190" y="2150077"/>
                  <a:pt x="360987" y="2150580"/>
                  <a:pt x="369277" y="2154725"/>
                </a:cubicBezTo>
                <a:cubicBezTo>
                  <a:pt x="378728" y="2159451"/>
                  <a:pt x="385760" y="2168599"/>
                  <a:pt x="395654" y="2172309"/>
                </a:cubicBezTo>
                <a:cubicBezTo>
                  <a:pt x="409647" y="2177556"/>
                  <a:pt x="425028" y="2177859"/>
                  <a:pt x="439616" y="2181101"/>
                </a:cubicBezTo>
                <a:cubicBezTo>
                  <a:pt x="451412" y="2183722"/>
                  <a:pt x="463062" y="2186963"/>
                  <a:pt x="474785" y="2189894"/>
                </a:cubicBezTo>
                <a:cubicBezTo>
                  <a:pt x="483577" y="2195755"/>
                  <a:pt x="491449" y="2203315"/>
                  <a:pt x="501162" y="2207478"/>
                </a:cubicBezTo>
                <a:cubicBezTo>
                  <a:pt x="512269" y="2212238"/>
                  <a:pt x="524757" y="2212799"/>
                  <a:pt x="536331" y="2216271"/>
                </a:cubicBezTo>
                <a:cubicBezTo>
                  <a:pt x="554085" y="2221597"/>
                  <a:pt x="571500" y="2227993"/>
                  <a:pt x="589085" y="2233855"/>
                </a:cubicBezTo>
                <a:lnTo>
                  <a:pt x="641839" y="2251440"/>
                </a:lnTo>
                <a:cubicBezTo>
                  <a:pt x="650631" y="2254371"/>
                  <a:pt x="659128" y="2258414"/>
                  <a:pt x="668216" y="2260232"/>
                </a:cubicBezTo>
                <a:cubicBezTo>
                  <a:pt x="730353" y="2272660"/>
                  <a:pt x="698000" y="2264299"/>
                  <a:pt x="764931" y="2286609"/>
                </a:cubicBezTo>
                <a:lnTo>
                  <a:pt x="791308" y="2295401"/>
                </a:lnTo>
                <a:cubicBezTo>
                  <a:pt x="849923" y="2292470"/>
                  <a:pt x="908958" y="2294199"/>
                  <a:pt x="967154" y="2286609"/>
                </a:cubicBezTo>
                <a:cubicBezTo>
                  <a:pt x="977632" y="2285242"/>
                  <a:pt x="983875" y="2273317"/>
                  <a:pt x="993531" y="2269025"/>
                </a:cubicBezTo>
                <a:cubicBezTo>
                  <a:pt x="1010469" y="2261497"/>
                  <a:pt x="1028700" y="2257302"/>
                  <a:pt x="1046285" y="2251440"/>
                </a:cubicBezTo>
                <a:cubicBezTo>
                  <a:pt x="1055077" y="2248509"/>
                  <a:pt x="1063487" y="2243959"/>
                  <a:pt x="1072662" y="2242648"/>
                </a:cubicBezTo>
                <a:lnTo>
                  <a:pt x="1134208" y="2233855"/>
                </a:lnTo>
                <a:cubicBezTo>
                  <a:pt x="1228760" y="2202339"/>
                  <a:pt x="1168467" y="2217504"/>
                  <a:pt x="1318847" y="2207478"/>
                </a:cubicBezTo>
                <a:cubicBezTo>
                  <a:pt x="1336431" y="2201617"/>
                  <a:pt x="1358493" y="2203001"/>
                  <a:pt x="1371600" y="2189894"/>
                </a:cubicBezTo>
                <a:cubicBezTo>
                  <a:pt x="1404530" y="2156964"/>
                  <a:pt x="1386181" y="2167449"/>
                  <a:pt x="1424354" y="2154725"/>
                </a:cubicBezTo>
                <a:cubicBezTo>
                  <a:pt x="1484819" y="2114414"/>
                  <a:pt x="1457058" y="2126238"/>
                  <a:pt x="1503485" y="2110763"/>
                </a:cubicBezTo>
                <a:cubicBezTo>
                  <a:pt x="1512277" y="2104901"/>
                  <a:pt x="1520410" y="2097904"/>
                  <a:pt x="1529862" y="2093178"/>
                </a:cubicBezTo>
                <a:cubicBezTo>
                  <a:pt x="1538151" y="2089033"/>
                  <a:pt x="1548923" y="2090076"/>
                  <a:pt x="1556239" y="2084386"/>
                </a:cubicBezTo>
                <a:cubicBezTo>
                  <a:pt x="1575869" y="2069118"/>
                  <a:pt x="1595199" y="2052324"/>
                  <a:pt x="1608993" y="2031632"/>
                </a:cubicBezTo>
                <a:cubicBezTo>
                  <a:pt x="1620716" y="2014047"/>
                  <a:pt x="1626577" y="1990601"/>
                  <a:pt x="1644162" y="1978878"/>
                </a:cubicBezTo>
                <a:cubicBezTo>
                  <a:pt x="1670098" y="1961588"/>
                  <a:pt x="1675761" y="1960304"/>
                  <a:pt x="1696916" y="1934917"/>
                </a:cubicBezTo>
                <a:cubicBezTo>
                  <a:pt x="1733551" y="1890954"/>
                  <a:pt x="1692518" y="1923195"/>
                  <a:pt x="1740877" y="1890955"/>
                </a:cubicBezTo>
                <a:cubicBezTo>
                  <a:pt x="1787771" y="1820616"/>
                  <a:pt x="1726223" y="1905609"/>
                  <a:pt x="1784839" y="1846994"/>
                </a:cubicBezTo>
                <a:cubicBezTo>
                  <a:pt x="1843461" y="1788373"/>
                  <a:pt x="1758457" y="1849930"/>
                  <a:pt x="1828800" y="1803032"/>
                </a:cubicBezTo>
                <a:cubicBezTo>
                  <a:pt x="1834662" y="1794240"/>
                  <a:pt x="1841659" y="1786107"/>
                  <a:pt x="1846385" y="1776655"/>
                </a:cubicBezTo>
                <a:cubicBezTo>
                  <a:pt x="1862420" y="1744585"/>
                  <a:pt x="1848759" y="1725251"/>
                  <a:pt x="1890347" y="1697525"/>
                </a:cubicBezTo>
                <a:lnTo>
                  <a:pt x="1916724" y="1679940"/>
                </a:lnTo>
                <a:cubicBezTo>
                  <a:pt x="1937650" y="1617161"/>
                  <a:pt x="1918885" y="1637468"/>
                  <a:pt x="1960685" y="1609601"/>
                </a:cubicBezTo>
                <a:cubicBezTo>
                  <a:pt x="2010511" y="1534866"/>
                  <a:pt x="1928442" y="1650637"/>
                  <a:pt x="2031024" y="1548055"/>
                </a:cubicBezTo>
                <a:lnTo>
                  <a:pt x="2066193" y="1512886"/>
                </a:lnTo>
                <a:cubicBezTo>
                  <a:pt x="2069124" y="1504094"/>
                  <a:pt x="2069195" y="1493746"/>
                  <a:pt x="2074985" y="1486509"/>
                </a:cubicBezTo>
                <a:cubicBezTo>
                  <a:pt x="2087379" y="1471016"/>
                  <a:pt x="2110365" y="1465924"/>
                  <a:pt x="2127739" y="1460132"/>
                </a:cubicBezTo>
                <a:cubicBezTo>
                  <a:pt x="2143602" y="1436338"/>
                  <a:pt x="2151752" y="1426477"/>
                  <a:pt x="2162908" y="1398586"/>
                </a:cubicBezTo>
                <a:cubicBezTo>
                  <a:pt x="2169792" y="1381376"/>
                  <a:pt x="2174631" y="1363417"/>
                  <a:pt x="2180493" y="1345832"/>
                </a:cubicBezTo>
                <a:cubicBezTo>
                  <a:pt x="2183424" y="1337040"/>
                  <a:pt x="2182732" y="1326008"/>
                  <a:pt x="2189285" y="1319455"/>
                </a:cubicBezTo>
                <a:lnTo>
                  <a:pt x="2215662" y="1293078"/>
                </a:lnTo>
                <a:cubicBezTo>
                  <a:pt x="2222094" y="1260919"/>
                  <a:pt x="2227165" y="1226111"/>
                  <a:pt x="2242039" y="1196363"/>
                </a:cubicBezTo>
                <a:cubicBezTo>
                  <a:pt x="2247901" y="1184640"/>
                  <a:pt x="2251324" y="1171338"/>
                  <a:pt x="2259624" y="1161194"/>
                </a:cubicBezTo>
                <a:cubicBezTo>
                  <a:pt x="2277996" y="1138739"/>
                  <a:pt x="2321170" y="1099648"/>
                  <a:pt x="2321170" y="1099648"/>
                </a:cubicBezTo>
                <a:cubicBezTo>
                  <a:pt x="2324101" y="1064479"/>
                  <a:pt x="2324160" y="1028951"/>
                  <a:pt x="2329962" y="994140"/>
                </a:cubicBezTo>
                <a:cubicBezTo>
                  <a:pt x="2333009" y="975856"/>
                  <a:pt x="2347547" y="941386"/>
                  <a:pt x="2347547" y="941386"/>
                </a:cubicBezTo>
                <a:cubicBezTo>
                  <a:pt x="2344616" y="900355"/>
                  <a:pt x="2343560" y="859147"/>
                  <a:pt x="2338754" y="818294"/>
                </a:cubicBezTo>
                <a:cubicBezTo>
                  <a:pt x="2337671" y="809090"/>
                  <a:pt x="2336515" y="798470"/>
                  <a:pt x="2329962" y="791917"/>
                </a:cubicBezTo>
                <a:cubicBezTo>
                  <a:pt x="2315018" y="776973"/>
                  <a:pt x="2292152" y="771692"/>
                  <a:pt x="2277208" y="756748"/>
                </a:cubicBezTo>
                <a:cubicBezTo>
                  <a:pt x="2268416" y="747956"/>
                  <a:pt x="2261177" y="737268"/>
                  <a:pt x="2250831" y="730371"/>
                </a:cubicBezTo>
                <a:cubicBezTo>
                  <a:pt x="2243120" y="725230"/>
                  <a:pt x="2233246" y="724509"/>
                  <a:pt x="2224454" y="721578"/>
                </a:cubicBezTo>
                <a:cubicBezTo>
                  <a:pt x="2218593" y="712786"/>
                  <a:pt x="2214342" y="702673"/>
                  <a:pt x="2206870" y="695201"/>
                </a:cubicBezTo>
                <a:cubicBezTo>
                  <a:pt x="2189827" y="678158"/>
                  <a:pt x="2175568" y="675975"/>
                  <a:pt x="2154116" y="668825"/>
                </a:cubicBezTo>
                <a:cubicBezTo>
                  <a:pt x="2078523" y="618429"/>
                  <a:pt x="2174166" y="678850"/>
                  <a:pt x="2101362" y="642448"/>
                </a:cubicBezTo>
                <a:cubicBezTo>
                  <a:pt x="2033185" y="608360"/>
                  <a:pt x="2114907" y="638170"/>
                  <a:pt x="2048608" y="616071"/>
                </a:cubicBezTo>
                <a:cubicBezTo>
                  <a:pt x="2039816" y="607279"/>
                  <a:pt x="2029128" y="600040"/>
                  <a:pt x="2022231" y="589694"/>
                </a:cubicBezTo>
                <a:cubicBezTo>
                  <a:pt x="2017090" y="581983"/>
                  <a:pt x="2019992" y="569870"/>
                  <a:pt x="2013439" y="563317"/>
                </a:cubicBezTo>
                <a:cubicBezTo>
                  <a:pt x="1997815" y="547693"/>
                  <a:pt x="1949797" y="520969"/>
                  <a:pt x="1925516" y="510563"/>
                </a:cubicBezTo>
                <a:cubicBezTo>
                  <a:pt x="1916997" y="506912"/>
                  <a:pt x="1907658" y="505422"/>
                  <a:pt x="1899139" y="501771"/>
                </a:cubicBezTo>
                <a:cubicBezTo>
                  <a:pt x="1887092" y="496608"/>
                  <a:pt x="1876139" y="489054"/>
                  <a:pt x="1863970" y="484186"/>
                </a:cubicBezTo>
                <a:cubicBezTo>
                  <a:pt x="1863953" y="484179"/>
                  <a:pt x="1798037" y="462208"/>
                  <a:pt x="1784839" y="457809"/>
                </a:cubicBezTo>
                <a:lnTo>
                  <a:pt x="1758462" y="449017"/>
                </a:lnTo>
                <a:cubicBezTo>
                  <a:pt x="1682869" y="398621"/>
                  <a:pt x="1778512" y="459042"/>
                  <a:pt x="1705708" y="422640"/>
                </a:cubicBezTo>
                <a:cubicBezTo>
                  <a:pt x="1637531" y="388552"/>
                  <a:pt x="1719253" y="418362"/>
                  <a:pt x="1652954" y="396263"/>
                </a:cubicBezTo>
                <a:cubicBezTo>
                  <a:pt x="1644162" y="390401"/>
                  <a:pt x="1636029" y="383404"/>
                  <a:pt x="1626577" y="378678"/>
                </a:cubicBezTo>
                <a:cubicBezTo>
                  <a:pt x="1618288" y="374533"/>
                  <a:pt x="1607437" y="375676"/>
                  <a:pt x="1600200" y="369886"/>
                </a:cubicBezTo>
                <a:cubicBezTo>
                  <a:pt x="1591949" y="363285"/>
                  <a:pt x="1590734" y="350274"/>
                  <a:pt x="1582616" y="343509"/>
                </a:cubicBezTo>
                <a:cubicBezTo>
                  <a:pt x="1572547" y="335118"/>
                  <a:pt x="1559170" y="331786"/>
                  <a:pt x="1547447" y="325925"/>
                </a:cubicBezTo>
                <a:cubicBezTo>
                  <a:pt x="1529862" y="308340"/>
                  <a:pt x="1502558" y="296763"/>
                  <a:pt x="1494693" y="273171"/>
                </a:cubicBezTo>
                <a:cubicBezTo>
                  <a:pt x="1491762" y="264379"/>
                  <a:pt x="1492453" y="253348"/>
                  <a:pt x="1485900" y="246794"/>
                </a:cubicBezTo>
                <a:cubicBezTo>
                  <a:pt x="1479347" y="240241"/>
                  <a:pt x="1468316" y="240932"/>
                  <a:pt x="1459524" y="238001"/>
                </a:cubicBezTo>
                <a:cubicBezTo>
                  <a:pt x="1456593" y="229209"/>
                  <a:pt x="1454876" y="219914"/>
                  <a:pt x="1450731" y="211625"/>
                </a:cubicBezTo>
                <a:cubicBezTo>
                  <a:pt x="1438489" y="187141"/>
                  <a:pt x="1426218" y="178319"/>
                  <a:pt x="1406770" y="158871"/>
                </a:cubicBezTo>
                <a:cubicBezTo>
                  <a:pt x="1391813" y="114003"/>
                  <a:pt x="1407525" y="148030"/>
                  <a:pt x="1371600" y="106117"/>
                </a:cubicBezTo>
                <a:cubicBezTo>
                  <a:pt x="1362064" y="94991"/>
                  <a:pt x="1356350" y="80484"/>
                  <a:pt x="1345224" y="70948"/>
                </a:cubicBezTo>
                <a:cubicBezTo>
                  <a:pt x="1335272" y="62418"/>
                  <a:pt x="1321434" y="59866"/>
                  <a:pt x="1310054" y="53363"/>
                </a:cubicBezTo>
                <a:cubicBezTo>
                  <a:pt x="1262330" y="26092"/>
                  <a:pt x="1305661" y="43106"/>
                  <a:pt x="1257300" y="26986"/>
                </a:cubicBezTo>
                <a:cubicBezTo>
                  <a:pt x="1248508" y="21124"/>
                  <a:pt x="1240375" y="14127"/>
                  <a:pt x="1230924" y="9401"/>
                </a:cubicBezTo>
                <a:cubicBezTo>
                  <a:pt x="1195144" y="-8489"/>
                  <a:pt x="1180566" y="3607"/>
                  <a:pt x="1134208" y="9401"/>
                </a:cubicBezTo>
                <a:cubicBezTo>
                  <a:pt x="1061015" y="27701"/>
                  <a:pt x="1133380" y="5419"/>
                  <a:pt x="1072662" y="35778"/>
                </a:cubicBezTo>
                <a:cubicBezTo>
                  <a:pt x="999859" y="72180"/>
                  <a:pt x="1095500" y="11762"/>
                  <a:pt x="1019908" y="62155"/>
                </a:cubicBezTo>
                <a:cubicBezTo>
                  <a:pt x="1014047" y="70947"/>
                  <a:pt x="1009796" y="81060"/>
                  <a:pt x="1002324" y="88532"/>
                </a:cubicBezTo>
                <a:cubicBezTo>
                  <a:pt x="994852" y="96004"/>
                  <a:pt x="975947" y="106117"/>
                  <a:pt x="975947" y="106117"/>
                </a:cubicBezTo>
              </a:path>
            </a:pathLst>
          </a:custGeom>
          <a:solidFill>
            <a:srgbClr val="92D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486400" y="1371601"/>
            <a:ext cx="296328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286499" y="4707928"/>
            <a:ext cx="448935" cy="252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818023" y="3009899"/>
            <a:ext cx="228600" cy="428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166491" y="3866436"/>
            <a:ext cx="880132" cy="7064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261435" y="4317960"/>
            <a:ext cx="448935" cy="252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975559" y="2288542"/>
            <a:ext cx="14188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Station Bldg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8811" y="4445175"/>
            <a:ext cx="209737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LNAPL Accumulation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2" name="Straight Arrow Connector 31"/>
          <p:cNvCxnSpPr>
            <a:stCxn id="22" idx="1"/>
            <a:endCxn id="15" idx="6"/>
          </p:cNvCxnSpPr>
          <p:nvPr/>
        </p:nvCxnSpPr>
        <p:spPr>
          <a:xfrm flipH="1">
            <a:off x="6156816" y="2473208"/>
            <a:ext cx="818743" cy="5081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94653" y="5221069"/>
            <a:ext cx="178641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Additional LUST Sites w/LNAPL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/>
          <p:cNvCxnSpPr>
            <a:stCxn id="19" idx="0"/>
            <a:endCxn id="36" idx="2"/>
          </p:cNvCxnSpPr>
          <p:nvPr/>
        </p:nvCxnSpPr>
        <p:spPr>
          <a:xfrm flipH="1" flipV="1">
            <a:off x="4051853" y="3629001"/>
            <a:ext cx="436005" cy="159206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648200" y="4707929"/>
            <a:ext cx="556695" cy="51314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204895" y="4249012"/>
            <a:ext cx="1052153" cy="647700"/>
          </a:xfrm>
          <a:prstGeom prst="rect">
            <a:avLst/>
          </a:prstGeom>
          <a:noFill/>
          <a:ln>
            <a:solidFill>
              <a:srgbClr val="C00000">
                <a:alpha val="50000"/>
              </a:srgbClr>
            </a:solidFill>
          </a:ln>
          <a:effectLst>
            <a:outerShdw blurRad="114300" dist="50800" dir="1974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594653" y="2981301"/>
            <a:ext cx="914399" cy="647700"/>
          </a:xfrm>
          <a:prstGeom prst="rect">
            <a:avLst/>
          </a:prstGeom>
          <a:noFill/>
          <a:ln>
            <a:solidFill>
              <a:srgbClr val="C00000">
                <a:alpha val="50000"/>
              </a:srgbClr>
            </a:solidFill>
          </a:ln>
          <a:effectLst>
            <a:outerShdw blurRad="114300" dist="50800" dir="1974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48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8919" r="2252" b="4703"/>
          <a:stretch>
            <a:fillRect/>
          </a:stretch>
        </p:blipFill>
        <p:spPr bwMode="auto">
          <a:xfrm>
            <a:off x="233098" y="18393"/>
            <a:ext cx="6676078" cy="381000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5376898" y="1868881"/>
            <a:ext cx="350730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94E5F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94E5F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94E5F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94E5F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94E5F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Post-Remedial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LNAPL Lateral Distribution</a:t>
            </a:r>
            <a:endParaRPr lang="en-US" altLang="en-US" sz="24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56222" r="9634" b="10329"/>
          <a:stretch/>
        </p:blipFill>
        <p:spPr bwMode="auto">
          <a:xfrm>
            <a:off x="615676" y="3581400"/>
            <a:ext cx="8205939" cy="3276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31164" y="4306576"/>
            <a:ext cx="13216" cy="48663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0219" y="481959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SZ</a:t>
            </a:r>
            <a:endParaRPr lang="en-US" sz="2000" b="1" dirty="0"/>
          </a:p>
        </p:txBody>
      </p:sp>
      <p:sp>
        <p:nvSpPr>
          <p:cNvPr id="25" name="Freeform 24"/>
          <p:cNvSpPr/>
          <p:nvPr/>
        </p:nvSpPr>
        <p:spPr>
          <a:xfrm>
            <a:off x="853056" y="2268616"/>
            <a:ext cx="4665553" cy="984393"/>
          </a:xfrm>
          <a:custGeom>
            <a:avLst/>
            <a:gdLst>
              <a:gd name="connsiteX0" fmla="*/ 0 w 3305908"/>
              <a:gd name="connsiteY0" fmla="*/ 0 h 844062"/>
              <a:gd name="connsiteX1" fmla="*/ 854110 w 3305908"/>
              <a:gd name="connsiteY1" fmla="*/ 351693 h 844062"/>
              <a:gd name="connsiteX2" fmla="*/ 1778558 w 3305908"/>
              <a:gd name="connsiteY2" fmla="*/ 823965 h 844062"/>
              <a:gd name="connsiteX3" fmla="*/ 2090057 w 3305908"/>
              <a:gd name="connsiteY3" fmla="*/ 693337 h 844062"/>
              <a:gd name="connsiteX4" fmla="*/ 2210638 w 3305908"/>
              <a:gd name="connsiteY4" fmla="*/ 844062 h 844062"/>
              <a:gd name="connsiteX5" fmla="*/ 3305908 w 3305908"/>
              <a:gd name="connsiteY5" fmla="*/ 622998 h 844062"/>
              <a:gd name="connsiteX6" fmla="*/ 3285811 w 3305908"/>
              <a:gd name="connsiteY6" fmla="*/ 622998 h 844062"/>
              <a:gd name="connsiteX0" fmla="*/ 0 w 3928906"/>
              <a:gd name="connsiteY0" fmla="*/ 0 h 984739"/>
              <a:gd name="connsiteX1" fmla="*/ 1477108 w 3928906"/>
              <a:gd name="connsiteY1" fmla="*/ 492370 h 984739"/>
              <a:gd name="connsiteX2" fmla="*/ 2401556 w 3928906"/>
              <a:gd name="connsiteY2" fmla="*/ 964642 h 984739"/>
              <a:gd name="connsiteX3" fmla="*/ 2713055 w 3928906"/>
              <a:gd name="connsiteY3" fmla="*/ 834014 h 984739"/>
              <a:gd name="connsiteX4" fmla="*/ 2833636 w 3928906"/>
              <a:gd name="connsiteY4" fmla="*/ 984739 h 984739"/>
              <a:gd name="connsiteX5" fmla="*/ 3928906 w 3928906"/>
              <a:gd name="connsiteY5" fmla="*/ 763675 h 984739"/>
              <a:gd name="connsiteX6" fmla="*/ 3908809 w 3928906"/>
              <a:gd name="connsiteY6" fmla="*/ 763675 h 984739"/>
              <a:gd name="connsiteX0" fmla="*/ 0 w 3928906"/>
              <a:gd name="connsiteY0" fmla="*/ 0 h 984739"/>
              <a:gd name="connsiteX1" fmla="*/ 984738 w 3928906"/>
              <a:gd name="connsiteY1" fmla="*/ 361742 h 984739"/>
              <a:gd name="connsiteX2" fmla="*/ 2401556 w 3928906"/>
              <a:gd name="connsiteY2" fmla="*/ 964642 h 984739"/>
              <a:gd name="connsiteX3" fmla="*/ 2713055 w 3928906"/>
              <a:gd name="connsiteY3" fmla="*/ 834014 h 984739"/>
              <a:gd name="connsiteX4" fmla="*/ 2833636 w 3928906"/>
              <a:gd name="connsiteY4" fmla="*/ 984739 h 984739"/>
              <a:gd name="connsiteX5" fmla="*/ 3928906 w 3928906"/>
              <a:gd name="connsiteY5" fmla="*/ 763675 h 984739"/>
              <a:gd name="connsiteX6" fmla="*/ 3908809 w 3928906"/>
              <a:gd name="connsiteY6" fmla="*/ 763675 h 984739"/>
              <a:gd name="connsiteX0" fmla="*/ 0 w 3928906"/>
              <a:gd name="connsiteY0" fmla="*/ 0 h 984739"/>
              <a:gd name="connsiteX1" fmla="*/ 984738 w 3928906"/>
              <a:gd name="connsiteY1" fmla="*/ 361742 h 984739"/>
              <a:gd name="connsiteX2" fmla="*/ 2049863 w 3928906"/>
              <a:gd name="connsiteY2" fmla="*/ 944546 h 984739"/>
              <a:gd name="connsiteX3" fmla="*/ 2713055 w 3928906"/>
              <a:gd name="connsiteY3" fmla="*/ 834014 h 984739"/>
              <a:gd name="connsiteX4" fmla="*/ 2833636 w 3928906"/>
              <a:gd name="connsiteY4" fmla="*/ 984739 h 984739"/>
              <a:gd name="connsiteX5" fmla="*/ 3928906 w 3928906"/>
              <a:gd name="connsiteY5" fmla="*/ 763675 h 984739"/>
              <a:gd name="connsiteX6" fmla="*/ 3908809 w 3928906"/>
              <a:gd name="connsiteY6" fmla="*/ 763675 h 984739"/>
              <a:gd name="connsiteX0" fmla="*/ 0 w 3928906"/>
              <a:gd name="connsiteY0" fmla="*/ 0 h 984739"/>
              <a:gd name="connsiteX1" fmla="*/ 984738 w 3928906"/>
              <a:gd name="connsiteY1" fmla="*/ 361742 h 984739"/>
              <a:gd name="connsiteX2" fmla="*/ 2049863 w 3928906"/>
              <a:gd name="connsiteY2" fmla="*/ 944546 h 984739"/>
              <a:gd name="connsiteX3" fmla="*/ 2471895 w 3928906"/>
              <a:gd name="connsiteY3" fmla="*/ 763675 h 984739"/>
              <a:gd name="connsiteX4" fmla="*/ 2833636 w 3928906"/>
              <a:gd name="connsiteY4" fmla="*/ 984739 h 984739"/>
              <a:gd name="connsiteX5" fmla="*/ 3928906 w 3928906"/>
              <a:gd name="connsiteY5" fmla="*/ 763675 h 984739"/>
              <a:gd name="connsiteX6" fmla="*/ 3908809 w 3928906"/>
              <a:gd name="connsiteY6" fmla="*/ 763675 h 984739"/>
              <a:gd name="connsiteX0" fmla="*/ 0 w 3928906"/>
              <a:gd name="connsiteY0" fmla="*/ 0 h 994788"/>
              <a:gd name="connsiteX1" fmla="*/ 984738 w 3928906"/>
              <a:gd name="connsiteY1" fmla="*/ 361742 h 994788"/>
              <a:gd name="connsiteX2" fmla="*/ 2049863 w 3928906"/>
              <a:gd name="connsiteY2" fmla="*/ 944546 h 994788"/>
              <a:gd name="connsiteX3" fmla="*/ 2471895 w 3928906"/>
              <a:gd name="connsiteY3" fmla="*/ 763675 h 994788"/>
              <a:gd name="connsiteX4" fmla="*/ 2612572 w 3928906"/>
              <a:gd name="connsiteY4" fmla="*/ 994788 h 994788"/>
              <a:gd name="connsiteX5" fmla="*/ 3928906 w 3928906"/>
              <a:gd name="connsiteY5" fmla="*/ 763675 h 994788"/>
              <a:gd name="connsiteX6" fmla="*/ 3908809 w 3928906"/>
              <a:gd name="connsiteY6" fmla="*/ 763675 h 994788"/>
              <a:gd name="connsiteX0" fmla="*/ 0 w 3624106"/>
              <a:gd name="connsiteY0" fmla="*/ 0 h 1047340"/>
              <a:gd name="connsiteX1" fmla="*/ 679938 w 3624106"/>
              <a:gd name="connsiteY1" fmla="*/ 414294 h 1047340"/>
              <a:gd name="connsiteX2" fmla="*/ 1745063 w 3624106"/>
              <a:gd name="connsiteY2" fmla="*/ 997098 h 1047340"/>
              <a:gd name="connsiteX3" fmla="*/ 2167095 w 3624106"/>
              <a:gd name="connsiteY3" fmla="*/ 816227 h 1047340"/>
              <a:gd name="connsiteX4" fmla="*/ 2307772 w 3624106"/>
              <a:gd name="connsiteY4" fmla="*/ 1047340 h 1047340"/>
              <a:gd name="connsiteX5" fmla="*/ 3624106 w 3624106"/>
              <a:gd name="connsiteY5" fmla="*/ 816227 h 1047340"/>
              <a:gd name="connsiteX6" fmla="*/ 3604009 w 3624106"/>
              <a:gd name="connsiteY6" fmla="*/ 816227 h 1047340"/>
              <a:gd name="connsiteX0" fmla="*/ 0 w 3624106"/>
              <a:gd name="connsiteY0" fmla="*/ 0 h 1047340"/>
              <a:gd name="connsiteX1" fmla="*/ 1184435 w 3624106"/>
              <a:gd name="connsiteY1" fmla="*/ 424804 h 1047340"/>
              <a:gd name="connsiteX2" fmla="*/ 1745063 w 3624106"/>
              <a:gd name="connsiteY2" fmla="*/ 997098 h 1047340"/>
              <a:gd name="connsiteX3" fmla="*/ 2167095 w 3624106"/>
              <a:gd name="connsiteY3" fmla="*/ 816227 h 1047340"/>
              <a:gd name="connsiteX4" fmla="*/ 2307772 w 3624106"/>
              <a:gd name="connsiteY4" fmla="*/ 1047340 h 1047340"/>
              <a:gd name="connsiteX5" fmla="*/ 3624106 w 3624106"/>
              <a:gd name="connsiteY5" fmla="*/ 816227 h 1047340"/>
              <a:gd name="connsiteX6" fmla="*/ 3604009 w 3624106"/>
              <a:gd name="connsiteY6" fmla="*/ 816227 h 1047340"/>
              <a:gd name="connsiteX0" fmla="*/ 0 w 4665553"/>
              <a:gd name="connsiteY0" fmla="*/ 0 h 1047340"/>
              <a:gd name="connsiteX1" fmla="*/ 1184435 w 4665553"/>
              <a:gd name="connsiteY1" fmla="*/ 424804 h 1047340"/>
              <a:gd name="connsiteX2" fmla="*/ 1745063 w 4665553"/>
              <a:gd name="connsiteY2" fmla="*/ 997098 h 1047340"/>
              <a:gd name="connsiteX3" fmla="*/ 2167095 w 4665553"/>
              <a:gd name="connsiteY3" fmla="*/ 816227 h 1047340"/>
              <a:gd name="connsiteX4" fmla="*/ 2307772 w 4665553"/>
              <a:gd name="connsiteY4" fmla="*/ 1047340 h 1047340"/>
              <a:gd name="connsiteX5" fmla="*/ 3624106 w 4665553"/>
              <a:gd name="connsiteY5" fmla="*/ 816227 h 1047340"/>
              <a:gd name="connsiteX6" fmla="*/ 4665553 w 4665553"/>
              <a:gd name="connsiteY6" fmla="*/ 795206 h 1047340"/>
              <a:gd name="connsiteX0" fmla="*/ 0 w 4665553"/>
              <a:gd name="connsiteY0" fmla="*/ 0 h 1047340"/>
              <a:gd name="connsiteX1" fmla="*/ 1184435 w 4665553"/>
              <a:gd name="connsiteY1" fmla="*/ 424804 h 1047340"/>
              <a:gd name="connsiteX2" fmla="*/ 1745063 w 4665553"/>
              <a:gd name="connsiteY2" fmla="*/ 997098 h 1047340"/>
              <a:gd name="connsiteX3" fmla="*/ 2167095 w 4665553"/>
              <a:gd name="connsiteY3" fmla="*/ 816227 h 1047340"/>
              <a:gd name="connsiteX4" fmla="*/ 2307772 w 4665553"/>
              <a:gd name="connsiteY4" fmla="*/ 1047340 h 1047340"/>
              <a:gd name="connsiteX5" fmla="*/ 3056547 w 4665553"/>
              <a:gd name="connsiteY5" fmla="*/ 984393 h 1047340"/>
              <a:gd name="connsiteX6" fmla="*/ 4665553 w 4665553"/>
              <a:gd name="connsiteY6" fmla="*/ 795206 h 1047340"/>
              <a:gd name="connsiteX0" fmla="*/ 0 w 4665553"/>
              <a:gd name="connsiteY0" fmla="*/ 0 h 997098"/>
              <a:gd name="connsiteX1" fmla="*/ 1184435 w 4665553"/>
              <a:gd name="connsiteY1" fmla="*/ 424804 h 997098"/>
              <a:gd name="connsiteX2" fmla="*/ 1745063 w 4665553"/>
              <a:gd name="connsiteY2" fmla="*/ 997098 h 997098"/>
              <a:gd name="connsiteX3" fmla="*/ 2167095 w 4665553"/>
              <a:gd name="connsiteY3" fmla="*/ 816227 h 997098"/>
              <a:gd name="connsiteX4" fmla="*/ 2906862 w 4665553"/>
              <a:gd name="connsiteY4" fmla="*/ 858154 h 997098"/>
              <a:gd name="connsiteX5" fmla="*/ 3056547 w 4665553"/>
              <a:gd name="connsiteY5" fmla="*/ 984393 h 997098"/>
              <a:gd name="connsiteX6" fmla="*/ 4665553 w 4665553"/>
              <a:gd name="connsiteY6" fmla="*/ 795206 h 997098"/>
              <a:gd name="connsiteX0" fmla="*/ 0 w 4665553"/>
              <a:gd name="connsiteY0" fmla="*/ 0 h 997098"/>
              <a:gd name="connsiteX1" fmla="*/ 1184435 w 4665553"/>
              <a:gd name="connsiteY1" fmla="*/ 424804 h 997098"/>
              <a:gd name="connsiteX2" fmla="*/ 1745063 w 4665553"/>
              <a:gd name="connsiteY2" fmla="*/ 997098 h 997098"/>
              <a:gd name="connsiteX3" fmla="*/ 2524446 w 4665553"/>
              <a:gd name="connsiteY3" fmla="*/ 984392 h 997098"/>
              <a:gd name="connsiteX4" fmla="*/ 2906862 w 4665553"/>
              <a:gd name="connsiteY4" fmla="*/ 858154 h 997098"/>
              <a:gd name="connsiteX5" fmla="*/ 3056547 w 4665553"/>
              <a:gd name="connsiteY5" fmla="*/ 984393 h 997098"/>
              <a:gd name="connsiteX6" fmla="*/ 4665553 w 4665553"/>
              <a:gd name="connsiteY6" fmla="*/ 795206 h 997098"/>
              <a:gd name="connsiteX0" fmla="*/ 0 w 4665553"/>
              <a:gd name="connsiteY0" fmla="*/ 0 h 997098"/>
              <a:gd name="connsiteX1" fmla="*/ 1184435 w 4665553"/>
              <a:gd name="connsiteY1" fmla="*/ 424804 h 997098"/>
              <a:gd name="connsiteX2" fmla="*/ 1745063 w 4665553"/>
              <a:gd name="connsiteY2" fmla="*/ 997098 h 997098"/>
              <a:gd name="connsiteX3" fmla="*/ 2745164 w 4665553"/>
              <a:gd name="connsiteY3" fmla="*/ 931840 h 997098"/>
              <a:gd name="connsiteX4" fmla="*/ 2906862 w 4665553"/>
              <a:gd name="connsiteY4" fmla="*/ 858154 h 997098"/>
              <a:gd name="connsiteX5" fmla="*/ 3056547 w 4665553"/>
              <a:gd name="connsiteY5" fmla="*/ 984393 h 997098"/>
              <a:gd name="connsiteX6" fmla="*/ 4665553 w 4665553"/>
              <a:gd name="connsiteY6" fmla="*/ 795206 h 997098"/>
              <a:gd name="connsiteX0" fmla="*/ 0 w 4665553"/>
              <a:gd name="connsiteY0" fmla="*/ 0 h 984393"/>
              <a:gd name="connsiteX1" fmla="*/ 1184435 w 4665553"/>
              <a:gd name="connsiteY1" fmla="*/ 424804 h 984393"/>
              <a:gd name="connsiteX2" fmla="*/ 2491297 w 4665553"/>
              <a:gd name="connsiteY2" fmla="*/ 976077 h 984393"/>
              <a:gd name="connsiteX3" fmla="*/ 2745164 w 4665553"/>
              <a:gd name="connsiteY3" fmla="*/ 931840 h 984393"/>
              <a:gd name="connsiteX4" fmla="*/ 2906862 w 4665553"/>
              <a:gd name="connsiteY4" fmla="*/ 858154 h 984393"/>
              <a:gd name="connsiteX5" fmla="*/ 3056547 w 4665553"/>
              <a:gd name="connsiteY5" fmla="*/ 984393 h 984393"/>
              <a:gd name="connsiteX6" fmla="*/ 4665553 w 4665553"/>
              <a:gd name="connsiteY6" fmla="*/ 795206 h 98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5553" h="984393">
                <a:moveTo>
                  <a:pt x="0" y="0"/>
                </a:moveTo>
                <a:lnTo>
                  <a:pt x="1184435" y="424804"/>
                </a:lnTo>
                <a:lnTo>
                  <a:pt x="2491297" y="976077"/>
                </a:lnTo>
                <a:lnTo>
                  <a:pt x="2745164" y="931840"/>
                </a:lnTo>
                <a:lnTo>
                  <a:pt x="2906862" y="858154"/>
                </a:lnTo>
                <a:lnTo>
                  <a:pt x="3056547" y="984393"/>
                </a:lnTo>
                <a:lnTo>
                  <a:pt x="4665553" y="795206"/>
                </a:lnTo>
              </a:path>
            </a:pathLst>
          </a:custGeom>
          <a:noFill/>
          <a:ln w="349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1164" y="5311427"/>
            <a:ext cx="0" cy="6096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14401" y="3581400"/>
            <a:ext cx="7543800" cy="3124200"/>
          </a:xfrm>
          <a:custGeom>
            <a:avLst/>
            <a:gdLst>
              <a:gd name="connsiteX0" fmla="*/ 0 w 7391400"/>
              <a:gd name="connsiteY0" fmla="*/ 0 h 2925197"/>
              <a:gd name="connsiteX1" fmla="*/ 7391400 w 7391400"/>
              <a:gd name="connsiteY1" fmla="*/ 0 h 2925197"/>
              <a:gd name="connsiteX2" fmla="*/ 7391400 w 7391400"/>
              <a:gd name="connsiteY2" fmla="*/ 2925197 h 2925197"/>
              <a:gd name="connsiteX3" fmla="*/ 0 w 7391400"/>
              <a:gd name="connsiteY3" fmla="*/ 2925197 h 2925197"/>
              <a:gd name="connsiteX4" fmla="*/ 0 w 7391400"/>
              <a:gd name="connsiteY4" fmla="*/ 0 h 2925197"/>
              <a:gd name="connsiteX0" fmla="*/ 0 w 7391400"/>
              <a:gd name="connsiteY0" fmla="*/ 0 h 2925197"/>
              <a:gd name="connsiteX1" fmla="*/ 7391400 w 7391400"/>
              <a:gd name="connsiteY1" fmla="*/ 0 h 2925197"/>
              <a:gd name="connsiteX2" fmla="*/ 7391400 w 7391400"/>
              <a:gd name="connsiteY2" fmla="*/ 2925197 h 2925197"/>
              <a:gd name="connsiteX3" fmla="*/ 10049 w 7391400"/>
              <a:gd name="connsiteY3" fmla="*/ 2312247 h 2925197"/>
              <a:gd name="connsiteX4" fmla="*/ 0 w 7391400"/>
              <a:gd name="connsiteY4" fmla="*/ 0 h 2925197"/>
              <a:gd name="connsiteX0" fmla="*/ 0 w 7391400"/>
              <a:gd name="connsiteY0" fmla="*/ 0 h 2925197"/>
              <a:gd name="connsiteX1" fmla="*/ 7391400 w 7391400"/>
              <a:gd name="connsiteY1" fmla="*/ 0 h 2925197"/>
              <a:gd name="connsiteX2" fmla="*/ 7391400 w 7391400"/>
              <a:gd name="connsiteY2" fmla="*/ 2925197 h 2925197"/>
              <a:gd name="connsiteX3" fmla="*/ 10049 w 7391400"/>
              <a:gd name="connsiteY3" fmla="*/ 2312247 h 2925197"/>
              <a:gd name="connsiteX4" fmla="*/ 0 w 7391400"/>
              <a:gd name="connsiteY4" fmla="*/ 0 h 2925197"/>
              <a:gd name="connsiteX0" fmla="*/ 0 w 7391400"/>
              <a:gd name="connsiteY0" fmla="*/ 0 h 2424512"/>
              <a:gd name="connsiteX1" fmla="*/ 7391400 w 7391400"/>
              <a:gd name="connsiteY1" fmla="*/ 0 h 2424512"/>
              <a:gd name="connsiteX2" fmla="*/ 7391400 w 7391400"/>
              <a:gd name="connsiteY2" fmla="*/ 2282103 h 2424512"/>
              <a:gd name="connsiteX3" fmla="*/ 10049 w 7391400"/>
              <a:gd name="connsiteY3" fmla="*/ 2312247 h 2424512"/>
              <a:gd name="connsiteX4" fmla="*/ 0 w 7391400"/>
              <a:gd name="connsiteY4" fmla="*/ 0 h 2424512"/>
              <a:gd name="connsiteX0" fmla="*/ 0 w 7391400"/>
              <a:gd name="connsiteY0" fmla="*/ 0 h 2933651"/>
              <a:gd name="connsiteX1" fmla="*/ 7391400 w 7391400"/>
              <a:gd name="connsiteY1" fmla="*/ 0 h 2933651"/>
              <a:gd name="connsiteX2" fmla="*/ 7391400 w 7391400"/>
              <a:gd name="connsiteY2" fmla="*/ 2282103 h 2933651"/>
              <a:gd name="connsiteX3" fmla="*/ 3806651 w 7391400"/>
              <a:gd name="connsiteY3" fmla="*/ 2933572 h 2933651"/>
              <a:gd name="connsiteX4" fmla="*/ 10049 w 7391400"/>
              <a:gd name="connsiteY4" fmla="*/ 2312247 h 2933651"/>
              <a:gd name="connsiteX5" fmla="*/ 0 w 7391400"/>
              <a:gd name="connsiteY5" fmla="*/ 0 h 2933651"/>
              <a:gd name="connsiteX0" fmla="*/ 0 w 7391400"/>
              <a:gd name="connsiteY0" fmla="*/ 0 h 2933572"/>
              <a:gd name="connsiteX1" fmla="*/ 7391400 w 7391400"/>
              <a:gd name="connsiteY1" fmla="*/ 0 h 2933572"/>
              <a:gd name="connsiteX2" fmla="*/ 7391400 w 7391400"/>
              <a:gd name="connsiteY2" fmla="*/ 2282103 h 2933572"/>
              <a:gd name="connsiteX3" fmla="*/ 3806651 w 7391400"/>
              <a:gd name="connsiteY3" fmla="*/ 2933572 h 2933572"/>
              <a:gd name="connsiteX4" fmla="*/ 10049 w 7391400"/>
              <a:gd name="connsiteY4" fmla="*/ 2312247 h 2933572"/>
              <a:gd name="connsiteX5" fmla="*/ 0 w 7391400"/>
              <a:gd name="connsiteY5" fmla="*/ 0 h 2933572"/>
              <a:gd name="connsiteX0" fmla="*/ 0 w 7391400"/>
              <a:gd name="connsiteY0" fmla="*/ 0 h 2883330"/>
              <a:gd name="connsiteX1" fmla="*/ 7391400 w 7391400"/>
              <a:gd name="connsiteY1" fmla="*/ 0 h 2883330"/>
              <a:gd name="connsiteX2" fmla="*/ 7391400 w 7391400"/>
              <a:gd name="connsiteY2" fmla="*/ 2282103 h 2883330"/>
              <a:gd name="connsiteX3" fmla="*/ 3786759 w 7391400"/>
              <a:gd name="connsiteY3" fmla="*/ 2883330 h 2883330"/>
              <a:gd name="connsiteX4" fmla="*/ 10049 w 7391400"/>
              <a:gd name="connsiteY4" fmla="*/ 2312247 h 2883330"/>
              <a:gd name="connsiteX5" fmla="*/ 0 w 7391400"/>
              <a:gd name="connsiteY5" fmla="*/ 0 h 2883330"/>
              <a:gd name="connsiteX0" fmla="*/ 0 w 7391400"/>
              <a:gd name="connsiteY0" fmla="*/ 0 h 2883330"/>
              <a:gd name="connsiteX1" fmla="*/ 7391400 w 7391400"/>
              <a:gd name="connsiteY1" fmla="*/ 0 h 2883330"/>
              <a:gd name="connsiteX2" fmla="*/ 7391400 w 7391400"/>
              <a:gd name="connsiteY2" fmla="*/ 2282103 h 2883330"/>
              <a:gd name="connsiteX3" fmla="*/ 3786759 w 7391400"/>
              <a:gd name="connsiteY3" fmla="*/ 2883330 h 2883330"/>
              <a:gd name="connsiteX4" fmla="*/ 10049 w 7391400"/>
              <a:gd name="connsiteY4" fmla="*/ 2312247 h 2883330"/>
              <a:gd name="connsiteX5" fmla="*/ 0 w 7391400"/>
              <a:gd name="connsiteY5" fmla="*/ 0 h 2883330"/>
              <a:gd name="connsiteX0" fmla="*/ 0 w 7391400"/>
              <a:gd name="connsiteY0" fmla="*/ 0 h 2883330"/>
              <a:gd name="connsiteX1" fmla="*/ 7391400 w 7391400"/>
              <a:gd name="connsiteY1" fmla="*/ 0 h 2883330"/>
              <a:gd name="connsiteX2" fmla="*/ 7391400 w 7391400"/>
              <a:gd name="connsiteY2" fmla="*/ 2282103 h 2883330"/>
              <a:gd name="connsiteX3" fmla="*/ 3786759 w 7391400"/>
              <a:gd name="connsiteY3" fmla="*/ 2883330 h 2883330"/>
              <a:gd name="connsiteX4" fmla="*/ 10049 w 7391400"/>
              <a:gd name="connsiteY4" fmla="*/ 2312247 h 2883330"/>
              <a:gd name="connsiteX5" fmla="*/ 0 w 7391400"/>
              <a:gd name="connsiteY5" fmla="*/ 0 h 2883330"/>
              <a:gd name="connsiteX0" fmla="*/ 0 w 7391400"/>
              <a:gd name="connsiteY0" fmla="*/ 0 h 2883330"/>
              <a:gd name="connsiteX1" fmla="*/ 7391400 w 7391400"/>
              <a:gd name="connsiteY1" fmla="*/ 0 h 2883330"/>
              <a:gd name="connsiteX2" fmla="*/ 7391400 w 7391400"/>
              <a:gd name="connsiteY2" fmla="*/ 2847750 h 2883330"/>
              <a:gd name="connsiteX3" fmla="*/ 3786759 w 7391400"/>
              <a:gd name="connsiteY3" fmla="*/ 2883330 h 2883330"/>
              <a:gd name="connsiteX4" fmla="*/ 10049 w 7391400"/>
              <a:gd name="connsiteY4" fmla="*/ 2312247 h 2883330"/>
              <a:gd name="connsiteX5" fmla="*/ 0 w 7391400"/>
              <a:gd name="connsiteY5" fmla="*/ 0 h 2883330"/>
              <a:gd name="connsiteX0" fmla="*/ 0 w 7391400"/>
              <a:gd name="connsiteY0" fmla="*/ 0 h 2883330"/>
              <a:gd name="connsiteX1" fmla="*/ 7391400 w 7391400"/>
              <a:gd name="connsiteY1" fmla="*/ 0 h 2883330"/>
              <a:gd name="connsiteX2" fmla="*/ 7391400 w 7391400"/>
              <a:gd name="connsiteY2" fmla="*/ 2847750 h 2883330"/>
              <a:gd name="connsiteX3" fmla="*/ 3786759 w 7391400"/>
              <a:gd name="connsiteY3" fmla="*/ 2883330 h 2883330"/>
              <a:gd name="connsiteX4" fmla="*/ 10049 w 7391400"/>
              <a:gd name="connsiteY4" fmla="*/ 2312247 h 2883330"/>
              <a:gd name="connsiteX5" fmla="*/ 0 w 7391400"/>
              <a:gd name="connsiteY5" fmla="*/ 0 h 2883330"/>
              <a:gd name="connsiteX0" fmla="*/ 0 w 7391400"/>
              <a:gd name="connsiteY0" fmla="*/ 0 h 2883330"/>
              <a:gd name="connsiteX1" fmla="*/ 7391400 w 7391400"/>
              <a:gd name="connsiteY1" fmla="*/ 0 h 2883330"/>
              <a:gd name="connsiteX2" fmla="*/ 7391400 w 7391400"/>
              <a:gd name="connsiteY2" fmla="*/ 2847750 h 2883330"/>
              <a:gd name="connsiteX3" fmla="*/ 3786759 w 7391400"/>
              <a:gd name="connsiteY3" fmla="*/ 2883330 h 2883330"/>
              <a:gd name="connsiteX4" fmla="*/ 10049 w 7391400"/>
              <a:gd name="connsiteY4" fmla="*/ 2312247 h 2883330"/>
              <a:gd name="connsiteX5" fmla="*/ 0 w 7391400"/>
              <a:gd name="connsiteY5" fmla="*/ 0 h 2883330"/>
              <a:gd name="connsiteX0" fmla="*/ 0 w 7391400"/>
              <a:gd name="connsiteY0" fmla="*/ 0 h 2883330"/>
              <a:gd name="connsiteX1" fmla="*/ 7391400 w 7391400"/>
              <a:gd name="connsiteY1" fmla="*/ 0 h 2883330"/>
              <a:gd name="connsiteX2" fmla="*/ 7391400 w 7391400"/>
              <a:gd name="connsiteY2" fmla="*/ 2847750 h 2883330"/>
              <a:gd name="connsiteX3" fmla="*/ 3786759 w 7391400"/>
              <a:gd name="connsiteY3" fmla="*/ 2883330 h 2883330"/>
              <a:gd name="connsiteX4" fmla="*/ 10049 w 7391400"/>
              <a:gd name="connsiteY4" fmla="*/ 2312247 h 2883330"/>
              <a:gd name="connsiteX5" fmla="*/ 0 w 7391400"/>
              <a:gd name="connsiteY5" fmla="*/ 0 h 2883330"/>
              <a:gd name="connsiteX0" fmla="*/ 0 w 7391400"/>
              <a:gd name="connsiteY0" fmla="*/ 0 h 3000017"/>
              <a:gd name="connsiteX1" fmla="*/ 7391400 w 7391400"/>
              <a:gd name="connsiteY1" fmla="*/ 0 h 3000017"/>
              <a:gd name="connsiteX2" fmla="*/ 7391400 w 7391400"/>
              <a:gd name="connsiteY2" fmla="*/ 2847750 h 3000017"/>
              <a:gd name="connsiteX3" fmla="*/ 3786759 w 7391400"/>
              <a:gd name="connsiteY3" fmla="*/ 2883330 h 3000017"/>
              <a:gd name="connsiteX4" fmla="*/ 41259 w 7391400"/>
              <a:gd name="connsiteY4" fmla="*/ 2813859 h 3000017"/>
              <a:gd name="connsiteX5" fmla="*/ 0 w 7391400"/>
              <a:gd name="connsiteY5" fmla="*/ 0 h 3000017"/>
              <a:gd name="connsiteX0" fmla="*/ 0 w 7391400"/>
              <a:gd name="connsiteY0" fmla="*/ 0 h 2883330"/>
              <a:gd name="connsiteX1" fmla="*/ 7391400 w 7391400"/>
              <a:gd name="connsiteY1" fmla="*/ 0 h 2883330"/>
              <a:gd name="connsiteX2" fmla="*/ 7391400 w 7391400"/>
              <a:gd name="connsiteY2" fmla="*/ 2847750 h 2883330"/>
              <a:gd name="connsiteX3" fmla="*/ 3786759 w 7391400"/>
              <a:gd name="connsiteY3" fmla="*/ 2883330 h 2883330"/>
              <a:gd name="connsiteX4" fmla="*/ 41259 w 7391400"/>
              <a:gd name="connsiteY4" fmla="*/ 2813859 h 2883330"/>
              <a:gd name="connsiteX5" fmla="*/ 0 w 7391400"/>
              <a:gd name="connsiteY5" fmla="*/ 0 h 28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91400" h="2883330">
                <a:moveTo>
                  <a:pt x="0" y="0"/>
                </a:moveTo>
                <a:lnTo>
                  <a:pt x="7391400" y="0"/>
                </a:lnTo>
                <a:lnTo>
                  <a:pt x="7391400" y="2847750"/>
                </a:lnTo>
                <a:cubicBezTo>
                  <a:pt x="4227739" y="2880923"/>
                  <a:pt x="6862791" y="2833441"/>
                  <a:pt x="3786759" y="2883330"/>
                </a:cubicBezTo>
                <a:lnTo>
                  <a:pt x="41259" y="2813859"/>
                </a:lnTo>
                <a:cubicBezTo>
                  <a:pt x="37909" y="2043110"/>
                  <a:pt x="3350" y="770749"/>
                  <a:pt x="0" y="0"/>
                </a:cubicBezTo>
                <a:close/>
              </a:path>
            </a:pathLst>
          </a:cu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1720779" y="3581400"/>
            <a:ext cx="1949381" cy="468057"/>
          </a:xfrm>
          <a:custGeom>
            <a:avLst/>
            <a:gdLst>
              <a:gd name="connsiteX0" fmla="*/ 0 w 1949381"/>
              <a:gd name="connsiteY0" fmla="*/ 0 h 442127"/>
              <a:gd name="connsiteX1" fmla="*/ 241161 w 1949381"/>
              <a:gd name="connsiteY1" fmla="*/ 221064 h 442127"/>
              <a:gd name="connsiteX2" fmla="*/ 1627833 w 1949381"/>
              <a:gd name="connsiteY2" fmla="*/ 442127 h 442127"/>
              <a:gd name="connsiteX3" fmla="*/ 1949381 w 1949381"/>
              <a:gd name="connsiteY3" fmla="*/ 20097 h 442127"/>
              <a:gd name="connsiteX4" fmla="*/ 0 w 1949381"/>
              <a:gd name="connsiteY4" fmla="*/ 0 h 44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381" h="442127">
                <a:moveTo>
                  <a:pt x="0" y="0"/>
                </a:moveTo>
                <a:lnTo>
                  <a:pt x="241161" y="221064"/>
                </a:lnTo>
                <a:lnTo>
                  <a:pt x="1627833" y="442127"/>
                </a:lnTo>
                <a:lnTo>
                  <a:pt x="1949381" y="20097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42601" y="360733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31227" y="5216117"/>
            <a:ext cx="537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4412" y="4593156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81200" y="5019645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20000" y="4793211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5616" y="4306574"/>
            <a:ext cx="8868293" cy="0"/>
          </a:xfrm>
          <a:prstGeom prst="line">
            <a:avLst/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398" y="5882588"/>
            <a:ext cx="8868293" cy="0"/>
          </a:xfrm>
          <a:prstGeom prst="line">
            <a:avLst/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66665" y="4572315"/>
            <a:ext cx="184430" cy="2208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7175"/>
          <p:cNvSpPr txBox="1"/>
          <p:nvPr/>
        </p:nvSpPr>
        <p:spPr>
          <a:xfrm>
            <a:off x="6458879" y="4303668"/>
            <a:ext cx="177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Elevated PID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96500" y="3672245"/>
            <a:ext cx="362535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1997 Investigation Section </a:t>
            </a:r>
          </a:p>
        </p:txBody>
      </p:sp>
      <p:sp>
        <p:nvSpPr>
          <p:cNvPr id="2" name="Freeform 1"/>
          <p:cNvSpPr/>
          <p:nvPr/>
        </p:nvSpPr>
        <p:spPr>
          <a:xfrm>
            <a:off x="1003852" y="4194313"/>
            <a:ext cx="5705061" cy="1123122"/>
          </a:xfrm>
          <a:custGeom>
            <a:avLst/>
            <a:gdLst>
              <a:gd name="connsiteX0" fmla="*/ 0 w 5705061"/>
              <a:gd name="connsiteY0" fmla="*/ 318052 h 1123122"/>
              <a:gd name="connsiteX1" fmla="*/ 3866322 w 5705061"/>
              <a:gd name="connsiteY1" fmla="*/ 337930 h 1123122"/>
              <a:gd name="connsiteX2" fmla="*/ 4313583 w 5705061"/>
              <a:gd name="connsiteY2" fmla="*/ 89452 h 1123122"/>
              <a:gd name="connsiteX3" fmla="*/ 4462670 w 5705061"/>
              <a:gd name="connsiteY3" fmla="*/ 0 h 1123122"/>
              <a:gd name="connsiteX4" fmla="*/ 4552122 w 5705061"/>
              <a:gd name="connsiteY4" fmla="*/ 0 h 1123122"/>
              <a:gd name="connsiteX5" fmla="*/ 4621696 w 5705061"/>
              <a:gd name="connsiteY5" fmla="*/ 0 h 1123122"/>
              <a:gd name="connsiteX6" fmla="*/ 4800600 w 5705061"/>
              <a:gd name="connsiteY6" fmla="*/ 129209 h 1123122"/>
              <a:gd name="connsiteX7" fmla="*/ 5138531 w 5705061"/>
              <a:gd name="connsiteY7" fmla="*/ 427383 h 1123122"/>
              <a:gd name="connsiteX8" fmla="*/ 5496339 w 5705061"/>
              <a:gd name="connsiteY8" fmla="*/ 765313 h 1123122"/>
              <a:gd name="connsiteX9" fmla="*/ 5635487 w 5705061"/>
              <a:gd name="connsiteY9" fmla="*/ 944217 h 1123122"/>
              <a:gd name="connsiteX10" fmla="*/ 5705061 w 5705061"/>
              <a:gd name="connsiteY10" fmla="*/ 1123122 h 1123122"/>
              <a:gd name="connsiteX11" fmla="*/ 5705061 w 5705061"/>
              <a:gd name="connsiteY11" fmla="*/ 1123122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05061" h="1123122">
                <a:moveTo>
                  <a:pt x="0" y="318052"/>
                </a:moveTo>
                <a:lnTo>
                  <a:pt x="3866322" y="337930"/>
                </a:lnTo>
                <a:lnTo>
                  <a:pt x="4313583" y="89452"/>
                </a:lnTo>
                <a:lnTo>
                  <a:pt x="4462670" y="0"/>
                </a:lnTo>
                <a:lnTo>
                  <a:pt x="4552122" y="0"/>
                </a:lnTo>
                <a:lnTo>
                  <a:pt x="4621696" y="0"/>
                </a:lnTo>
                <a:lnTo>
                  <a:pt x="4800600" y="129209"/>
                </a:lnTo>
                <a:lnTo>
                  <a:pt x="5138531" y="427383"/>
                </a:lnTo>
                <a:lnTo>
                  <a:pt x="5496339" y="765313"/>
                </a:lnTo>
                <a:lnTo>
                  <a:pt x="5635487" y="944217"/>
                </a:lnTo>
                <a:lnTo>
                  <a:pt x="5705061" y="1123122"/>
                </a:lnTo>
                <a:lnTo>
                  <a:pt x="5705061" y="1123122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1013791" y="5337313"/>
            <a:ext cx="7464287" cy="357809"/>
          </a:xfrm>
          <a:custGeom>
            <a:avLst/>
            <a:gdLst>
              <a:gd name="connsiteX0" fmla="*/ 0 w 7464287"/>
              <a:gd name="connsiteY0" fmla="*/ 337930 h 357809"/>
              <a:gd name="connsiteX1" fmla="*/ 4015409 w 7464287"/>
              <a:gd name="connsiteY1" fmla="*/ 357809 h 357809"/>
              <a:gd name="connsiteX2" fmla="*/ 4542183 w 7464287"/>
              <a:gd name="connsiteY2" fmla="*/ 0 h 357809"/>
              <a:gd name="connsiteX3" fmla="*/ 7464287 w 7464287"/>
              <a:gd name="connsiteY3" fmla="*/ 9939 h 35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4287" h="357809">
                <a:moveTo>
                  <a:pt x="0" y="337930"/>
                </a:moveTo>
                <a:lnTo>
                  <a:pt x="4015409" y="357809"/>
                </a:lnTo>
                <a:lnTo>
                  <a:pt x="4542183" y="0"/>
                </a:lnTo>
                <a:lnTo>
                  <a:pt x="7464287" y="9939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003852" y="4184374"/>
            <a:ext cx="5705061" cy="1520687"/>
          </a:xfrm>
          <a:custGeom>
            <a:avLst/>
            <a:gdLst>
              <a:gd name="connsiteX0" fmla="*/ 0 w 5705061"/>
              <a:gd name="connsiteY0" fmla="*/ 337930 h 1520687"/>
              <a:gd name="connsiteX1" fmla="*/ 3866322 w 5705061"/>
              <a:gd name="connsiteY1" fmla="*/ 357809 h 1520687"/>
              <a:gd name="connsiteX2" fmla="*/ 4313583 w 5705061"/>
              <a:gd name="connsiteY2" fmla="*/ 99391 h 1520687"/>
              <a:gd name="connsiteX3" fmla="*/ 4432852 w 5705061"/>
              <a:gd name="connsiteY3" fmla="*/ 19878 h 1520687"/>
              <a:gd name="connsiteX4" fmla="*/ 4621696 w 5705061"/>
              <a:gd name="connsiteY4" fmla="*/ 0 h 1520687"/>
              <a:gd name="connsiteX5" fmla="*/ 5317435 w 5705061"/>
              <a:gd name="connsiteY5" fmla="*/ 606287 h 1520687"/>
              <a:gd name="connsiteX6" fmla="*/ 5595731 w 5705061"/>
              <a:gd name="connsiteY6" fmla="*/ 864704 h 1520687"/>
              <a:gd name="connsiteX7" fmla="*/ 5705061 w 5705061"/>
              <a:gd name="connsiteY7" fmla="*/ 1152939 h 1520687"/>
              <a:gd name="connsiteX8" fmla="*/ 4601818 w 5705061"/>
              <a:gd name="connsiteY8" fmla="*/ 1133061 h 1520687"/>
              <a:gd name="connsiteX9" fmla="*/ 4035287 w 5705061"/>
              <a:gd name="connsiteY9" fmla="*/ 1520687 h 1520687"/>
              <a:gd name="connsiteX10" fmla="*/ 0 w 5705061"/>
              <a:gd name="connsiteY10" fmla="*/ 1490869 h 1520687"/>
              <a:gd name="connsiteX11" fmla="*/ 0 w 5705061"/>
              <a:gd name="connsiteY11" fmla="*/ 337930 h 152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05061" h="1520687">
                <a:moveTo>
                  <a:pt x="0" y="337930"/>
                </a:moveTo>
                <a:lnTo>
                  <a:pt x="3866322" y="357809"/>
                </a:lnTo>
                <a:lnTo>
                  <a:pt x="4313583" y="99391"/>
                </a:lnTo>
                <a:lnTo>
                  <a:pt x="4432852" y="19878"/>
                </a:lnTo>
                <a:lnTo>
                  <a:pt x="4621696" y="0"/>
                </a:lnTo>
                <a:lnTo>
                  <a:pt x="5317435" y="606287"/>
                </a:lnTo>
                <a:lnTo>
                  <a:pt x="5595731" y="864704"/>
                </a:lnTo>
                <a:lnTo>
                  <a:pt x="5705061" y="1152939"/>
                </a:lnTo>
                <a:lnTo>
                  <a:pt x="4601818" y="1133061"/>
                </a:lnTo>
                <a:lnTo>
                  <a:pt x="4035287" y="1520687"/>
                </a:lnTo>
                <a:lnTo>
                  <a:pt x="0" y="1490869"/>
                </a:lnTo>
                <a:lnTo>
                  <a:pt x="0" y="337930"/>
                </a:lnTo>
                <a:close/>
              </a:path>
            </a:pathLst>
          </a:custGeom>
          <a:solidFill>
            <a:schemeClr val="bg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841" y="1295400"/>
            <a:ext cx="8534400" cy="3939540"/>
          </a:xfrm>
          <a:prstGeom prst="rect">
            <a:avLst/>
          </a:prstGeom>
          <a:solidFill>
            <a:srgbClr val="92D050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LNAPL Signal: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Laser provided UV light induces some LNAPL compounds to excite enough to emit light (fluorescence) that reflects back to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Fluorescence response is calibrated to a known LNAPL standard -  plotted as a percentage of Reference Emitter (%RE)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Frequency spectrum (i.e., “waveform callouts”) of induced  fluorescence can differentiate product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Low range responses can include </a:t>
            </a:r>
            <a:r>
              <a:rPr lang="en-US" sz="2000" dirty="0"/>
              <a:t>false positives </a:t>
            </a:r>
          </a:p>
          <a:p>
            <a:endParaRPr lang="en-US" sz="1000" dirty="0" smtClean="0"/>
          </a:p>
          <a:p>
            <a:r>
              <a:rPr lang="en-US" sz="2000" dirty="0" smtClean="0"/>
              <a:t>Soil Discriminator - Electrical Conductivity (EC):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Conductivity between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Lower EC reflects coarse grained soils; higher reflects finer grained soils, including clay minerals which can enhance electrical flow 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16414" y="533400"/>
            <a:ext cx="8263759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Conducted Laser Induced </a:t>
            </a:r>
            <a:r>
              <a:rPr lang="en-US" sz="2400" b="1" dirty="0" smtClean="0">
                <a:solidFill>
                  <a:schemeClr val="bg1"/>
                </a:solidFill>
              </a:rPr>
              <a:t>Fluorescence </a:t>
            </a:r>
            <a:r>
              <a:rPr lang="en-US" sz="2400" b="1" dirty="0">
                <a:solidFill>
                  <a:schemeClr val="bg1"/>
                </a:solidFill>
              </a:rPr>
              <a:t>(LIF) Survey during  </a:t>
            </a:r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841" y="5486400"/>
            <a:ext cx="8534400" cy="1015663"/>
          </a:xfrm>
          <a:prstGeom prst="rect">
            <a:avLst/>
          </a:prstGeom>
          <a:solidFill>
            <a:schemeClr val="accent6">
              <a:lumMod val="60000"/>
              <a:lumOff val="40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Performed </a:t>
            </a:r>
            <a:r>
              <a:rPr lang="en-US" sz="2000" dirty="0"/>
              <a:t>LNAPL Transmissivity </a:t>
            </a:r>
            <a:r>
              <a:rPr lang="en-US" sz="2000" dirty="0" smtClean="0"/>
              <a:t>(</a:t>
            </a:r>
            <a:r>
              <a:rPr lang="en-US" sz="2000" dirty="0"/>
              <a:t>T</a:t>
            </a:r>
            <a:r>
              <a:rPr lang="en-US" sz="2000" dirty="0" smtClean="0"/>
              <a:t>n)Testing</a:t>
            </a:r>
            <a:r>
              <a:rPr lang="en-US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Results were 0.15 </a:t>
            </a:r>
            <a:r>
              <a:rPr lang="en-US" sz="2000" dirty="0"/>
              <a:t>- 0.40 </a:t>
            </a:r>
            <a:r>
              <a:rPr lang="en-US" sz="2000" dirty="0" smtClean="0"/>
              <a:t>ft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/d 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Eliminated further </a:t>
            </a:r>
            <a:r>
              <a:rPr lang="en-US" sz="2000" dirty="0" smtClean="0"/>
              <a:t>consideration of hydraulic removals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875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7884" r="8696" b="15594"/>
          <a:stretch/>
        </p:blipFill>
        <p:spPr bwMode="auto">
          <a:xfrm>
            <a:off x="3641040" y="228600"/>
            <a:ext cx="5352647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2" t="31097" r="25458" b="41313"/>
          <a:stretch/>
        </p:blipFill>
        <p:spPr bwMode="auto">
          <a:xfrm>
            <a:off x="169543" y="3048000"/>
            <a:ext cx="4874076" cy="35123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45190" y="2940737"/>
            <a:ext cx="548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26.5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5190" y="2685847"/>
            <a:ext cx="548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24.8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0184" y="2359788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/>
              <a:t>MW-3</a:t>
            </a:r>
            <a:endParaRPr lang="en-US" u="sng" dirty="0"/>
          </a:p>
        </p:txBody>
      </p:sp>
      <p:sp>
        <p:nvSpPr>
          <p:cNvPr id="17" name="Rectangle 16"/>
          <p:cNvSpPr/>
          <p:nvPr/>
        </p:nvSpPr>
        <p:spPr>
          <a:xfrm>
            <a:off x="4079589" y="3323493"/>
            <a:ext cx="949611" cy="593484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053019" y="3110014"/>
            <a:ext cx="990600" cy="242786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76984" y="3048000"/>
            <a:ext cx="0" cy="3505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38400" y="3048000"/>
            <a:ext cx="0" cy="354330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33893" y="4554361"/>
            <a:ext cx="8739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50% 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8611" y="4525053"/>
            <a:ext cx="87395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10% RE</a:t>
            </a:r>
            <a:endParaRPr lang="en-US" dirty="0"/>
          </a:p>
        </p:txBody>
      </p:sp>
      <p:cxnSp>
        <p:nvCxnSpPr>
          <p:cNvPr id="2067" name="Straight Arrow Connector 2066"/>
          <p:cNvCxnSpPr/>
          <p:nvPr/>
        </p:nvCxnSpPr>
        <p:spPr>
          <a:xfrm flipH="1">
            <a:off x="5029200" y="1828800"/>
            <a:ext cx="2514601" cy="1219200"/>
          </a:xfrm>
          <a:prstGeom prst="straightConnector1">
            <a:avLst/>
          </a:prstGeom>
          <a:ln w="31750">
            <a:solidFill>
              <a:schemeClr val="accent5">
                <a:lumMod val="60000"/>
                <a:lumOff val="40000"/>
              </a:schemeClr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Arrow Connector 2068"/>
          <p:cNvCxnSpPr/>
          <p:nvPr/>
        </p:nvCxnSpPr>
        <p:spPr>
          <a:xfrm flipH="1">
            <a:off x="609600" y="1752600"/>
            <a:ext cx="4648201" cy="1295400"/>
          </a:xfrm>
          <a:prstGeom prst="straightConnector1">
            <a:avLst/>
          </a:prstGeom>
          <a:ln w="38100" cap="rnd">
            <a:solidFill>
              <a:srgbClr val="99CCFF"/>
            </a:solidFill>
            <a:prstDash val="dash"/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483757"/>
            <a:ext cx="3654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 LIF Boring Log: LIF-9</a:t>
            </a:r>
          </a:p>
          <a:p>
            <a:r>
              <a:rPr lang="en-US" sz="2400" b="1" dirty="0" smtClean="0"/>
              <a:t>Located near MW-3 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0102" y="533400"/>
            <a:ext cx="985672" cy="731713"/>
          </a:xfrm>
          <a:prstGeom prst="rect">
            <a:avLst/>
          </a:prstGeom>
          <a:solidFill>
            <a:schemeClr val="accent6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88324" y="3434834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8611" y="3383577"/>
            <a:ext cx="204992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RE= Reference </a:t>
            </a:r>
            <a:r>
              <a:rPr lang="en-US" sz="1600" dirty="0"/>
              <a:t>E</a:t>
            </a:r>
            <a:r>
              <a:rPr lang="en-US" sz="1600" dirty="0" smtClean="0"/>
              <a:t>mitter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246990" y="714590"/>
            <a:ext cx="106311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ML &amp; SM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3981" y="5448943"/>
            <a:ext cx="14631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Electrical Conductivity 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803715" y="5448943"/>
            <a:ext cx="133735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Penetration </a:t>
            </a:r>
          </a:p>
          <a:p>
            <a:r>
              <a:rPr lang="en-US" dirty="0" smtClean="0"/>
              <a:t>Rate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119345" y="3962400"/>
            <a:ext cx="470639" cy="1486544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079588" y="3916976"/>
            <a:ext cx="949611" cy="1618291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49" name="Straight Arrow Connector 2048"/>
          <p:cNvCxnSpPr/>
          <p:nvPr/>
        </p:nvCxnSpPr>
        <p:spPr>
          <a:xfrm flipH="1" flipV="1">
            <a:off x="8472392" y="3916977"/>
            <a:ext cx="190156" cy="1569423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38600" y="5493536"/>
            <a:ext cx="990600" cy="1066800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5043619" y="3323493"/>
            <a:ext cx="2500181" cy="3200400"/>
          </a:xfrm>
          <a:prstGeom prst="line">
            <a:avLst/>
          </a:prstGeom>
          <a:ln w="317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334000" y="4270920"/>
            <a:ext cx="1676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267200" y="1613595"/>
            <a:ext cx="221124" cy="79251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2052"/>
          <p:cNvSpPr txBox="1"/>
          <p:nvPr/>
        </p:nvSpPr>
        <p:spPr>
          <a:xfrm>
            <a:off x="3810545" y="1265113"/>
            <a:ext cx="195899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Waveform Callouts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4267200" y="3048000"/>
            <a:ext cx="0" cy="3505200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41040" y="6049108"/>
            <a:ext cx="109991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30 mS/m</a:t>
            </a:r>
            <a:endParaRPr lang="en-US" dirty="0"/>
          </a:p>
        </p:txBody>
      </p:sp>
      <p:cxnSp>
        <p:nvCxnSpPr>
          <p:cNvPr id="2048" name="Straight Connector 2047"/>
          <p:cNvCxnSpPr/>
          <p:nvPr/>
        </p:nvCxnSpPr>
        <p:spPr>
          <a:xfrm>
            <a:off x="3595884" y="5509592"/>
            <a:ext cx="1447802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/>
          <p:cNvCxnSpPr/>
          <p:nvPr/>
        </p:nvCxnSpPr>
        <p:spPr>
          <a:xfrm>
            <a:off x="3581398" y="5181601"/>
            <a:ext cx="1447802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Isosceles Triangle 2058"/>
          <p:cNvSpPr/>
          <p:nvPr/>
        </p:nvSpPr>
        <p:spPr>
          <a:xfrm rot="10800000">
            <a:off x="4647608" y="5314950"/>
            <a:ext cx="284873" cy="190500"/>
          </a:xfrm>
          <a:prstGeom prst="triangle">
            <a:avLst>
              <a:gd name="adj" fmla="val 46154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Isosceles Triangle 2056"/>
          <p:cNvSpPr/>
          <p:nvPr/>
        </p:nvSpPr>
        <p:spPr>
          <a:xfrm rot="10800000">
            <a:off x="4607168" y="4982308"/>
            <a:ext cx="381000" cy="19929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Freeform 2060"/>
          <p:cNvSpPr/>
          <p:nvPr/>
        </p:nvSpPr>
        <p:spPr>
          <a:xfrm>
            <a:off x="4750904" y="5536096"/>
            <a:ext cx="199140" cy="298174"/>
          </a:xfrm>
          <a:custGeom>
            <a:avLst/>
            <a:gdLst>
              <a:gd name="connsiteX0" fmla="*/ 59635 w 199140"/>
              <a:gd name="connsiteY0" fmla="*/ 0 h 298174"/>
              <a:gd name="connsiteX1" fmla="*/ 109331 w 199140"/>
              <a:gd name="connsiteY1" fmla="*/ 19878 h 298174"/>
              <a:gd name="connsiteX2" fmla="*/ 178905 w 199140"/>
              <a:gd name="connsiteY2" fmla="*/ 59634 h 298174"/>
              <a:gd name="connsiteX3" fmla="*/ 198783 w 199140"/>
              <a:gd name="connsiteY3" fmla="*/ 79513 h 298174"/>
              <a:gd name="connsiteX4" fmla="*/ 168966 w 199140"/>
              <a:gd name="connsiteY4" fmla="*/ 89452 h 298174"/>
              <a:gd name="connsiteX5" fmla="*/ 149087 w 199140"/>
              <a:gd name="connsiteY5" fmla="*/ 109330 h 298174"/>
              <a:gd name="connsiteX6" fmla="*/ 119270 w 199140"/>
              <a:gd name="connsiteY6" fmla="*/ 119269 h 298174"/>
              <a:gd name="connsiteX7" fmla="*/ 49696 w 199140"/>
              <a:gd name="connsiteY7" fmla="*/ 149087 h 298174"/>
              <a:gd name="connsiteX8" fmla="*/ 19879 w 199140"/>
              <a:gd name="connsiteY8" fmla="*/ 168965 h 298174"/>
              <a:gd name="connsiteX9" fmla="*/ 0 w 199140"/>
              <a:gd name="connsiteY9" fmla="*/ 228600 h 298174"/>
              <a:gd name="connsiteX10" fmla="*/ 9939 w 199140"/>
              <a:gd name="connsiteY10" fmla="*/ 258417 h 298174"/>
              <a:gd name="connsiteX11" fmla="*/ 69574 w 199140"/>
              <a:gd name="connsiteY11" fmla="*/ 278295 h 298174"/>
              <a:gd name="connsiteX12" fmla="*/ 99392 w 199140"/>
              <a:gd name="connsiteY12" fmla="*/ 298174 h 29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40" h="298174">
                <a:moveTo>
                  <a:pt x="59635" y="0"/>
                </a:moveTo>
                <a:cubicBezTo>
                  <a:pt x="76200" y="6626"/>
                  <a:pt x="93735" y="11214"/>
                  <a:pt x="109331" y="19878"/>
                </a:cubicBezTo>
                <a:cubicBezTo>
                  <a:pt x="199589" y="70021"/>
                  <a:pt x="106732" y="35577"/>
                  <a:pt x="178905" y="59634"/>
                </a:cubicBezTo>
                <a:cubicBezTo>
                  <a:pt x="185531" y="66260"/>
                  <a:pt x="201746" y="70623"/>
                  <a:pt x="198783" y="79513"/>
                </a:cubicBezTo>
                <a:cubicBezTo>
                  <a:pt x="195470" y="89452"/>
                  <a:pt x="177950" y="84062"/>
                  <a:pt x="168966" y="89452"/>
                </a:cubicBezTo>
                <a:cubicBezTo>
                  <a:pt x="160931" y="94273"/>
                  <a:pt x="157122" y="104509"/>
                  <a:pt x="149087" y="109330"/>
                </a:cubicBezTo>
                <a:cubicBezTo>
                  <a:pt x="140103" y="114720"/>
                  <a:pt x="128641" y="114584"/>
                  <a:pt x="119270" y="119269"/>
                </a:cubicBezTo>
                <a:cubicBezTo>
                  <a:pt x="50630" y="153589"/>
                  <a:pt x="132441" y="128399"/>
                  <a:pt x="49696" y="149087"/>
                </a:cubicBezTo>
                <a:cubicBezTo>
                  <a:pt x="39757" y="155713"/>
                  <a:pt x="26210" y="158836"/>
                  <a:pt x="19879" y="168965"/>
                </a:cubicBezTo>
                <a:cubicBezTo>
                  <a:pt x="8774" y="186734"/>
                  <a:pt x="0" y="228600"/>
                  <a:pt x="0" y="228600"/>
                </a:cubicBezTo>
                <a:cubicBezTo>
                  <a:pt x="3313" y="238539"/>
                  <a:pt x="1414" y="252328"/>
                  <a:pt x="9939" y="258417"/>
                </a:cubicBezTo>
                <a:cubicBezTo>
                  <a:pt x="26990" y="270596"/>
                  <a:pt x="69574" y="278295"/>
                  <a:pt x="69574" y="278295"/>
                </a:cubicBezTo>
                <a:lnTo>
                  <a:pt x="99392" y="29817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68" name="Straight Connector 2067"/>
          <p:cNvCxnSpPr/>
          <p:nvPr/>
        </p:nvCxnSpPr>
        <p:spPr>
          <a:xfrm>
            <a:off x="7537915" y="2855124"/>
            <a:ext cx="8827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/>
          <p:cNvCxnSpPr/>
          <p:nvPr/>
        </p:nvCxnSpPr>
        <p:spPr>
          <a:xfrm>
            <a:off x="7589984" y="3025673"/>
            <a:ext cx="8220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5" name="Rectangle 2074"/>
          <p:cNvSpPr/>
          <p:nvPr/>
        </p:nvSpPr>
        <p:spPr>
          <a:xfrm>
            <a:off x="7803715" y="3031274"/>
            <a:ext cx="562117" cy="496035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6" name="Rectangle 2075"/>
          <p:cNvSpPr/>
          <p:nvPr/>
        </p:nvSpPr>
        <p:spPr>
          <a:xfrm>
            <a:off x="7803714" y="2863334"/>
            <a:ext cx="558437" cy="162339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38500" y="4362759"/>
            <a:ext cx="50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SW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353806" y="2685847"/>
            <a:ext cx="0" cy="2133803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486400" y="2685847"/>
            <a:ext cx="0" cy="213380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31542" y="3563034"/>
            <a:ext cx="1630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Fluorescence </a:t>
            </a:r>
          </a:p>
          <a:p>
            <a:r>
              <a:rPr lang="en-US" sz="2000" dirty="0" smtClean="0"/>
              <a:t>Signal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67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20208" r="23393" b="684"/>
          <a:stretch/>
        </p:blipFill>
        <p:spPr bwMode="auto">
          <a:xfrm>
            <a:off x="529314" y="146538"/>
            <a:ext cx="8063674" cy="6466574"/>
          </a:xfrm>
          <a:prstGeom prst="rect">
            <a:avLst/>
          </a:prstGeom>
          <a:solidFill>
            <a:srgbClr val="FF0000"/>
          </a:solidFill>
          <a:ln w="25400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982246" y="146538"/>
            <a:ext cx="3629190" cy="236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1489" y="398586"/>
            <a:ext cx="38863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Net Feet &gt;10%RE </a:t>
            </a:r>
            <a:r>
              <a:rPr lang="en-US" sz="2800" b="1" dirty="0"/>
              <a:t>Signal </a:t>
            </a:r>
          </a:p>
          <a:p>
            <a:pPr algn="ctr"/>
            <a:r>
              <a:rPr lang="en-US" dirty="0"/>
              <a:t>(Smear Zone at 17-26’ bgs)</a:t>
            </a:r>
          </a:p>
          <a:p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32389" y="974221"/>
            <a:ext cx="2856755" cy="2495372"/>
          </a:xfrm>
          <a:custGeom>
            <a:avLst/>
            <a:gdLst>
              <a:gd name="connsiteX0" fmla="*/ 136732 w 2856755"/>
              <a:gd name="connsiteY0" fmla="*/ 1196411 h 2495372"/>
              <a:gd name="connsiteX1" fmla="*/ 179461 w 2856755"/>
              <a:gd name="connsiteY1" fmla="*/ 1145136 h 2495372"/>
              <a:gd name="connsiteX2" fmla="*/ 247828 w 2856755"/>
              <a:gd name="connsiteY2" fmla="*/ 1076770 h 2495372"/>
              <a:gd name="connsiteX3" fmla="*/ 282011 w 2856755"/>
              <a:gd name="connsiteY3" fmla="*/ 1025495 h 2495372"/>
              <a:gd name="connsiteX4" fmla="*/ 290557 w 2856755"/>
              <a:gd name="connsiteY4" fmla="*/ 999858 h 2495372"/>
              <a:gd name="connsiteX5" fmla="*/ 316194 w 2856755"/>
              <a:gd name="connsiteY5" fmla="*/ 974220 h 2495372"/>
              <a:gd name="connsiteX6" fmla="*/ 367469 w 2856755"/>
              <a:gd name="connsiteY6" fmla="*/ 905854 h 2495372"/>
              <a:gd name="connsiteX7" fmla="*/ 427290 w 2856755"/>
              <a:gd name="connsiteY7" fmla="*/ 828942 h 2495372"/>
              <a:gd name="connsiteX8" fmla="*/ 478564 w 2856755"/>
              <a:gd name="connsiteY8" fmla="*/ 769121 h 2495372"/>
              <a:gd name="connsiteX9" fmla="*/ 504202 w 2856755"/>
              <a:gd name="connsiteY9" fmla="*/ 752029 h 2495372"/>
              <a:gd name="connsiteX10" fmla="*/ 546931 w 2856755"/>
              <a:gd name="connsiteY10" fmla="*/ 700755 h 2495372"/>
              <a:gd name="connsiteX11" fmla="*/ 598205 w 2856755"/>
              <a:gd name="connsiteY11" fmla="*/ 675117 h 2495372"/>
              <a:gd name="connsiteX12" fmla="*/ 649480 w 2856755"/>
              <a:gd name="connsiteY12" fmla="*/ 623843 h 2495372"/>
              <a:gd name="connsiteX13" fmla="*/ 700755 w 2856755"/>
              <a:gd name="connsiteY13" fmla="*/ 589659 h 2495372"/>
              <a:gd name="connsiteX14" fmla="*/ 752030 w 2856755"/>
              <a:gd name="connsiteY14" fmla="*/ 538385 h 2495372"/>
              <a:gd name="connsiteX15" fmla="*/ 777667 w 2856755"/>
              <a:gd name="connsiteY15" fmla="*/ 521293 h 2495372"/>
              <a:gd name="connsiteX16" fmla="*/ 803304 w 2856755"/>
              <a:gd name="connsiteY16" fmla="*/ 495656 h 2495372"/>
              <a:gd name="connsiteX17" fmla="*/ 837488 w 2856755"/>
              <a:gd name="connsiteY17" fmla="*/ 478564 h 2495372"/>
              <a:gd name="connsiteX18" fmla="*/ 871671 w 2856755"/>
              <a:gd name="connsiteY18" fmla="*/ 452927 h 2495372"/>
              <a:gd name="connsiteX19" fmla="*/ 897308 w 2856755"/>
              <a:gd name="connsiteY19" fmla="*/ 435835 h 2495372"/>
              <a:gd name="connsiteX20" fmla="*/ 982766 w 2856755"/>
              <a:gd name="connsiteY20" fmla="*/ 358923 h 2495372"/>
              <a:gd name="connsiteX21" fmla="*/ 1059678 w 2856755"/>
              <a:gd name="connsiteY21" fmla="*/ 299102 h 2495372"/>
              <a:gd name="connsiteX22" fmla="*/ 1085316 w 2856755"/>
              <a:gd name="connsiteY22" fmla="*/ 290557 h 2495372"/>
              <a:gd name="connsiteX23" fmla="*/ 1110953 w 2856755"/>
              <a:gd name="connsiteY23" fmla="*/ 264919 h 2495372"/>
              <a:gd name="connsiteX24" fmla="*/ 1187865 w 2856755"/>
              <a:gd name="connsiteY24" fmla="*/ 230736 h 2495372"/>
              <a:gd name="connsiteX25" fmla="*/ 1247686 w 2856755"/>
              <a:gd name="connsiteY25" fmla="*/ 205099 h 2495372"/>
              <a:gd name="connsiteX26" fmla="*/ 1307506 w 2856755"/>
              <a:gd name="connsiteY26" fmla="*/ 170915 h 2495372"/>
              <a:gd name="connsiteX27" fmla="*/ 1333144 w 2856755"/>
              <a:gd name="connsiteY27" fmla="*/ 153824 h 2495372"/>
              <a:gd name="connsiteX28" fmla="*/ 1358781 w 2856755"/>
              <a:gd name="connsiteY28" fmla="*/ 145278 h 2495372"/>
              <a:gd name="connsiteX29" fmla="*/ 1384418 w 2856755"/>
              <a:gd name="connsiteY29" fmla="*/ 128186 h 2495372"/>
              <a:gd name="connsiteX30" fmla="*/ 1435693 w 2856755"/>
              <a:gd name="connsiteY30" fmla="*/ 111095 h 2495372"/>
              <a:gd name="connsiteX31" fmla="*/ 1495514 w 2856755"/>
              <a:gd name="connsiteY31" fmla="*/ 85458 h 2495372"/>
              <a:gd name="connsiteX32" fmla="*/ 1555334 w 2856755"/>
              <a:gd name="connsiteY32" fmla="*/ 59820 h 2495372"/>
              <a:gd name="connsiteX33" fmla="*/ 1623701 w 2856755"/>
              <a:gd name="connsiteY33" fmla="*/ 42729 h 2495372"/>
              <a:gd name="connsiteX34" fmla="*/ 1657884 w 2856755"/>
              <a:gd name="connsiteY34" fmla="*/ 34183 h 2495372"/>
              <a:gd name="connsiteX35" fmla="*/ 1709159 w 2856755"/>
              <a:gd name="connsiteY35" fmla="*/ 17091 h 2495372"/>
              <a:gd name="connsiteX36" fmla="*/ 1734796 w 2856755"/>
              <a:gd name="connsiteY36" fmla="*/ 8545 h 2495372"/>
              <a:gd name="connsiteX37" fmla="*/ 1768979 w 2856755"/>
              <a:gd name="connsiteY37" fmla="*/ 0 h 2495372"/>
              <a:gd name="connsiteX38" fmla="*/ 2033899 w 2856755"/>
              <a:gd name="connsiteY38" fmla="*/ 8545 h 2495372"/>
              <a:gd name="connsiteX39" fmla="*/ 2264635 w 2856755"/>
              <a:gd name="connsiteY39" fmla="*/ 25637 h 2495372"/>
              <a:gd name="connsiteX40" fmla="*/ 2290273 w 2856755"/>
              <a:gd name="connsiteY40" fmla="*/ 34183 h 2495372"/>
              <a:gd name="connsiteX41" fmla="*/ 2392822 w 2856755"/>
              <a:gd name="connsiteY41" fmla="*/ 51274 h 2495372"/>
              <a:gd name="connsiteX42" fmla="*/ 2418460 w 2856755"/>
              <a:gd name="connsiteY42" fmla="*/ 68366 h 2495372"/>
              <a:gd name="connsiteX43" fmla="*/ 2444097 w 2856755"/>
              <a:gd name="connsiteY43" fmla="*/ 76912 h 2495372"/>
              <a:gd name="connsiteX44" fmla="*/ 2469734 w 2856755"/>
              <a:gd name="connsiteY44" fmla="*/ 102549 h 2495372"/>
              <a:gd name="connsiteX45" fmla="*/ 2495372 w 2856755"/>
              <a:gd name="connsiteY45" fmla="*/ 119641 h 2495372"/>
              <a:gd name="connsiteX46" fmla="*/ 2512463 w 2856755"/>
              <a:gd name="connsiteY46" fmla="*/ 145278 h 2495372"/>
              <a:gd name="connsiteX47" fmla="*/ 2521009 w 2856755"/>
              <a:gd name="connsiteY47" fmla="*/ 170915 h 2495372"/>
              <a:gd name="connsiteX48" fmla="*/ 2580830 w 2856755"/>
              <a:gd name="connsiteY48" fmla="*/ 205099 h 2495372"/>
              <a:gd name="connsiteX49" fmla="*/ 2640650 w 2856755"/>
              <a:gd name="connsiteY49" fmla="*/ 239282 h 2495372"/>
              <a:gd name="connsiteX50" fmla="*/ 2691925 w 2856755"/>
              <a:gd name="connsiteY50" fmla="*/ 316194 h 2495372"/>
              <a:gd name="connsiteX51" fmla="*/ 2709017 w 2856755"/>
              <a:gd name="connsiteY51" fmla="*/ 341831 h 2495372"/>
              <a:gd name="connsiteX52" fmla="*/ 2734654 w 2856755"/>
              <a:gd name="connsiteY52" fmla="*/ 393106 h 2495372"/>
              <a:gd name="connsiteX53" fmla="*/ 2743200 w 2856755"/>
              <a:gd name="connsiteY53" fmla="*/ 418743 h 2495372"/>
              <a:gd name="connsiteX54" fmla="*/ 2760291 w 2856755"/>
              <a:gd name="connsiteY54" fmla="*/ 452927 h 2495372"/>
              <a:gd name="connsiteX55" fmla="*/ 2777383 w 2856755"/>
              <a:gd name="connsiteY55" fmla="*/ 504201 h 2495372"/>
              <a:gd name="connsiteX56" fmla="*/ 2785929 w 2856755"/>
              <a:gd name="connsiteY56" fmla="*/ 555476 h 2495372"/>
              <a:gd name="connsiteX57" fmla="*/ 2794475 w 2856755"/>
              <a:gd name="connsiteY57" fmla="*/ 598205 h 2495372"/>
              <a:gd name="connsiteX58" fmla="*/ 2811566 w 2856755"/>
              <a:gd name="connsiteY58" fmla="*/ 837487 h 2495372"/>
              <a:gd name="connsiteX59" fmla="*/ 2820112 w 2856755"/>
              <a:gd name="connsiteY59" fmla="*/ 880216 h 2495372"/>
              <a:gd name="connsiteX60" fmla="*/ 2828658 w 2856755"/>
              <a:gd name="connsiteY60" fmla="*/ 974220 h 2495372"/>
              <a:gd name="connsiteX61" fmla="*/ 2845749 w 2856755"/>
              <a:gd name="connsiteY61" fmla="*/ 1136590 h 2495372"/>
              <a:gd name="connsiteX62" fmla="*/ 2845749 w 2856755"/>
              <a:gd name="connsiteY62" fmla="*/ 1726250 h 2495372"/>
              <a:gd name="connsiteX63" fmla="*/ 2837204 w 2856755"/>
              <a:gd name="connsiteY63" fmla="*/ 1760433 h 2495372"/>
              <a:gd name="connsiteX64" fmla="*/ 2811566 w 2856755"/>
              <a:gd name="connsiteY64" fmla="*/ 1862983 h 2495372"/>
              <a:gd name="connsiteX65" fmla="*/ 2785929 w 2856755"/>
              <a:gd name="connsiteY65" fmla="*/ 1880074 h 2495372"/>
              <a:gd name="connsiteX66" fmla="*/ 2760291 w 2856755"/>
              <a:gd name="connsiteY66" fmla="*/ 1956986 h 2495372"/>
              <a:gd name="connsiteX67" fmla="*/ 2743200 w 2856755"/>
              <a:gd name="connsiteY67" fmla="*/ 2008261 h 2495372"/>
              <a:gd name="connsiteX68" fmla="*/ 2734654 w 2856755"/>
              <a:gd name="connsiteY68" fmla="*/ 2144994 h 2495372"/>
              <a:gd name="connsiteX69" fmla="*/ 2726108 w 2856755"/>
              <a:gd name="connsiteY69" fmla="*/ 2170631 h 2495372"/>
              <a:gd name="connsiteX70" fmla="*/ 2666288 w 2856755"/>
              <a:gd name="connsiteY70" fmla="*/ 2238998 h 2495372"/>
              <a:gd name="connsiteX71" fmla="*/ 2640650 w 2856755"/>
              <a:gd name="connsiteY71" fmla="*/ 2264635 h 2495372"/>
              <a:gd name="connsiteX72" fmla="*/ 2597921 w 2856755"/>
              <a:gd name="connsiteY72" fmla="*/ 2290272 h 2495372"/>
              <a:gd name="connsiteX73" fmla="*/ 2538101 w 2856755"/>
              <a:gd name="connsiteY73" fmla="*/ 2324456 h 2495372"/>
              <a:gd name="connsiteX74" fmla="*/ 2486826 w 2856755"/>
              <a:gd name="connsiteY74" fmla="*/ 2341547 h 2495372"/>
              <a:gd name="connsiteX75" fmla="*/ 2435551 w 2856755"/>
              <a:gd name="connsiteY75" fmla="*/ 2358639 h 2495372"/>
              <a:gd name="connsiteX76" fmla="*/ 2392822 w 2856755"/>
              <a:gd name="connsiteY76" fmla="*/ 2367185 h 2495372"/>
              <a:gd name="connsiteX77" fmla="*/ 2367185 w 2856755"/>
              <a:gd name="connsiteY77" fmla="*/ 2375730 h 2495372"/>
              <a:gd name="connsiteX78" fmla="*/ 2307364 w 2856755"/>
              <a:gd name="connsiteY78" fmla="*/ 2392822 h 2495372"/>
              <a:gd name="connsiteX79" fmla="*/ 2221906 w 2856755"/>
              <a:gd name="connsiteY79" fmla="*/ 2427005 h 2495372"/>
              <a:gd name="connsiteX80" fmla="*/ 2162086 w 2856755"/>
              <a:gd name="connsiteY80" fmla="*/ 2435551 h 2495372"/>
              <a:gd name="connsiteX81" fmla="*/ 2119357 w 2856755"/>
              <a:gd name="connsiteY81" fmla="*/ 2444097 h 2495372"/>
              <a:gd name="connsiteX82" fmla="*/ 1965532 w 2856755"/>
              <a:gd name="connsiteY82" fmla="*/ 2452643 h 2495372"/>
              <a:gd name="connsiteX83" fmla="*/ 1888620 w 2856755"/>
              <a:gd name="connsiteY83" fmla="*/ 2461188 h 2495372"/>
              <a:gd name="connsiteX84" fmla="*/ 1666430 w 2856755"/>
              <a:gd name="connsiteY84" fmla="*/ 2478280 h 2495372"/>
              <a:gd name="connsiteX85" fmla="*/ 1555334 w 2856755"/>
              <a:gd name="connsiteY85" fmla="*/ 2495372 h 2495372"/>
              <a:gd name="connsiteX86" fmla="*/ 1273323 w 2856755"/>
              <a:gd name="connsiteY86" fmla="*/ 2486826 h 2495372"/>
              <a:gd name="connsiteX87" fmla="*/ 1145136 w 2856755"/>
              <a:gd name="connsiteY87" fmla="*/ 2469734 h 2495372"/>
              <a:gd name="connsiteX88" fmla="*/ 1119499 w 2856755"/>
              <a:gd name="connsiteY88" fmla="*/ 2461188 h 2495372"/>
              <a:gd name="connsiteX89" fmla="*/ 1085316 w 2856755"/>
              <a:gd name="connsiteY89" fmla="*/ 2444097 h 2495372"/>
              <a:gd name="connsiteX90" fmla="*/ 974220 w 2856755"/>
              <a:gd name="connsiteY90" fmla="*/ 2435551 h 2495372"/>
              <a:gd name="connsiteX91" fmla="*/ 922946 w 2856755"/>
              <a:gd name="connsiteY91" fmla="*/ 2418459 h 2495372"/>
              <a:gd name="connsiteX92" fmla="*/ 888762 w 2856755"/>
              <a:gd name="connsiteY92" fmla="*/ 2409914 h 2495372"/>
              <a:gd name="connsiteX93" fmla="*/ 846033 w 2856755"/>
              <a:gd name="connsiteY93" fmla="*/ 2401368 h 2495372"/>
              <a:gd name="connsiteX94" fmla="*/ 820396 w 2856755"/>
              <a:gd name="connsiteY94" fmla="*/ 2392822 h 2495372"/>
              <a:gd name="connsiteX95" fmla="*/ 769121 w 2856755"/>
              <a:gd name="connsiteY95" fmla="*/ 2384276 h 2495372"/>
              <a:gd name="connsiteX96" fmla="*/ 683663 w 2856755"/>
              <a:gd name="connsiteY96" fmla="*/ 2367185 h 2495372"/>
              <a:gd name="connsiteX97" fmla="*/ 658026 w 2856755"/>
              <a:gd name="connsiteY97" fmla="*/ 2358639 h 2495372"/>
              <a:gd name="connsiteX98" fmla="*/ 615297 w 2856755"/>
              <a:gd name="connsiteY98" fmla="*/ 2350093 h 2495372"/>
              <a:gd name="connsiteX99" fmla="*/ 564022 w 2856755"/>
              <a:gd name="connsiteY99" fmla="*/ 2307364 h 2495372"/>
              <a:gd name="connsiteX100" fmla="*/ 538385 w 2856755"/>
              <a:gd name="connsiteY100" fmla="*/ 2298818 h 2495372"/>
              <a:gd name="connsiteX101" fmla="*/ 512747 w 2856755"/>
              <a:gd name="connsiteY101" fmla="*/ 2281727 h 2495372"/>
              <a:gd name="connsiteX102" fmla="*/ 487110 w 2856755"/>
              <a:gd name="connsiteY102" fmla="*/ 2273181 h 2495372"/>
              <a:gd name="connsiteX103" fmla="*/ 452927 w 2856755"/>
              <a:gd name="connsiteY103" fmla="*/ 2256089 h 2495372"/>
              <a:gd name="connsiteX104" fmla="*/ 401652 w 2856755"/>
              <a:gd name="connsiteY104" fmla="*/ 2238998 h 2495372"/>
              <a:gd name="connsiteX105" fmla="*/ 307648 w 2856755"/>
              <a:gd name="connsiteY105" fmla="*/ 2204815 h 2495372"/>
              <a:gd name="connsiteX106" fmla="*/ 128187 w 2856755"/>
              <a:gd name="connsiteY106" fmla="*/ 2153540 h 2495372"/>
              <a:gd name="connsiteX107" fmla="*/ 76912 w 2856755"/>
              <a:gd name="connsiteY107" fmla="*/ 2119357 h 2495372"/>
              <a:gd name="connsiteX108" fmla="*/ 51275 w 2856755"/>
              <a:gd name="connsiteY108" fmla="*/ 2102265 h 2495372"/>
              <a:gd name="connsiteX109" fmla="*/ 17091 w 2856755"/>
              <a:gd name="connsiteY109" fmla="*/ 2033899 h 2495372"/>
              <a:gd name="connsiteX110" fmla="*/ 8546 w 2856755"/>
              <a:gd name="connsiteY110" fmla="*/ 1922803 h 2495372"/>
              <a:gd name="connsiteX111" fmla="*/ 0 w 2856755"/>
              <a:gd name="connsiteY111" fmla="*/ 1845891 h 2495372"/>
              <a:gd name="connsiteX112" fmla="*/ 17091 w 2856755"/>
              <a:gd name="connsiteY112" fmla="*/ 1341689 h 2495372"/>
              <a:gd name="connsiteX113" fmla="*/ 34183 w 2856755"/>
              <a:gd name="connsiteY113" fmla="*/ 1290415 h 2495372"/>
              <a:gd name="connsiteX114" fmla="*/ 51275 w 2856755"/>
              <a:gd name="connsiteY114" fmla="*/ 1264777 h 2495372"/>
              <a:gd name="connsiteX115" fmla="*/ 76912 w 2856755"/>
              <a:gd name="connsiteY115" fmla="*/ 1213502 h 2495372"/>
              <a:gd name="connsiteX116" fmla="*/ 85458 w 2856755"/>
              <a:gd name="connsiteY116" fmla="*/ 1187865 h 2495372"/>
              <a:gd name="connsiteX117" fmla="*/ 119641 w 2856755"/>
              <a:gd name="connsiteY117" fmla="*/ 1162228 h 2495372"/>
              <a:gd name="connsiteX118" fmla="*/ 205099 w 2856755"/>
              <a:gd name="connsiteY118" fmla="*/ 1119499 h 2495372"/>
              <a:gd name="connsiteX119" fmla="*/ 230736 w 2856755"/>
              <a:gd name="connsiteY119" fmla="*/ 1102407 h 2495372"/>
              <a:gd name="connsiteX120" fmla="*/ 256374 w 2856755"/>
              <a:gd name="connsiteY120" fmla="*/ 1093861 h 24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2856755" h="2495372">
                <a:moveTo>
                  <a:pt x="136732" y="1196411"/>
                </a:moveTo>
                <a:cubicBezTo>
                  <a:pt x="150975" y="1179319"/>
                  <a:pt x="163729" y="1160868"/>
                  <a:pt x="179461" y="1145136"/>
                </a:cubicBezTo>
                <a:cubicBezTo>
                  <a:pt x="277012" y="1047586"/>
                  <a:pt x="142285" y="1208699"/>
                  <a:pt x="247828" y="1076770"/>
                </a:cubicBezTo>
                <a:cubicBezTo>
                  <a:pt x="268148" y="1015810"/>
                  <a:pt x="239336" y="1089507"/>
                  <a:pt x="282011" y="1025495"/>
                </a:cubicBezTo>
                <a:cubicBezTo>
                  <a:pt x="287008" y="1018000"/>
                  <a:pt x="285560" y="1007353"/>
                  <a:pt x="290557" y="999858"/>
                </a:cubicBezTo>
                <a:cubicBezTo>
                  <a:pt x="297261" y="989802"/>
                  <a:pt x="308541" y="983574"/>
                  <a:pt x="316194" y="974220"/>
                </a:cubicBezTo>
                <a:cubicBezTo>
                  <a:pt x="334232" y="952173"/>
                  <a:pt x="367469" y="905854"/>
                  <a:pt x="367469" y="905854"/>
                </a:cubicBezTo>
                <a:cubicBezTo>
                  <a:pt x="390822" y="835796"/>
                  <a:pt x="350425" y="944246"/>
                  <a:pt x="427290" y="828942"/>
                </a:cubicBezTo>
                <a:cubicBezTo>
                  <a:pt x="447449" y="798701"/>
                  <a:pt x="446327" y="796752"/>
                  <a:pt x="478564" y="769121"/>
                </a:cubicBezTo>
                <a:cubicBezTo>
                  <a:pt x="486362" y="762437"/>
                  <a:pt x="496312" y="758604"/>
                  <a:pt x="504202" y="752029"/>
                </a:cubicBezTo>
                <a:cubicBezTo>
                  <a:pt x="588191" y="682038"/>
                  <a:pt x="479716" y="767970"/>
                  <a:pt x="546931" y="700755"/>
                </a:cubicBezTo>
                <a:cubicBezTo>
                  <a:pt x="563498" y="684188"/>
                  <a:pt x="577353" y="682068"/>
                  <a:pt x="598205" y="675117"/>
                </a:cubicBezTo>
                <a:cubicBezTo>
                  <a:pt x="615297" y="658026"/>
                  <a:pt x="629369" y="637251"/>
                  <a:pt x="649480" y="623843"/>
                </a:cubicBezTo>
                <a:cubicBezTo>
                  <a:pt x="666572" y="612448"/>
                  <a:pt x="686230" y="604184"/>
                  <a:pt x="700755" y="589659"/>
                </a:cubicBezTo>
                <a:cubicBezTo>
                  <a:pt x="717847" y="572568"/>
                  <a:pt x="731919" y="551793"/>
                  <a:pt x="752030" y="538385"/>
                </a:cubicBezTo>
                <a:cubicBezTo>
                  <a:pt x="760576" y="532688"/>
                  <a:pt x="769777" y="527868"/>
                  <a:pt x="777667" y="521293"/>
                </a:cubicBezTo>
                <a:cubicBezTo>
                  <a:pt x="786951" y="513556"/>
                  <a:pt x="793470" y="502680"/>
                  <a:pt x="803304" y="495656"/>
                </a:cubicBezTo>
                <a:cubicBezTo>
                  <a:pt x="813671" y="488251"/>
                  <a:pt x="826685" y="485316"/>
                  <a:pt x="837488" y="478564"/>
                </a:cubicBezTo>
                <a:cubicBezTo>
                  <a:pt x="849566" y="471015"/>
                  <a:pt x="860081" y="461206"/>
                  <a:pt x="871671" y="452927"/>
                </a:cubicBezTo>
                <a:cubicBezTo>
                  <a:pt x="880029" y="446957"/>
                  <a:pt x="888762" y="441532"/>
                  <a:pt x="897308" y="435835"/>
                </a:cubicBezTo>
                <a:cubicBezTo>
                  <a:pt x="944006" y="365791"/>
                  <a:pt x="867898" y="473787"/>
                  <a:pt x="982766" y="358923"/>
                </a:cubicBezTo>
                <a:cubicBezTo>
                  <a:pt x="1004884" y="336806"/>
                  <a:pt x="1029019" y="309320"/>
                  <a:pt x="1059678" y="299102"/>
                </a:cubicBezTo>
                <a:lnTo>
                  <a:pt x="1085316" y="290557"/>
                </a:lnTo>
                <a:cubicBezTo>
                  <a:pt x="1093862" y="282011"/>
                  <a:pt x="1101119" y="271944"/>
                  <a:pt x="1110953" y="264919"/>
                </a:cubicBezTo>
                <a:cubicBezTo>
                  <a:pt x="1128274" y="252547"/>
                  <a:pt x="1170135" y="238616"/>
                  <a:pt x="1187865" y="230736"/>
                </a:cubicBezTo>
                <a:cubicBezTo>
                  <a:pt x="1251217" y="202579"/>
                  <a:pt x="1195034" y="222648"/>
                  <a:pt x="1247686" y="205099"/>
                </a:cubicBezTo>
                <a:cubicBezTo>
                  <a:pt x="1330332" y="143113"/>
                  <a:pt x="1242264" y="203535"/>
                  <a:pt x="1307506" y="170915"/>
                </a:cubicBezTo>
                <a:cubicBezTo>
                  <a:pt x="1316693" y="166322"/>
                  <a:pt x="1323957" y="158417"/>
                  <a:pt x="1333144" y="153824"/>
                </a:cubicBezTo>
                <a:cubicBezTo>
                  <a:pt x="1341201" y="149796"/>
                  <a:pt x="1350724" y="149307"/>
                  <a:pt x="1358781" y="145278"/>
                </a:cubicBezTo>
                <a:cubicBezTo>
                  <a:pt x="1367967" y="140685"/>
                  <a:pt x="1375032" y="132357"/>
                  <a:pt x="1384418" y="128186"/>
                </a:cubicBezTo>
                <a:cubicBezTo>
                  <a:pt x="1400881" y="120869"/>
                  <a:pt x="1419579" y="119152"/>
                  <a:pt x="1435693" y="111095"/>
                </a:cubicBezTo>
                <a:cubicBezTo>
                  <a:pt x="1549063" y="54408"/>
                  <a:pt x="1407493" y="123180"/>
                  <a:pt x="1495514" y="85458"/>
                </a:cubicBezTo>
                <a:cubicBezTo>
                  <a:pt x="1536368" y="67950"/>
                  <a:pt x="1518592" y="69840"/>
                  <a:pt x="1555334" y="59820"/>
                </a:cubicBezTo>
                <a:cubicBezTo>
                  <a:pt x="1577997" y="53639"/>
                  <a:pt x="1600912" y="48426"/>
                  <a:pt x="1623701" y="42729"/>
                </a:cubicBezTo>
                <a:cubicBezTo>
                  <a:pt x="1635095" y="39880"/>
                  <a:pt x="1646742" y="37897"/>
                  <a:pt x="1657884" y="34183"/>
                </a:cubicBezTo>
                <a:lnTo>
                  <a:pt x="1709159" y="17091"/>
                </a:lnTo>
                <a:cubicBezTo>
                  <a:pt x="1717705" y="14242"/>
                  <a:pt x="1726057" y="10730"/>
                  <a:pt x="1734796" y="8545"/>
                </a:cubicBezTo>
                <a:lnTo>
                  <a:pt x="1768979" y="0"/>
                </a:lnTo>
                <a:lnTo>
                  <a:pt x="2033899" y="8545"/>
                </a:lnTo>
                <a:cubicBezTo>
                  <a:pt x="2205051" y="15257"/>
                  <a:pt x="2155365" y="10027"/>
                  <a:pt x="2264635" y="25637"/>
                </a:cubicBezTo>
                <a:cubicBezTo>
                  <a:pt x="2273181" y="28486"/>
                  <a:pt x="2281534" y="31998"/>
                  <a:pt x="2290273" y="34183"/>
                </a:cubicBezTo>
                <a:cubicBezTo>
                  <a:pt x="2323601" y="42515"/>
                  <a:pt x="2359050" y="46450"/>
                  <a:pt x="2392822" y="51274"/>
                </a:cubicBezTo>
                <a:cubicBezTo>
                  <a:pt x="2401368" y="56971"/>
                  <a:pt x="2409273" y="63773"/>
                  <a:pt x="2418460" y="68366"/>
                </a:cubicBezTo>
                <a:cubicBezTo>
                  <a:pt x="2426517" y="72395"/>
                  <a:pt x="2436602" y="71915"/>
                  <a:pt x="2444097" y="76912"/>
                </a:cubicBezTo>
                <a:cubicBezTo>
                  <a:pt x="2454153" y="83616"/>
                  <a:pt x="2460450" y="94812"/>
                  <a:pt x="2469734" y="102549"/>
                </a:cubicBezTo>
                <a:cubicBezTo>
                  <a:pt x="2477624" y="109124"/>
                  <a:pt x="2486826" y="113944"/>
                  <a:pt x="2495372" y="119641"/>
                </a:cubicBezTo>
                <a:cubicBezTo>
                  <a:pt x="2501069" y="128187"/>
                  <a:pt x="2507870" y="136092"/>
                  <a:pt x="2512463" y="145278"/>
                </a:cubicBezTo>
                <a:cubicBezTo>
                  <a:pt x="2516491" y="153335"/>
                  <a:pt x="2515242" y="163995"/>
                  <a:pt x="2521009" y="170915"/>
                </a:cubicBezTo>
                <a:cubicBezTo>
                  <a:pt x="2545897" y="200781"/>
                  <a:pt x="2552116" y="192793"/>
                  <a:pt x="2580830" y="205099"/>
                </a:cubicBezTo>
                <a:cubicBezTo>
                  <a:pt x="2611192" y="218111"/>
                  <a:pt x="2614901" y="222115"/>
                  <a:pt x="2640650" y="239282"/>
                </a:cubicBezTo>
                <a:lnTo>
                  <a:pt x="2691925" y="316194"/>
                </a:lnTo>
                <a:lnTo>
                  <a:pt x="2709017" y="341831"/>
                </a:lnTo>
                <a:cubicBezTo>
                  <a:pt x="2730492" y="406263"/>
                  <a:pt x="2701526" y="326852"/>
                  <a:pt x="2734654" y="393106"/>
                </a:cubicBezTo>
                <a:cubicBezTo>
                  <a:pt x="2738683" y="401163"/>
                  <a:pt x="2739652" y="410463"/>
                  <a:pt x="2743200" y="418743"/>
                </a:cubicBezTo>
                <a:cubicBezTo>
                  <a:pt x="2748218" y="430452"/>
                  <a:pt x="2755560" y="441099"/>
                  <a:pt x="2760291" y="452927"/>
                </a:cubicBezTo>
                <a:cubicBezTo>
                  <a:pt x="2766982" y="469654"/>
                  <a:pt x="2777383" y="504201"/>
                  <a:pt x="2777383" y="504201"/>
                </a:cubicBezTo>
                <a:cubicBezTo>
                  <a:pt x="2780232" y="521293"/>
                  <a:pt x="2782829" y="538428"/>
                  <a:pt x="2785929" y="555476"/>
                </a:cubicBezTo>
                <a:cubicBezTo>
                  <a:pt x="2788527" y="569767"/>
                  <a:pt x="2793217" y="583735"/>
                  <a:pt x="2794475" y="598205"/>
                </a:cubicBezTo>
                <a:cubicBezTo>
                  <a:pt x="2805767" y="728066"/>
                  <a:pt x="2797264" y="730224"/>
                  <a:pt x="2811566" y="837487"/>
                </a:cubicBezTo>
                <a:cubicBezTo>
                  <a:pt x="2813486" y="851885"/>
                  <a:pt x="2817263" y="865973"/>
                  <a:pt x="2820112" y="880216"/>
                </a:cubicBezTo>
                <a:cubicBezTo>
                  <a:pt x="2822961" y="911551"/>
                  <a:pt x="2826149" y="942856"/>
                  <a:pt x="2828658" y="974220"/>
                </a:cubicBezTo>
                <a:cubicBezTo>
                  <a:pt x="2840155" y="1117931"/>
                  <a:pt x="2828667" y="1051174"/>
                  <a:pt x="2845749" y="1136590"/>
                </a:cubicBezTo>
                <a:cubicBezTo>
                  <a:pt x="2860612" y="1404115"/>
                  <a:pt x="2860235" y="1327869"/>
                  <a:pt x="2845749" y="1726250"/>
                </a:cubicBezTo>
                <a:cubicBezTo>
                  <a:pt x="2845322" y="1737987"/>
                  <a:pt x="2839507" y="1748916"/>
                  <a:pt x="2837204" y="1760433"/>
                </a:cubicBezTo>
                <a:cubicBezTo>
                  <a:pt x="2834730" y="1772804"/>
                  <a:pt x="2824745" y="1854197"/>
                  <a:pt x="2811566" y="1862983"/>
                </a:cubicBezTo>
                <a:lnTo>
                  <a:pt x="2785929" y="1880074"/>
                </a:lnTo>
                <a:cubicBezTo>
                  <a:pt x="2766683" y="1995547"/>
                  <a:pt x="2792336" y="1884884"/>
                  <a:pt x="2760291" y="1956986"/>
                </a:cubicBezTo>
                <a:cubicBezTo>
                  <a:pt x="2752974" y="1973449"/>
                  <a:pt x="2743200" y="2008261"/>
                  <a:pt x="2743200" y="2008261"/>
                </a:cubicBezTo>
                <a:cubicBezTo>
                  <a:pt x="2740351" y="2053839"/>
                  <a:pt x="2739435" y="2099578"/>
                  <a:pt x="2734654" y="2144994"/>
                </a:cubicBezTo>
                <a:cubicBezTo>
                  <a:pt x="2733711" y="2153952"/>
                  <a:pt x="2730483" y="2162757"/>
                  <a:pt x="2726108" y="2170631"/>
                </a:cubicBezTo>
                <a:cubicBezTo>
                  <a:pt x="2683872" y="2246655"/>
                  <a:pt x="2710194" y="2202410"/>
                  <a:pt x="2666288" y="2238998"/>
                </a:cubicBezTo>
                <a:cubicBezTo>
                  <a:pt x="2657004" y="2246735"/>
                  <a:pt x="2650319" y="2257384"/>
                  <a:pt x="2640650" y="2264635"/>
                </a:cubicBezTo>
                <a:cubicBezTo>
                  <a:pt x="2627362" y="2274601"/>
                  <a:pt x="2612006" y="2281469"/>
                  <a:pt x="2597921" y="2290272"/>
                </a:cubicBezTo>
                <a:cubicBezTo>
                  <a:pt x="2570513" y="2307402"/>
                  <a:pt x="2570520" y="2311488"/>
                  <a:pt x="2538101" y="2324456"/>
                </a:cubicBezTo>
                <a:cubicBezTo>
                  <a:pt x="2521373" y="2331147"/>
                  <a:pt x="2503918" y="2335850"/>
                  <a:pt x="2486826" y="2341547"/>
                </a:cubicBezTo>
                <a:cubicBezTo>
                  <a:pt x="2469734" y="2347244"/>
                  <a:pt x="2453217" y="2355106"/>
                  <a:pt x="2435551" y="2358639"/>
                </a:cubicBezTo>
                <a:cubicBezTo>
                  <a:pt x="2421308" y="2361488"/>
                  <a:pt x="2406913" y="2363662"/>
                  <a:pt x="2392822" y="2367185"/>
                </a:cubicBezTo>
                <a:cubicBezTo>
                  <a:pt x="2384083" y="2369370"/>
                  <a:pt x="2375846" y="2373255"/>
                  <a:pt x="2367185" y="2375730"/>
                </a:cubicBezTo>
                <a:cubicBezTo>
                  <a:pt x="2345506" y="2381924"/>
                  <a:pt x="2327851" y="2384042"/>
                  <a:pt x="2307364" y="2392822"/>
                </a:cubicBezTo>
                <a:cubicBezTo>
                  <a:pt x="2274357" y="2406968"/>
                  <a:pt x="2260815" y="2421446"/>
                  <a:pt x="2221906" y="2427005"/>
                </a:cubicBezTo>
                <a:cubicBezTo>
                  <a:pt x="2201966" y="2429854"/>
                  <a:pt x="2181954" y="2432240"/>
                  <a:pt x="2162086" y="2435551"/>
                </a:cubicBezTo>
                <a:cubicBezTo>
                  <a:pt x="2147759" y="2437939"/>
                  <a:pt x="2133827" y="2442839"/>
                  <a:pt x="2119357" y="2444097"/>
                </a:cubicBezTo>
                <a:cubicBezTo>
                  <a:pt x="2068196" y="2448546"/>
                  <a:pt x="2016746" y="2448850"/>
                  <a:pt x="1965532" y="2452643"/>
                </a:cubicBezTo>
                <a:cubicBezTo>
                  <a:pt x="1939807" y="2454548"/>
                  <a:pt x="1914321" y="2458985"/>
                  <a:pt x="1888620" y="2461188"/>
                </a:cubicBezTo>
                <a:lnTo>
                  <a:pt x="1666430" y="2478280"/>
                </a:lnTo>
                <a:cubicBezTo>
                  <a:pt x="1652042" y="2480678"/>
                  <a:pt x="1566331" y="2495372"/>
                  <a:pt x="1555334" y="2495372"/>
                </a:cubicBezTo>
                <a:cubicBezTo>
                  <a:pt x="1461287" y="2495372"/>
                  <a:pt x="1367327" y="2489675"/>
                  <a:pt x="1273323" y="2486826"/>
                </a:cubicBezTo>
                <a:cubicBezTo>
                  <a:pt x="1199403" y="2480106"/>
                  <a:pt x="1197980" y="2484833"/>
                  <a:pt x="1145136" y="2469734"/>
                </a:cubicBezTo>
                <a:cubicBezTo>
                  <a:pt x="1136475" y="2467259"/>
                  <a:pt x="1127779" y="2464736"/>
                  <a:pt x="1119499" y="2461188"/>
                </a:cubicBezTo>
                <a:cubicBezTo>
                  <a:pt x="1107790" y="2456170"/>
                  <a:pt x="1097861" y="2446311"/>
                  <a:pt x="1085316" y="2444097"/>
                </a:cubicBezTo>
                <a:cubicBezTo>
                  <a:pt x="1048740" y="2437642"/>
                  <a:pt x="1011252" y="2438400"/>
                  <a:pt x="974220" y="2435551"/>
                </a:cubicBezTo>
                <a:cubicBezTo>
                  <a:pt x="957129" y="2429854"/>
                  <a:pt x="940424" y="2422828"/>
                  <a:pt x="922946" y="2418459"/>
                </a:cubicBezTo>
                <a:cubicBezTo>
                  <a:pt x="911551" y="2415611"/>
                  <a:pt x="900228" y="2412462"/>
                  <a:pt x="888762" y="2409914"/>
                </a:cubicBezTo>
                <a:cubicBezTo>
                  <a:pt x="874583" y="2406763"/>
                  <a:pt x="860124" y="2404891"/>
                  <a:pt x="846033" y="2401368"/>
                </a:cubicBezTo>
                <a:cubicBezTo>
                  <a:pt x="837294" y="2399183"/>
                  <a:pt x="829189" y="2394776"/>
                  <a:pt x="820396" y="2392822"/>
                </a:cubicBezTo>
                <a:cubicBezTo>
                  <a:pt x="803481" y="2389063"/>
                  <a:pt x="786213" y="2387125"/>
                  <a:pt x="769121" y="2384276"/>
                </a:cubicBezTo>
                <a:cubicBezTo>
                  <a:pt x="711201" y="2364969"/>
                  <a:pt x="781860" y="2386824"/>
                  <a:pt x="683663" y="2367185"/>
                </a:cubicBezTo>
                <a:cubicBezTo>
                  <a:pt x="674830" y="2365418"/>
                  <a:pt x="666765" y="2360824"/>
                  <a:pt x="658026" y="2358639"/>
                </a:cubicBezTo>
                <a:cubicBezTo>
                  <a:pt x="643935" y="2355116"/>
                  <a:pt x="629540" y="2352942"/>
                  <a:pt x="615297" y="2350093"/>
                </a:cubicBezTo>
                <a:cubicBezTo>
                  <a:pt x="596396" y="2331192"/>
                  <a:pt x="587818" y="2319262"/>
                  <a:pt x="564022" y="2307364"/>
                </a:cubicBezTo>
                <a:cubicBezTo>
                  <a:pt x="555965" y="2303335"/>
                  <a:pt x="546442" y="2302846"/>
                  <a:pt x="538385" y="2298818"/>
                </a:cubicBezTo>
                <a:cubicBezTo>
                  <a:pt x="529198" y="2294225"/>
                  <a:pt x="521934" y="2286320"/>
                  <a:pt x="512747" y="2281727"/>
                </a:cubicBezTo>
                <a:cubicBezTo>
                  <a:pt x="504690" y="2277699"/>
                  <a:pt x="495390" y="2276730"/>
                  <a:pt x="487110" y="2273181"/>
                </a:cubicBezTo>
                <a:cubicBezTo>
                  <a:pt x="475401" y="2268163"/>
                  <a:pt x="464755" y="2260820"/>
                  <a:pt x="452927" y="2256089"/>
                </a:cubicBezTo>
                <a:cubicBezTo>
                  <a:pt x="436199" y="2249398"/>
                  <a:pt x="417766" y="2247055"/>
                  <a:pt x="401652" y="2238998"/>
                </a:cubicBezTo>
                <a:cubicBezTo>
                  <a:pt x="296950" y="2186646"/>
                  <a:pt x="399851" y="2232475"/>
                  <a:pt x="307648" y="2204815"/>
                </a:cubicBezTo>
                <a:cubicBezTo>
                  <a:pt x="126859" y="2150579"/>
                  <a:pt x="237801" y="2171810"/>
                  <a:pt x="128187" y="2153540"/>
                </a:cubicBezTo>
                <a:lnTo>
                  <a:pt x="76912" y="2119357"/>
                </a:lnTo>
                <a:lnTo>
                  <a:pt x="51275" y="2102265"/>
                </a:lnTo>
                <a:cubicBezTo>
                  <a:pt x="36561" y="2080194"/>
                  <a:pt x="21737" y="2061774"/>
                  <a:pt x="17091" y="2033899"/>
                </a:cubicBezTo>
                <a:cubicBezTo>
                  <a:pt x="10985" y="1997263"/>
                  <a:pt x="11908" y="1959792"/>
                  <a:pt x="8546" y="1922803"/>
                </a:cubicBezTo>
                <a:cubicBezTo>
                  <a:pt x="6211" y="1897114"/>
                  <a:pt x="2849" y="1871528"/>
                  <a:pt x="0" y="1845891"/>
                </a:cubicBezTo>
                <a:cubicBezTo>
                  <a:pt x="5697" y="1677824"/>
                  <a:pt x="6762" y="1509535"/>
                  <a:pt x="17091" y="1341689"/>
                </a:cubicBezTo>
                <a:cubicBezTo>
                  <a:pt x="18198" y="1323707"/>
                  <a:pt x="24190" y="1305405"/>
                  <a:pt x="34183" y="1290415"/>
                </a:cubicBezTo>
                <a:lnTo>
                  <a:pt x="51275" y="1264777"/>
                </a:lnTo>
                <a:cubicBezTo>
                  <a:pt x="72750" y="1200346"/>
                  <a:pt x="43783" y="1279759"/>
                  <a:pt x="76912" y="1213502"/>
                </a:cubicBezTo>
                <a:cubicBezTo>
                  <a:pt x="80941" y="1205445"/>
                  <a:pt x="79691" y="1194785"/>
                  <a:pt x="85458" y="1187865"/>
                </a:cubicBezTo>
                <a:cubicBezTo>
                  <a:pt x="94576" y="1176923"/>
                  <a:pt x="107973" y="1170396"/>
                  <a:pt x="119641" y="1162228"/>
                </a:cubicBezTo>
                <a:cubicBezTo>
                  <a:pt x="176168" y="1122659"/>
                  <a:pt x="153572" y="1132380"/>
                  <a:pt x="205099" y="1119499"/>
                </a:cubicBezTo>
                <a:cubicBezTo>
                  <a:pt x="213645" y="1113802"/>
                  <a:pt x="221550" y="1107000"/>
                  <a:pt x="230736" y="1102407"/>
                </a:cubicBezTo>
                <a:cubicBezTo>
                  <a:pt x="238793" y="1098378"/>
                  <a:pt x="256374" y="1093861"/>
                  <a:pt x="256374" y="1093861"/>
                </a:cubicBezTo>
              </a:path>
            </a:pathLst>
          </a:cu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171125" y="3751604"/>
            <a:ext cx="5103512" cy="2401368"/>
          </a:xfrm>
          <a:custGeom>
            <a:avLst/>
            <a:gdLst>
              <a:gd name="connsiteX0" fmla="*/ 1672 w 5103512"/>
              <a:gd name="connsiteY0" fmla="*/ 1666430 h 2401368"/>
              <a:gd name="connsiteX1" fmla="*/ 87130 w 5103512"/>
              <a:gd name="connsiteY1" fmla="*/ 1632246 h 2401368"/>
              <a:gd name="connsiteX2" fmla="*/ 121313 w 5103512"/>
              <a:gd name="connsiteY2" fmla="*/ 1555334 h 2401368"/>
              <a:gd name="connsiteX3" fmla="*/ 146951 w 5103512"/>
              <a:gd name="connsiteY3" fmla="*/ 1546789 h 2401368"/>
              <a:gd name="connsiteX4" fmla="*/ 198226 w 5103512"/>
              <a:gd name="connsiteY4" fmla="*/ 1512605 h 2401368"/>
              <a:gd name="connsiteX5" fmla="*/ 232409 w 5103512"/>
              <a:gd name="connsiteY5" fmla="*/ 1486968 h 2401368"/>
              <a:gd name="connsiteX6" fmla="*/ 266592 w 5103512"/>
              <a:gd name="connsiteY6" fmla="*/ 1469876 h 2401368"/>
              <a:gd name="connsiteX7" fmla="*/ 292229 w 5103512"/>
              <a:gd name="connsiteY7" fmla="*/ 1452785 h 2401368"/>
              <a:gd name="connsiteX8" fmla="*/ 326412 w 5103512"/>
              <a:gd name="connsiteY8" fmla="*/ 1435693 h 2401368"/>
              <a:gd name="connsiteX9" fmla="*/ 403325 w 5103512"/>
              <a:gd name="connsiteY9" fmla="*/ 1392964 h 2401368"/>
              <a:gd name="connsiteX10" fmla="*/ 446054 w 5103512"/>
              <a:gd name="connsiteY10" fmla="*/ 1350235 h 2401368"/>
              <a:gd name="connsiteX11" fmla="*/ 463145 w 5103512"/>
              <a:gd name="connsiteY11" fmla="*/ 1324598 h 2401368"/>
              <a:gd name="connsiteX12" fmla="*/ 522966 w 5103512"/>
              <a:gd name="connsiteY12" fmla="*/ 1281869 h 2401368"/>
              <a:gd name="connsiteX13" fmla="*/ 582786 w 5103512"/>
              <a:gd name="connsiteY13" fmla="*/ 1239140 h 2401368"/>
              <a:gd name="connsiteX14" fmla="*/ 676790 w 5103512"/>
              <a:gd name="connsiteY14" fmla="*/ 1204957 h 2401368"/>
              <a:gd name="connsiteX15" fmla="*/ 710973 w 5103512"/>
              <a:gd name="connsiteY15" fmla="*/ 1196411 h 2401368"/>
              <a:gd name="connsiteX16" fmla="*/ 762248 w 5103512"/>
              <a:gd name="connsiteY16" fmla="*/ 1179319 h 2401368"/>
              <a:gd name="connsiteX17" fmla="*/ 839160 w 5103512"/>
              <a:gd name="connsiteY17" fmla="*/ 1162228 h 2401368"/>
              <a:gd name="connsiteX18" fmla="*/ 881889 w 5103512"/>
              <a:gd name="connsiteY18" fmla="*/ 1153682 h 2401368"/>
              <a:gd name="connsiteX19" fmla="*/ 933164 w 5103512"/>
              <a:gd name="connsiteY19" fmla="*/ 1136590 h 2401368"/>
              <a:gd name="connsiteX20" fmla="*/ 1027168 w 5103512"/>
              <a:gd name="connsiteY20" fmla="*/ 1102407 h 2401368"/>
              <a:gd name="connsiteX21" fmla="*/ 1257904 w 5103512"/>
              <a:gd name="connsiteY21" fmla="*/ 1093861 h 2401368"/>
              <a:gd name="connsiteX22" fmla="*/ 2069755 w 5103512"/>
              <a:gd name="connsiteY22" fmla="*/ 1068224 h 2401368"/>
              <a:gd name="connsiteX23" fmla="*/ 2112483 w 5103512"/>
              <a:gd name="connsiteY23" fmla="*/ 1025495 h 2401368"/>
              <a:gd name="connsiteX24" fmla="*/ 2163758 w 5103512"/>
              <a:gd name="connsiteY24" fmla="*/ 982766 h 2401368"/>
              <a:gd name="connsiteX25" fmla="*/ 2206487 w 5103512"/>
              <a:gd name="connsiteY25" fmla="*/ 940037 h 2401368"/>
              <a:gd name="connsiteX26" fmla="*/ 2240670 w 5103512"/>
              <a:gd name="connsiteY26" fmla="*/ 888762 h 2401368"/>
              <a:gd name="connsiteX27" fmla="*/ 2274854 w 5103512"/>
              <a:gd name="connsiteY27" fmla="*/ 863125 h 2401368"/>
              <a:gd name="connsiteX28" fmla="*/ 2300491 w 5103512"/>
              <a:gd name="connsiteY28" fmla="*/ 837488 h 2401368"/>
              <a:gd name="connsiteX29" fmla="*/ 2360312 w 5103512"/>
              <a:gd name="connsiteY29" fmla="*/ 811850 h 2401368"/>
              <a:gd name="connsiteX30" fmla="*/ 2385949 w 5103512"/>
              <a:gd name="connsiteY30" fmla="*/ 794759 h 2401368"/>
              <a:gd name="connsiteX31" fmla="*/ 2428678 w 5103512"/>
              <a:gd name="connsiteY31" fmla="*/ 786213 h 2401368"/>
              <a:gd name="connsiteX32" fmla="*/ 2488498 w 5103512"/>
              <a:gd name="connsiteY32" fmla="*/ 760575 h 2401368"/>
              <a:gd name="connsiteX33" fmla="*/ 2522682 w 5103512"/>
              <a:gd name="connsiteY33" fmla="*/ 752030 h 2401368"/>
              <a:gd name="connsiteX34" fmla="*/ 2548319 w 5103512"/>
              <a:gd name="connsiteY34" fmla="*/ 743484 h 2401368"/>
              <a:gd name="connsiteX35" fmla="*/ 2582502 w 5103512"/>
              <a:gd name="connsiteY35" fmla="*/ 752030 h 2401368"/>
              <a:gd name="connsiteX36" fmla="*/ 2659414 w 5103512"/>
              <a:gd name="connsiteY36" fmla="*/ 811850 h 2401368"/>
              <a:gd name="connsiteX37" fmla="*/ 2710689 w 5103512"/>
              <a:gd name="connsiteY37" fmla="*/ 854579 h 2401368"/>
              <a:gd name="connsiteX38" fmla="*/ 2753418 w 5103512"/>
              <a:gd name="connsiteY38" fmla="*/ 982766 h 2401368"/>
              <a:gd name="connsiteX39" fmla="*/ 2761964 w 5103512"/>
              <a:gd name="connsiteY39" fmla="*/ 1008403 h 2401368"/>
              <a:gd name="connsiteX40" fmla="*/ 2770510 w 5103512"/>
              <a:gd name="connsiteY40" fmla="*/ 1034041 h 2401368"/>
              <a:gd name="connsiteX41" fmla="*/ 2804693 w 5103512"/>
              <a:gd name="connsiteY41" fmla="*/ 1085316 h 2401368"/>
              <a:gd name="connsiteX42" fmla="*/ 2847422 w 5103512"/>
              <a:gd name="connsiteY42" fmla="*/ 1162228 h 2401368"/>
              <a:gd name="connsiteX43" fmla="*/ 2924334 w 5103512"/>
              <a:gd name="connsiteY43" fmla="*/ 1204957 h 2401368"/>
              <a:gd name="connsiteX44" fmla="*/ 2949971 w 5103512"/>
              <a:gd name="connsiteY44" fmla="*/ 1222048 h 2401368"/>
              <a:gd name="connsiteX45" fmla="*/ 2992700 w 5103512"/>
              <a:gd name="connsiteY45" fmla="*/ 1230594 h 2401368"/>
              <a:gd name="connsiteX46" fmla="*/ 3018338 w 5103512"/>
              <a:gd name="connsiteY46" fmla="*/ 1239140 h 2401368"/>
              <a:gd name="connsiteX47" fmla="*/ 3137979 w 5103512"/>
              <a:gd name="connsiteY47" fmla="*/ 1230594 h 2401368"/>
              <a:gd name="connsiteX48" fmla="*/ 3189254 w 5103512"/>
              <a:gd name="connsiteY48" fmla="*/ 1196411 h 2401368"/>
              <a:gd name="connsiteX49" fmla="*/ 3240528 w 5103512"/>
              <a:gd name="connsiteY49" fmla="*/ 1162228 h 2401368"/>
              <a:gd name="connsiteX50" fmla="*/ 3266166 w 5103512"/>
              <a:gd name="connsiteY50" fmla="*/ 1153682 h 2401368"/>
              <a:gd name="connsiteX51" fmla="*/ 3334532 w 5103512"/>
              <a:gd name="connsiteY51" fmla="*/ 1128045 h 2401368"/>
              <a:gd name="connsiteX52" fmla="*/ 3385807 w 5103512"/>
              <a:gd name="connsiteY52" fmla="*/ 1093861 h 2401368"/>
              <a:gd name="connsiteX53" fmla="*/ 3411444 w 5103512"/>
              <a:gd name="connsiteY53" fmla="*/ 1076770 h 2401368"/>
              <a:gd name="connsiteX54" fmla="*/ 3419990 w 5103512"/>
              <a:gd name="connsiteY54" fmla="*/ 1051132 h 2401368"/>
              <a:gd name="connsiteX55" fmla="*/ 3437082 w 5103512"/>
              <a:gd name="connsiteY55" fmla="*/ 1025495 h 2401368"/>
              <a:gd name="connsiteX56" fmla="*/ 3411444 w 5103512"/>
              <a:gd name="connsiteY56" fmla="*/ 905854 h 2401368"/>
              <a:gd name="connsiteX57" fmla="*/ 3385807 w 5103512"/>
              <a:gd name="connsiteY57" fmla="*/ 828942 h 2401368"/>
              <a:gd name="connsiteX58" fmla="*/ 3377261 w 5103512"/>
              <a:gd name="connsiteY58" fmla="*/ 803304 h 2401368"/>
              <a:gd name="connsiteX59" fmla="*/ 3317440 w 5103512"/>
              <a:gd name="connsiteY59" fmla="*/ 726392 h 2401368"/>
              <a:gd name="connsiteX60" fmla="*/ 3291803 w 5103512"/>
              <a:gd name="connsiteY60" fmla="*/ 666572 h 2401368"/>
              <a:gd name="connsiteX61" fmla="*/ 3308895 w 5103512"/>
              <a:gd name="connsiteY61" fmla="*/ 427289 h 2401368"/>
              <a:gd name="connsiteX62" fmla="*/ 3325986 w 5103512"/>
              <a:gd name="connsiteY62" fmla="*/ 376015 h 2401368"/>
              <a:gd name="connsiteX63" fmla="*/ 3368715 w 5103512"/>
              <a:gd name="connsiteY63" fmla="*/ 290557 h 2401368"/>
              <a:gd name="connsiteX64" fmla="*/ 3394353 w 5103512"/>
              <a:gd name="connsiteY64" fmla="*/ 264919 h 2401368"/>
              <a:gd name="connsiteX65" fmla="*/ 3445627 w 5103512"/>
              <a:gd name="connsiteY65" fmla="*/ 230736 h 2401368"/>
              <a:gd name="connsiteX66" fmla="*/ 3471265 w 5103512"/>
              <a:gd name="connsiteY66" fmla="*/ 205099 h 2401368"/>
              <a:gd name="connsiteX67" fmla="*/ 3488356 w 5103512"/>
              <a:gd name="connsiteY67" fmla="*/ 179461 h 2401368"/>
              <a:gd name="connsiteX68" fmla="*/ 3565269 w 5103512"/>
              <a:gd name="connsiteY68" fmla="*/ 136732 h 2401368"/>
              <a:gd name="connsiteX69" fmla="*/ 3633635 w 5103512"/>
              <a:gd name="connsiteY69" fmla="*/ 94003 h 2401368"/>
              <a:gd name="connsiteX70" fmla="*/ 3684910 w 5103512"/>
              <a:gd name="connsiteY70" fmla="*/ 76912 h 2401368"/>
              <a:gd name="connsiteX71" fmla="*/ 3796005 w 5103512"/>
              <a:gd name="connsiteY71" fmla="*/ 51275 h 2401368"/>
              <a:gd name="connsiteX72" fmla="*/ 3821642 w 5103512"/>
              <a:gd name="connsiteY72" fmla="*/ 34183 h 2401368"/>
              <a:gd name="connsiteX73" fmla="*/ 3881463 w 5103512"/>
              <a:gd name="connsiteY73" fmla="*/ 0 h 2401368"/>
              <a:gd name="connsiteX74" fmla="*/ 3941283 w 5103512"/>
              <a:gd name="connsiteY74" fmla="*/ 8546 h 2401368"/>
              <a:gd name="connsiteX75" fmla="*/ 3966921 w 5103512"/>
              <a:gd name="connsiteY75" fmla="*/ 25637 h 2401368"/>
              <a:gd name="connsiteX76" fmla="*/ 4035287 w 5103512"/>
              <a:gd name="connsiteY76" fmla="*/ 34183 h 2401368"/>
              <a:gd name="connsiteX77" fmla="*/ 4197657 w 5103512"/>
              <a:gd name="connsiteY77" fmla="*/ 42729 h 2401368"/>
              <a:gd name="connsiteX78" fmla="*/ 4223295 w 5103512"/>
              <a:gd name="connsiteY78" fmla="*/ 51275 h 2401368"/>
              <a:gd name="connsiteX79" fmla="*/ 4291661 w 5103512"/>
              <a:gd name="connsiteY79" fmla="*/ 85458 h 2401368"/>
              <a:gd name="connsiteX80" fmla="*/ 4360027 w 5103512"/>
              <a:gd name="connsiteY80" fmla="*/ 102549 h 2401368"/>
              <a:gd name="connsiteX81" fmla="*/ 4385665 w 5103512"/>
              <a:gd name="connsiteY81" fmla="*/ 119641 h 2401368"/>
              <a:gd name="connsiteX82" fmla="*/ 4411302 w 5103512"/>
              <a:gd name="connsiteY82" fmla="*/ 145278 h 2401368"/>
              <a:gd name="connsiteX83" fmla="*/ 4488214 w 5103512"/>
              <a:gd name="connsiteY83" fmla="*/ 205099 h 2401368"/>
              <a:gd name="connsiteX84" fmla="*/ 4505306 w 5103512"/>
              <a:gd name="connsiteY84" fmla="*/ 418744 h 2401368"/>
              <a:gd name="connsiteX85" fmla="*/ 4522398 w 5103512"/>
              <a:gd name="connsiteY85" fmla="*/ 487110 h 2401368"/>
              <a:gd name="connsiteX86" fmla="*/ 4539489 w 5103512"/>
              <a:gd name="connsiteY86" fmla="*/ 606751 h 2401368"/>
              <a:gd name="connsiteX87" fmla="*/ 4548035 w 5103512"/>
              <a:gd name="connsiteY87" fmla="*/ 640934 h 2401368"/>
              <a:gd name="connsiteX88" fmla="*/ 4556581 w 5103512"/>
              <a:gd name="connsiteY88" fmla="*/ 700755 h 2401368"/>
              <a:gd name="connsiteX89" fmla="*/ 4573672 w 5103512"/>
              <a:gd name="connsiteY89" fmla="*/ 769121 h 2401368"/>
              <a:gd name="connsiteX90" fmla="*/ 4582218 w 5103512"/>
              <a:gd name="connsiteY90" fmla="*/ 803304 h 2401368"/>
              <a:gd name="connsiteX91" fmla="*/ 4607855 w 5103512"/>
              <a:gd name="connsiteY91" fmla="*/ 905854 h 2401368"/>
              <a:gd name="connsiteX92" fmla="*/ 4624947 w 5103512"/>
              <a:gd name="connsiteY92" fmla="*/ 940037 h 2401368"/>
              <a:gd name="connsiteX93" fmla="*/ 4650584 w 5103512"/>
              <a:gd name="connsiteY93" fmla="*/ 957129 h 2401368"/>
              <a:gd name="connsiteX94" fmla="*/ 4684768 w 5103512"/>
              <a:gd name="connsiteY94" fmla="*/ 1008403 h 2401368"/>
              <a:gd name="connsiteX95" fmla="*/ 4718951 w 5103512"/>
              <a:gd name="connsiteY95" fmla="*/ 1059678 h 2401368"/>
              <a:gd name="connsiteX96" fmla="*/ 4787317 w 5103512"/>
              <a:gd name="connsiteY96" fmla="*/ 1136590 h 2401368"/>
              <a:gd name="connsiteX97" fmla="*/ 4812955 w 5103512"/>
              <a:gd name="connsiteY97" fmla="*/ 1153682 h 2401368"/>
              <a:gd name="connsiteX98" fmla="*/ 4889867 w 5103512"/>
              <a:gd name="connsiteY98" fmla="*/ 1196411 h 2401368"/>
              <a:gd name="connsiteX99" fmla="*/ 4941141 w 5103512"/>
              <a:gd name="connsiteY99" fmla="*/ 1239140 h 2401368"/>
              <a:gd name="connsiteX100" fmla="*/ 4966779 w 5103512"/>
              <a:gd name="connsiteY100" fmla="*/ 1247686 h 2401368"/>
              <a:gd name="connsiteX101" fmla="*/ 5026599 w 5103512"/>
              <a:gd name="connsiteY101" fmla="*/ 1324598 h 2401368"/>
              <a:gd name="connsiteX102" fmla="*/ 5043691 w 5103512"/>
              <a:gd name="connsiteY102" fmla="*/ 1350235 h 2401368"/>
              <a:gd name="connsiteX103" fmla="*/ 5069328 w 5103512"/>
              <a:gd name="connsiteY103" fmla="*/ 1401510 h 2401368"/>
              <a:gd name="connsiteX104" fmla="*/ 5094966 w 5103512"/>
              <a:gd name="connsiteY104" fmla="*/ 1486968 h 2401368"/>
              <a:gd name="connsiteX105" fmla="*/ 5103512 w 5103512"/>
              <a:gd name="connsiteY105" fmla="*/ 1512605 h 2401368"/>
              <a:gd name="connsiteX106" fmla="*/ 5086420 w 5103512"/>
              <a:gd name="connsiteY106" fmla="*/ 1640792 h 2401368"/>
              <a:gd name="connsiteX107" fmla="*/ 5026599 w 5103512"/>
              <a:gd name="connsiteY107" fmla="*/ 1717704 h 2401368"/>
              <a:gd name="connsiteX108" fmla="*/ 4949687 w 5103512"/>
              <a:gd name="connsiteY108" fmla="*/ 1734796 h 2401368"/>
              <a:gd name="connsiteX109" fmla="*/ 4924050 w 5103512"/>
              <a:gd name="connsiteY109" fmla="*/ 1743342 h 2401368"/>
              <a:gd name="connsiteX110" fmla="*/ 4676222 w 5103512"/>
              <a:gd name="connsiteY110" fmla="*/ 1734796 h 2401368"/>
              <a:gd name="connsiteX111" fmla="*/ 4616401 w 5103512"/>
              <a:gd name="connsiteY111" fmla="*/ 1700613 h 2401368"/>
              <a:gd name="connsiteX112" fmla="*/ 4565126 w 5103512"/>
              <a:gd name="connsiteY112" fmla="*/ 1683521 h 2401368"/>
              <a:gd name="connsiteX113" fmla="*/ 4505306 w 5103512"/>
              <a:gd name="connsiteY113" fmla="*/ 1657884 h 2401368"/>
              <a:gd name="connsiteX114" fmla="*/ 4479669 w 5103512"/>
              <a:gd name="connsiteY114" fmla="*/ 1640792 h 2401368"/>
              <a:gd name="connsiteX115" fmla="*/ 4445485 w 5103512"/>
              <a:gd name="connsiteY115" fmla="*/ 1615155 h 2401368"/>
              <a:gd name="connsiteX116" fmla="*/ 4419848 w 5103512"/>
              <a:gd name="connsiteY116" fmla="*/ 1606609 h 2401368"/>
              <a:gd name="connsiteX117" fmla="*/ 4368573 w 5103512"/>
              <a:gd name="connsiteY117" fmla="*/ 1563880 h 2401368"/>
              <a:gd name="connsiteX118" fmla="*/ 4317298 w 5103512"/>
              <a:gd name="connsiteY118" fmla="*/ 1529697 h 2401368"/>
              <a:gd name="connsiteX119" fmla="*/ 4257478 w 5103512"/>
              <a:gd name="connsiteY119" fmla="*/ 1504060 h 2401368"/>
              <a:gd name="connsiteX120" fmla="*/ 4180566 w 5103512"/>
              <a:gd name="connsiteY120" fmla="*/ 1461331 h 2401368"/>
              <a:gd name="connsiteX121" fmla="*/ 4154928 w 5103512"/>
              <a:gd name="connsiteY121" fmla="*/ 1444239 h 2401368"/>
              <a:gd name="connsiteX122" fmla="*/ 3984012 w 5103512"/>
              <a:gd name="connsiteY122" fmla="*/ 1452785 h 2401368"/>
              <a:gd name="connsiteX123" fmla="*/ 3949829 w 5103512"/>
              <a:gd name="connsiteY123" fmla="*/ 1504060 h 2401368"/>
              <a:gd name="connsiteX124" fmla="*/ 3924192 w 5103512"/>
              <a:gd name="connsiteY124" fmla="*/ 1555334 h 2401368"/>
              <a:gd name="connsiteX125" fmla="*/ 3907100 w 5103512"/>
              <a:gd name="connsiteY125" fmla="*/ 1580972 h 2401368"/>
              <a:gd name="connsiteX126" fmla="*/ 3898555 w 5103512"/>
              <a:gd name="connsiteY126" fmla="*/ 1606609 h 2401368"/>
              <a:gd name="connsiteX127" fmla="*/ 3881463 w 5103512"/>
              <a:gd name="connsiteY127" fmla="*/ 1640792 h 2401368"/>
              <a:gd name="connsiteX128" fmla="*/ 3872917 w 5103512"/>
              <a:gd name="connsiteY128" fmla="*/ 1674975 h 2401368"/>
              <a:gd name="connsiteX129" fmla="*/ 3838734 w 5103512"/>
              <a:gd name="connsiteY129" fmla="*/ 1726250 h 2401368"/>
              <a:gd name="connsiteX130" fmla="*/ 3804551 w 5103512"/>
              <a:gd name="connsiteY130" fmla="*/ 1777525 h 2401368"/>
              <a:gd name="connsiteX131" fmla="*/ 3787459 w 5103512"/>
              <a:gd name="connsiteY131" fmla="*/ 1828800 h 2401368"/>
              <a:gd name="connsiteX132" fmla="*/ 3778913 w 5103512"/>
              <a:gd name="connsiteY132" fmla="*/ 1854437 h 2401368"/>
              <a:gd name="connsiteX133" fmla="*/ 3761822 w 5103512"/>
              <a:gd name="connsiteY133" fmla="*/ 1922803 h 2401368"/>
              <a:gd name="connsiteX134" fmla="*/ 3744730 w 5103512"/>
              <a:gd name="connsiteY134" fmla="*/ 1948441 h 2401368"/>
              <a:gd name="connsiteX135" fmla="*/ 3702001 w 5103512"/>
              <a:gd name="connsiteY135" fmla="*/ 2025353 h 2401368"/>
              <a:gd name="connsiteX136" fmla="*/ 3693455 w 5103512"/>
              <a:gd name="connsiteY136" fmla="*/ 2050990 h 2401368"/>
              <a:gd name="connsiteX137" fmla="*/ 3650726 w 5103512"/>
              <a:gd name="connsiteY137" fmla="*/ 2102265 h 2401368"/>
              <a:gd name="connsiteX138" fmla="*/ 3625089 w 5103512"/>
              <a:gd name="connsiteY138" fmla="*/ 2119357 h 2401368"/>
              <a:gd name="connsiteX139" fmla="*/ 3599452 w 5103512"/>
              <a:gd name="connsiteY139" fmla="*/ 2144994 h 2401368"/>
              <a:gd name="connsiteX140" fmla="*/ 3505448 w 5103512"/>
              <a:gd name="connsiteY140" fmla="*/ 2162086 h 2401368"/>
              <a:gd name="connsiteX141" fmla="*/ 3479811 w 5103512"/>
              <a:gd name="connsiteY141" fmla="*/ 2179177 h 2401368"/>
              <a:gd name="connsiteX142" fmla="*/ 3385807 w 5103512"/>
              <a:gd name="connsiteY142" fmla="*/ 2196269 h 2401368"/>
              <a:gd name="connsiteX143" fmla="*/ 3334532 w 5103512"/>
              <a:gd name="connsiteY143" fmla="*/ 2213360 h 2401368"/>
              <a:gd name="connsiteX144" fmla="*/ 3240528 w 5103512"/>
              <a:gd name="connsiteY144" fmla="*/ 2238998 h 2401368"/>
              <a:gd name="connsiteX145" fmla="*/ 3206345 w 5103512"/>
              <a:gd name="connsiteY145" fmla="*/ 2247544 h 2401368"/>
              <a:gd name="connsiteX146" fmla="*/ 3146525 w 5103512"/>
              <a:gd name="connsiteY146" fmla="*/ 2264635 h 2401368"/>
              <a:gd name="connsiteX147" fmla="*/ 3069612 w 5103512"/>
              <a:gd name="connsiteY147" fmla="*/ 2273181 h 2401368"/>
              <a:gd name="connsiteX148" fmla="*/ 3018338 w 5103512"/>
              <a:gd name="connsiteY148" fmla="*/ 2281727 h 2401368"/>
              <a:gd name="connsiteX149" fmla="*/ 2958517 w 5103512"/>
              <a:gd name="connsiteY149" fmla="*/ 2298818 h 2401368"/>
              <a:gd name="connsiteX150" fmla="*/ 2753418 w 5103512"/>
              <a:gd name="connsiteY150" fmla="*/ 2315910 h 2401368"/>
              <a:gd name="connsiteX151" fmla="*/ 2702143 w 5103512"/>
              <a:gd name="connsiteY151" fmla="*/ 2324456 h 2401368"/>
              <a:gd name="connsiteX152" fmla="*/ 2667960 w 5103512"/>
              <a:gd name="connsiteY152" fmla="*/ 2333002 h 2401368"/>
              <a:gd name="connsiteX153" fmla="*/ 2608140 w 5103512"/>
              <a:gd name="connsiteY153" fmla="*/ 2341547 h 2401368"/>
              <a:gd name="connsiteX154" fmla="*/ 2497044 w 5103512"/>
              <a:gd name="connsiteY154" fmla="*/ 2358639 h 2401368"/>
              <a:gd name="connsiteX155" fmla="*/ 1847564 w 5103512"/>
              <a:gd name="connsiteY155" fmla="*/ 2375731 h 2401368"/>
              <a:gd name="connsiteX156" fmla="*/ 1505732 w 5103512"/>
              <a:gd name="connsiteY156" fmla="*/ 2401368 h 2401368"/>
              <a:gd name="connsiteX157" fmla="*/ 1198083 w 5103512"/>
              <a:gd name="connsiteY157" fmla="*/ 2392822 h 2401368"/>
              <a:gd name="connsiteX158" fmla="*/ 1044259 w 5103512"/>
              <a:gd name="connsiteY158" fmla="*/ 2367185 h 2401368"/>
              <a:gd name="connsiteX159" fmla="*/ 890435 w 5103512"/>
              <a:gd name="connsiteY159" fmla="*/ 2341547 h 2401368"/>
              <a:gd name="connsiteX160" fmla="*/ 839160 w 5103512"/>
              <a:gd name="connsiteY160" fmla="*/ 2333002 h 2401368"/>
              <a:gd name="connsiteX161" fmla="*/ 745156 w 5103512"/>
              <a:gd name="connsiteY161" fmla="*/ 2307364 h 2401368"/>
              <a:gd name="connsiteX162" fmla="*/ 642607 w 5103512"/>
              <a:gd name="connsiteY162" fmla="*/ 2298818 h 2401368"/>
              <a:gd name="connsiteX163" fmla="*/ 557149 w 5103512"/>
              <a:gd name="connsiteY163" fmla="*/ 2290273 h 2401368"/>
              <a:gd name="connsiteX164" fmla="*/ 505874 w 5103512"/>
              <a:gd name="connsiteY164" fmla="*/ 2273181 h 2401368"/>
              <a:gd name="connsiteX165" fmla="*/ 480237 w 5103512"/>
              <a:gd name="connsiteY165" fmla="*/ 2264635 h 2401368"/>
              <a:gd name="connsiteX166" fmla="*/ 386233 w 5103512"/>
              <a:gd name="connsiteY166" fmla="*/ 2230452 h 2401368"/>
              <a:gd name="connsiteX167" fmla="*/ 334958 w 5103512"/>
              <a:gd name="connsiteY167" fmla="*/ 2213360 h 2401368"/>
              <a:gd name="connsiteX168" fmla="*/ 309321 w 5103512"/>
              <a:gd name="connsiteY168" fmla="*/ 2196269 h 2401368"/>
              <a:gd name="connsiteX169" fmla="*/ 266592 w 5103512"/>
              <a:gd name="connsiteY169" fmla="*/ 2187723 h 2401368"/>
              <a:gd name="connsiteX170" fmla="*/ 215317 w 5103512"/>
              <a:gd name="connsiteY170" fmla="*/ 2153540 h 2401368"/>
              <a:gd name="connsiteX171" fmla="*/ 164042 w 5103512"/>
              <a:gd name="connsiteY171" fmla="*/ 2102265 h 2401368"/>
              <a:gd name="connsiteX172" fmla="*/ 104222 w 5103512"/>
              <a:gd name="connsiteY172" fmla="*/ 2068082 h 2401368"/>
              <a:gd name="connsiteX173" fmla="*/ 27310 w 5103512"/>
              <a:gd name="connsiteY173" fmla="*/ 2025353 h 2401368"/>
              <a:gd name="connsiteX174" fmla="*/ 10218 w 5103512"/>
              <a:gd name="connsiteY174" fmla="*/ 1956987 h 2401368"/>
              <a:gd name="connsiteX175" fmla="*/ 27310 w 5103512"/>
              <a:gd name="connsiteY175" fmla="*/ 1683521 h 2401368"/>
              <a:gd name="connsiteX176" fmla="*/ 1672 w 5103512"/>
              <a:gd name="connsiteY176" fmla="*/ 1666430 h 24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5103512" h="2401368">
                <a:moveTo>
                  <a:pt x="1672" y="1666430"/>
                </a:moveTo>
                <a:cubicBezTo>
                  <a:pt x="11642" y="1657884"/>
                  <a:pt x="66110" y="1663777"/>
                  <a:pt x="87130" y="1632246"/>
                </a:cubicBezTo>
                <a:cubicBezTo>
                  <a:pt x="103539" y="1607633"/>
                  <a:pt x="96470" y="1575208"/>
                  <a:pt x="121313" y="1555334"/>
                </a:cubicBezTo>
                <a:cubicBezTo>
                  <a:pt x="128347" y="1549707"/>
                  <a:pt x="138405" y="1549637"/>
                  <a:pt x="146951" y="1546789"/>
                </a:cubicBezTo>
                <a:cubicBezTo>
                  <a:pt x="164043" y="1535394"/>
                  <a:pt x="181793" y="1524930"/>
                  <a:pt x="198226" y="1512605"/>
                </a:cubicBezTo>
                <a:cubicBezTo>
                  <a:pt x="209620" y="1504059"/>
                  <a:pt x="220331" y="1494517"/>
                  <a:pt x="232409" y="1486968"/>
                </a:cubicBezTo>
                <a:cubicBezTo>
                  <a:pt x="243212" y="1480216"/>
                  <a:pt x="255531" y="1476196"/>
                  <a:pt x="266592" y="1469876"/>
                </a:cubicBezTo>
                <a:cubicBezTo>
                  <a:pt x="275509" y="1464780"/>
                  <a:pt x="283312" y="1457881"/>
                  <a:pt x="292229" y="1452785"/>
                </a:cubicBezTo>
                <a:cubicBezTo>
                  <a:pt x="303290" y="1446465"/>
                  <a:pt x="315488" y="1442247"/>
                  <a:pt x="326412" y="1435693"/>
                </a:cubicBezTo>
                <a:cubicBezTo>
                  <a:pt x="399873" y="1391616"/>
                  <a:pt x="351757" y="1410153"/>
                  <a:pt x="403325" y="1392964"/>
                </a:cubicBezTo>
                <a:cubicBezTo>
                  <a:pt x="448900" y="1324600"/>
                  <a:pt x="389083" y="1407206"/>
                  <a:pt x="446054" y="1350235"/>
                </a:cubicBezTo>
                <a:cubicBezTo>
                  <a:pt x="453316" y="1342973"/>
                  <a:pt x="455883" y="1331860"/>
                  <a:pt x="463145" y="1324598"/>
                </a:cubicBezTo>
                <a:cubicBezTo>
                  <a:pt x="477117" y="1310625"/>
                  <a:pt x="505976" y="1294004"/>
                  <a:pt x="522966" y="1281869"/>
                </a:cubicBezTo>
                <a:cubicBezTo>
                  <a:pt x="531993" y="1275421"/>
                  <a:pt x="569364" y="1245851"/>
                  <a:pt x="582786" y="1239140"/>
                </a:cubicBezTo>
                <a:cubicBezTo>
                  <a:pt x="599781" y="1230642"/>
                  <a:pt x="660830" y="1208947"/>
                  <a:pt x="676790" y="1204957"/>
                </a:cubicBezTo>
                <a:cubicBezTo>
                  <a:pt x="688184" y="1202108"/>
                  <a:pt x="699723" y="1199786"/>
                  <a:pt x="710973" y="1196411"/>
                </a:cubicBezTo>
                <a:cubicBezTo>
                  <a:pt x="728229" y="1191234"/>
                  <a:pt x="744582" y="1182852"/>
                  <a:pt x="762248" y="1179319"/>
                </a:cubicBezTo>
                <a:cubicBezTo>
                  <a:pt x="891042" y="1153563"/>
                  <a:pt x="730606" y="1186352"/>
                  <a:pt x="839160" y="1162228"/>
                </a:cubicBezTo>
                <a:cubicBezTo>
                  <a:pt x="853339" y="1159077"/>
                  <a:pt x="867876" y="1157504"/>
                  <a:pt x="881889" y="1153682"/>
                </a:cubicBezTo>
                <a:cubicBezTo>
                  <a:pt x="899270" y="1148942"/>
                  <a:pt x="918173" y="1146583"/>
                  <a:pt x="933164" y="1136590"/>
                </a:cubicBezTo>
                <a:cubicBezTo>
                  <a:pt x="966762" y="1114192"/>
                  <a:pt x="975332" y="1104327"/>
                  <a:pt x="1027168" y="1102407"/>
                </a:cubicBezTo>
                <a:lnTo>
                  <a:pt x="1257904" y="1093861"/>
                </a:lnTo>
                <a:cubicBezTo>
                  <a:pt x="1549710" y="996596"/>
                  <a:pt x="1291164" y="1076972"/>
                  <a:pt x="2069755" y="1068224"/>
                </a:cubicBezTo>
                <a:cubicBezTo>
                  <a:pt x="2116759" y="1036887"/>
                  <a:pt x="2076873" y="1068226"/>
                  <a:pt x="2112483" y="1025495"/>
                </a:cubicBezTo>
                <a:cubicBezTo>
                  <a:pt x="2133044" y="1000823"/>
                  <a:pt x="2138552" y="999571"/>
                  <a:pt x="2163758" y="982766"/>
                </a:cubicBezTo>
                <a:cubicBezTo>
                  <a:pt x="2232134" y="880206"/>
                  <a:pt x="2126718" y="1031204"/>
                  <a:pt x="2206487" y="940037"/>
                </a:cubicBezTo>
                <a:cubicBezTo>
                  <a:pt x="2220014" y="924578"/>
                  <a:pt x="2224237" y="901087"/>
                  <a:pt x="2240670" y="888762"/>
                </a:cubicBezTo>
                <a:cubicBezTo>
                  <a:pt x="2252065" y="880216"/>
                  <a:pt x="2264040" y="872394"/>
                  <a:pt x="2274854" y="863125"/>
                </a:cubicBezTo>
                <a:cubicBezTo>
                  <a:pt x="2284030" y="855260"/>
                  <a:pt x="2290657" y="844513"/>
                  <a:pt x="2300491" y="837488"/>
                </a:cubicBezTo>
                <a:cubicBezTo>
                  <a:pt x="2341983" y="807851"/>
                  <a:pt x="2323118" y="830447"/>
                  <a:pt x="2360312" y="811850"/>
                </a:cubicBezTo>
                <a:cubicBezTo>
                  <a:pt x="2369498" y="807257"/>
                  <a:pt x="2376332" y="798365"/>
                  <a:pt x="2385949" y="794759"/>
                </a:cubicBezTo>
                <a:cubicBezTo>
                  <a:pt x="2399549" y="789659"/>
                  <a:pt x="2414587" y="789736"/>
                  <a:pt x="2428678" y="786213"/>
                </a:cubicBezTo>
                <a:cubicBezTo>
                  <a:pt x="2471125" y="775601"/>
                  <a:pt x="2439577" y="778920"/>
                  <a:pt x="2488498" y="760575"/>
                </a:cubicBezTo>
                <a:cubicBezTo>
                  <a:pt x="2499495" y="756451"/>
                  <a:pt x="2511389" y="755257"/>
                  <a:pt x="2522682" y="752030"/>
                </a:cubicBezTo>
                <a:cubicBezTo>
                  <a:pt x="2531343" y="749555"/>
                  <a:pt x="2539773" y="746333"/>
                  <a:pt x="2548319" y="743484"/>
                </a:cubicBezTo>
                <a:cubicBezTo>
                  <a:pt x="2559713" y="746333"/>
                  <a:pt x="2571997" y="746777"/>
                  <a:pt x="2582502" y="752030"/>
                </a:cubicBezTo>
                <a:cubicBezTo>
                  <a:pt x="2647301" y="784430"/>
                  <a:pt x="2617211" y="776681"/>
                  <a:pt x="2659414" y="811850"/>
                </a:cubicBezTo>
                <a:cubicBezTo>
                  <a:pt x="2730800" y="871338"/>
                  <a:pt x="2635792" y="779682"/>
                  <a:pt x="2710689" y="854579"/>
                </a:cubicBezTo>
                <a:lnTo>
                  <a:pt x="2753418" y="982766"/>
                </a:lnTo>
                <a:lnTo>
                  <a:pt x="2761964" y="1008403"/>
                </a:lnTo>
                <a:cubicBezTo>
                  <a:pt x="2764813" y="1016949"/>
                  <a:pt x="2765513" y="1026546"/>
                  <a:pt x="2770510" y="1034041"/>
                </a:cubicBezTo>
                <a:cubicBezTo>
                  <a:pt x="2781904" y="1051133"/>
                  <a:pt x="2798197" y="1065829"/>
                  <a:pt x="2804693" y="1085316"/>
                </a:cubicBezTo>
                <a:cubicBezTo>
                  <a:pt x="2819885" y="1130894"/>
                  <a:pt x="2812883" y="1135364"/>
                  <a:pt x="2847422" y="1162228"/>
                </a:cubicBezTo>
                <a:cubicBezTo>
                  <a:pt x="2944419" y="1237670"/>
                  <a:pt x="2862446" y="1174013"/>
                  <a:pt x="2924334" y="1204957"/>
                </a:cubicBezTo>
                <a:cubicBezTo>
                  <a:pt x="2933520" y="1209550"/>
                  <a:pt x="2940354" y="1218442"/>
                  <a:pt x="2949971" y="1222048"/>
                </a:cubicBezTo>
                <a:cubicBezTo>
                  <a:pt x="2963571" y="1227148"/>
                  <a:pt x="2978609" y="1227071"/>
                  <a:pt x="2992700" y="1230594"/>
                </a:cubicBezTo>
                <a:cubicBezTo>
                  <a:pt x="3001439" y="1232779"/>
                  <a:pt x="3009792" y="1236291"/>
                  <a:pt x="3018338" y="1239140"/>
                </a:cubicBezTo>
                <a:cubicBezTo>
                  <a:pt x="3058218" y="1236291"/>
                  <a:pt x="3099191" y="1240291"/>
                  <a:pt x="3137979" y="1230594"/>
                </a:cubicBezTo>
                <a:cubicBezTo>
                  <a:pt x="3157907" y="1225612"/>
                  <a:pt x="3172162" y="1207805"/>
                  <a:pt x="3189254" y="1196411"/>
                </a:cubicBezTo>
                <a:lnTo>
                  <a:pt x="3240528" y="1162228"/>
                </a:lnTo>
                <a:lnTo>
                  <a:pt x="3266166" y="1153682"/>
                </a:lnTo>
                <a:cubicBezTo>
                  <a:pt x="3348688" y="1098665"/>
                  <a:pt x="3218375" y="1180844"/>
                  <a:pt x="3334532" y="1128045"/>
                </a:cubicBezTo>
                <a:cubicBezTo>
                  <a:pt x="3353233" y="1119545"/>
                  <a:pt x="3368715" y="1105256"/>
                  <a:pt x="3385807" y="1093861"/>
                </a:cubicBezTo>
                <a:lnTo>
                  <a:pt x="3411444" y="1076770"/>
                </a:lnTo>
                <a:cubicBezTo>
                  <a:pt x="3414293" y="1068224"/>
                  <a:pt x="3415961" y="1059189"/>
                  <a:pt x="3419990" y="1051132"/>
                </a:cubicBezTo>
                <a:cubicBezTo>
                  <a:pt x="3424583" y="1041946"/>
                  <a:pt x="3436152" y="1035724"/>
                  <a:pt x="3437082" y="1025495"/>
                </a:cubicBezTo>
                <a:cubicBezTo>
                  <a:pt x="3440932" y="983144"/>
                  <a:pt x="3424321" y="944484"/>
                  <a:pt x="3411444" y="905854"/>
                </a:cubicBezTo>
                <a:lnTo>
                  <a:pt x="3385807" y="828942"/>
                </a:lnTo>
                <a:cubicBezTo>
                  <a:pt x="3382958" y="820396"/>
                  <a:pt x="3382258" y="810799"/>
                  <a:pt x="3377261" y="803304"/>
                </a:cubicBezTo>
                <a:cubicBezTo>
                  <a:pt x="3336374" y="741974"/>
                  <a:pt x="3357603" y="766555"/>
                  <a:pt x="3317440" y="726392"/>
                </a:cubicBezTo>
                <a:cubicBezTo>
                  <a:pt x="3314104" y="719719"/>
                  <a:pt x="3291803" y="679144"/>
                  <a:pt x="3291803" y="666572"/>
                </a:cubicBezTo>
                <a:cubicBezTo>
                  <a:pt x="3291803" y="635138"/>
                  <a:pt x="3292613" y="492417"/>
                  <a:pt x="3308895" y="427289"/>
                </a:cubicBezTo>
                <a:cubicBezTo>
                  <a:pt x="3313264" y="409811"/>
                  <a:pt x="3321616" y="393493"/>
                  <a:pt x="3325986" y="376015"/>
                </a:cubicBezTo>
                <a:cubicBezTo>
                  <a:pt x="3335636" y="337418"/>
                  <a:pt x="3334801" y="324471"/>
                  <a:pt x="3368715" y="290557"/>
                </a:cubicBezTo>
                <a:cubicBezTo>
                  <a:pt x="3377261" y="282011"/>
                  <a:pt x="3384813" y="272339"/>
                  <a:pt x="3394353" y="264919"/>
                </a:cubicBezTo>
                <a:cubicBezTo>
                  <a:pt x="3410567" y="252308"/>
                  <a:pt x="3431102" y="245261"/>
                  <a:pt x="3445627" y="230736"/>
                </a:cubicBezTo>
                <a:cubicBezTo>
                  <a:pt x="3454173" y="222190"/>
                  <a:pt x="3463528" y="214383"/>
                  <a:pt x="3471265" y="205099"/>
                </a:cubicBezTo>
                <a:cubicBezTo>
                  <a:pt x="3477840" y="197209"/>
                  <a:pt x="3480626" y="186224"/>
                  <a:pt x="3488356" y="179461"/>
                </a:cubicBezTo>
                <a:cubicBezTo>
                  <a:pt x="3524521" y="147816"/>
                  <a:pt x="3530057" y="148469"/>
                  <a:pt x="3565269" y="136732"/>
                </a:cubicBezTo>
                <a:cubicBezTo>
                  <a:pt x="3594652" y="114695"/>
                  <a:pt x="3600122" y="107408"/>
                  <a:pt x="3633635" y="94003"/>
                </a:cubicBezTo>
                <a:cubicBezTo>
                  <a:pt x="3650363" y="87312"/>
                  <a:pt x="3667244" y="80445"/>
                  <a:pt x="3684910" y="76912"/>
                </a:cubicBezTo>
                <a:cubicBezTo>
                  <a:pt x="3779201" y="58053"/>
                  <a:pt x="3742808" y="69006"/>
                  <a:pt x="3796005" y="51275"/>
                </a:cubicBezTo>
                <a:cubicBezTo>
                  <a:pt x="3804551" y="45578"/>
                  <a:pt x="3812725" y="39279"/>
                  <a:pt x="3821642" y="34183"/>
                </a:cubicBezTo>
                <a:cubicBezTo>
                  <a:pt x="3897552" y="-9195"/>
                  <a:pt x="3818993" y="41646"/>
                  <a:pt x="3881463" y="0"/>
                </a:cubicBezTo>
                <a:cubicBezTo>
                  <a:pt x="3901403" y="2849"/>
                  <a:pt x="3921990" y="2758"/>
                  <a:pt x="3941283" y="8546"/>
                </a:cubicBezTo>
                <a:cubicBezTo>
                  <a:pt x="3951121" y="11497"/>
                  <a:pt x="3957012" y="22935"/>
                  <a:pt x="3966921" y="25637"/>
                </a:cubicBezTo>
                <a:cubicBezTo>
                  <a:pt x="3989078" y="31680"/>
                  <a:pt x="4012384" y="32486"/>
                  <a:pt x="4035287" y="34183"/>
                </a:cubicBezTo>
                <a:cubicBezTo>
                  <a:pt x="4089337" y="38187"/>
                  <a:pt x="4143534" y="39880"/>
                  <a:pt x="4197657" y="42729"/>
                </a:cubicBezTo>
                <a:cubicBezTo>
                  <a:pt x="4206203" y="45578"/>
                  <a:pt x="4215094" y="47547"/>
                  <a:pt x="4223295" y="51275"/>
                </a:cubicBezTo>
                <a:cubicBezTo>
                  <a:pt x="4246490" y="61818"/>
                  <a:pt x="4266677" y="80462"/>
                  <a:pt x="4291661" y="85458"/>
                </a:cubicBezTo>
                <a:cubicBezTo>
                  <a:pt x="4307917" y="88709"/>
                  <a:pt x="4342506" y="93788"/>
                  <a:pt x="4360027" y="102549"/>
                </a:cubicBezTo>
                <a:cubicBezTo>
                  <a:pt x="4369214" y="107142"/>
                  <a:pt x="4377775" y="113066"/>
                  <a:pt x="4385665" y="119641"/>
                </a:cubicBezTo>
                <a:cubicBezTo>
                  <a:pt x="4394949" y="127378"/>
                  <a:pt x="4401762" y="137858"/>
                  <a:pt x="4411302" y="145278"/>
                </a:cubicBezTo>
                <a:cubicBezTo>
                  <a:pt x="4503292" y="216826"/>
                  <a:pt x="4430014" y="146896"/>
                  <a:pt x="4488214" y="205099"/>
                </a:cubicBezTo>
                <a:cubicBezTo>
                  <a:pt x="4518803" y="296863"/>
                  <a:pt x="4481000" y="175685"/>
                  <a:pt x="4505306" y="418744"/>
                </a:cubicBezTo>
                <a:cubicBezTo>
                  <a:pt x="4507643" y="442117"/>
                  <a:pt x="4522398" y="487110"/>
                  <a:pt x="4522398" y="487110"/>
                </a:cubicBezTo>
                <a:cubicBezTo>
                  <a:pt x="4527650" y="529128"/>
                  <a:pt x="4531273" y="565674"/>
                  <a:pt x="4539489" y="606751"/>
                </a:cubicBezTo>
                <a:cubicBezTo>
                  <a:pt x="4541792" y="618268"/>
                  <a:pt x="4545934" y="629378"/>
                  <a:pt x="4548035" y="640934"/>
                </a:cubicBezTo>
                <a:cubicBezTo>
                  <a:pt x="4551638" y="660752"/>
                  <a:pt x="4552631" y="681003"/>
                  <a:pt x="4556581" y="700755"/>
                </a:cubicBezTo>
                <a:cubicBezTo>
                  <a:pt x="4561188" y="723789"/>
                  <a:pt x="4567975" y="746332"/>
                  <a:pt x="4573672" y="769121"/>
                </a:cubicBezTo>
                <a:cubicBezTo>
                  <a:pt x="4576521" y="780515"/>
                  <a:pt x="4580287" y="791719"/>
                  <a:pt x="4582218" y="803304"/>
                </a:cubicBezTo>
                <a:cubicBezTo>
                  <a:pt x="4588298" y="839783"/>
                  <a:pt x="4590928" y="872002"/>
                  <a:pt x="4607855" y="905854"/>
                </a:cubicBezTo>
                <a:cubicBezTo>
                  <a:pt x="4613552" y="917248"/>
                  <a:pt x="4616792" y="930250"/>
                  <a:pt x="4624947" y="940037"/>
                </a:cubicBezTo>
                <a:cubicBezTo>
                  <a:pt x="4631522" y="947927"/>
                  <a:pt x="4642038" y="951432"/>
                  <a:pt x="4650584" y="957129"/>
                </a:cubicBezTo>
                <a:cubicBezTo>
                  <a:pt x="4666929" y="1006161"/>
                  <a:pt x="4647425" y="960391"/>
                  <a:pt x="4684768" y="1008403"/>
                </a:cubicBezTo>
                <a:cubicBezTo>
                  <a:pt x="4697379" y="1024617"/>
                  <a:pt x="4707557" y="1042586"/>
                  <a:pt x="4718951" y="1059678"/>
                </a:cubicBezTo>
                <a:cubicBezTo>
                  <a:pt x="4739502" y="1090506"/>
                  <a:pt x="4752188" y="1113170"/>
                  <a:pt x="4787317" y="1136590"/>
                </a:cubicBezTo>
                <a:cubicBezTo>
                  <a:pt x="4795863" y="1142287"/>
                  <a:pt x="4803768" y="1149089"/>
                  <a:pt x="4812955" y="1153682"/>
                </a:cubicBezTo>
                <a:cubicBezTo>
                  <a:pt x="4855939" y="1175174"/>
                  <a:pt x="4835978" y="1142522"/>
                  <a:pt x="4889867" y="1196411"/>
                </a:cubicBezTo>
                <a:cubicBezTo>
                  <a:pt x="4908765" y="1215309"/>
                  <a:pt x="4917347" y="1227243"/>
                  <a:pt x="4941141" y="1239140"/>
                </a:cubicBezTo>
                <a:cubicBezTo>
                  <a:pt x="4949198" y="1243169"/>
                  <a:pt x="4958233" y="1244837"/>
                  <a:pt x="4966779" y="1247686"/>
                </a:cubicBezTo>
                <a:cubicBezTo>
                  <a:pt x="5006942" y="1287849"/>
                  <a:pt x="4985710" y="1263265"/>
                  <a:pt x="5026599" y="1324598"/>
                </a:cubicBezTo>
                <a:lnTo>
                  <a:pt x="5043691" y="1350235"/>
                </a:lnTo>
                <a:cubicBezTo>
                  <a:pt x="5074858" y="1443735"/>
                  <a:pt x="5025153" y="1302115"/>
                  <a:pt x="5069328" y="1401510"/>
                </a:cubicBezTo>
                <a:cubicBezTo>
                  <a:pt x="5085576" y="1438068"/>
                  <a:pt x="5085022" y="1452165"/>
                  <a:pt x="5094966" y="1486968"/>
                </a:cubicBezTo>
                <a:cubicBezTo>
                  <a:pt x="5097441" y="1495629"/>
                  <a:pt x="5100663" y="1504059"/>
                  <a:pt x="5103512" y="1512605"/>
                </a:cubicBezTo>
                <a:cubicBezTo>
                  <a:pt x="5103435" y="1513294"/>
                  <a:pt x="5092232" y="1626843"/>
                  <a:pt x="5086420" y="1640792"/>
                </a:cubicBezTo>
                <a:cubicBezTo>
                  <a:pt x="5079889" y="1656467"/>
                  <a:pt x="5046549" y="1704404"/>
                  <a:pt x="5026599" y="1717704"/>
                </a:cubicBezTo>
                <a:cubicBezTo>
                  <a:pt x="5012573" y="1727055"/>
                  <a:pt x="4955893" y="1733762"/>
                  <a:pt x="4949687" y="1734796"/>
                </a:cubicBezTo>
                <a:cubicBezTo>
                  <a:pt x="4941141" y="1737645"/>
                  <a:pt x="4933058" y="1743342"/>
                  <a:pt x="4924050" y="1743342"/>
                </a:cubicBezTo>
                <a:cubicBezTo>
                  <a:pt x="4841392" y="1743342"/>
                  <a:pt x="4758541" y="1742280"/>
                  <a:pt x="4676222" y="1734796"/>
                </a:cubicBezTo>
                <a:cubicBezTo>
                  <a:pt x="4654791" y="1732848"/>
                  <a:pt x="4634952" y="1708858"/>
                  <a:pt x="4616401" y="1700613"/>
                </a:cubicBezTo>
                <a:cubicBezTo>
                  <a:pt x="4599938" y="1693296"/>
                  <a:pt x="4580117" y="1693514"/>
                  <a:pt x="4565126" y="1683521"/>
                </a:cubicBezTo>
                <a:cubicBezTo>
                  <a:pt x="4529716" y="1659915"/>
                  <a:pt x="4549453" y="1668921"/>
                  <a:pt x="4505306" y="1657884"/>
                </a:cubicBezTo>
                <a:cubicBezTo>
                  <a:pt x="4496760" y="1652187"/>
                  <a:pt x="4488027" y="1646762"/>
                  <a:pt x="4479669" y="1640792"/>
                </a:cubicBezTo>
                <a:cubicBezTo>
                  <a:pt x="4468079" y="1632513"/>
                  <a:pt x="4457852" y="1622222"/>
                  <a:pt x="4445485" y="1615155"/>
                </a:cubicBezTo>
                <a:cubicBezTo>
                  <a:pt x="4437664" y="1610686"/>
                  <a:pt x="4428394" y="1609458"/>
                  <a:pt x="4419848" y="1606609"/>
                </a:cubicBezTo>
                <a:cubicBezTo>
                  <a:pt x="4391804" y="1564545"/>
                  <a:pt x="4416761" y="1592793"/>
                  <a:pt x="4368573" y="1563880"/>
                </a:cubicBezTo>
                <a:cubicBezTo>
                  <a:pt x="4350959" y="1553311"/>
                  <a:pt x="4335671" y="1538884"/>
                  <a:pt x="4317298" y="1529697"/>
                </a:cubicBezTo>
                <a:cubicBezTo>
                  <a:pt x="4275058" y="1508576"/>
                  <a:pt x="4295201" y="1516633"/>
                  <a:pt x="4257478" y="1504060"/>
                </a:cubicBezTo>
                <a:cubicBezTo>
                  <a:pt x="4198708" y="1464879"/>
                  <a:pt x="4225691" y="1476371"/>
                  <a:pt x="4180566" y="1461331"/>
                </a:cubicBezTo>
                <a:cubicBezTo>
                  <a:pt x="4172020" y="1455634"/>
                  <a:pt x="4165189" y="1444685"/>
                  <a:pt x="4154928" y="1444239"/>
                </a:cubicBezTo>
                <a:cubicBezTo>
                  <a:pt x="4097939" y="1441761"/>
                  <a:pt x="4038773" y="1436813"/>
                  <a:pt x="3984012" y="1452785"/>
                </a:cubicBezTo>
                <a:cubicBezTo>
                  <a:pt x="3964292" y="1458537"/>
                  <a:pt x="3961223" y="1486968"/>
                  <a:pt x="3949829" y="1504060"/>
                </a:cubicBezTo>
                <a:cubicBezTo>
                  <a:pt x="3900847" y="1577534"/>
                  <a:pt x="3959574" y="1484571"/>
                  <a:pt x="3924192" y="1555334"/>
                </a:cubicBezTo>
                <a:cubicBezTo>
                  <a:pt x="3919599" y="1564521"/>
                  <a:pt x="3912797" y="1572426"/>
                  <a:pt x="3907100" y="1580972"/>
                </a:cubicBezTo>
                <a:cubicBezTo>
                  <a:pt x="3904252" y="1589518"/>
                  <a:pt x="3902103" y="1598329"/>
                  <a:pt x="3898555" y="1606609"/>
                </a:cubicBezTo>
                <a:cubicBezTo>
                  <a:pt x="3893537" y="1618318"/>
                  <a:pt x="3885936" y="1628864"/>
                  <a:pt x="3881463" y="1640792"/>
                </a:cubicBezTo>
                <a:cubicBezTo>
                  <a:pt x="3877339" y="1651789"/>
                  <a:pt x="3878170" y="1664470"/>
                  <a:pt x="3872917" y="1674975"/>
                </a:cubicBezTo>
                <a:cubicBezTo>
                  <a:pt x="3863731" y="1693348"/>
                  <a:pt x="3838734" y="1726250"/>
                  <a:pt x="3838734" y="1726250"/>
                </a:cubicBezTo>
                <a:cubicBezTo>
                  <a:pt x="3810461" y="1811068"/>
                  <a:pt x="3857895" y="1681505"/>
                  <a:pt x="3804551" y="1777525"/>
                </a:cubicBezTo>
                <a:cubicBezTo>
                  <a:pt x="3795802" y="1793274"/>
                  <a:pt x="3793156" y="1811708"/>
                  <a:pt x="3787459" y="1828800"/>
                </a:cubicBezTo>
                <a:cubicBezTo>
                  <a:pt x="3784610" y="1837346"/>
                  <a:pt x="3781098" y="1845698"/>
                  <a:pt x="3778913" y="1854437"/>
                </a:cubicBezTo>
                <a:cubicBezTo>
                  <a:pt x="3773216" y="1877226"/>
                  <a:pt x="3774852" y="1903258"/>
                  <a:pt x="3761822" y="1922803"/>
                </a:cubicBezTo>
                <a:cubicBezTo>
                  <a:pt x="3756125" y="1931349"/>
                  <a:pt x="3748901" y="1939055"/>
                  <a:pt x="3744730" y="1948441"/>
                </a:cubicBezTo>
                <a:cubicBezTo>
                  <a:pt x="3711269" y="2023729"/>
                  <a:pt x="3748796" y="1978560"/>
                  <a:pt x="3702001" y="2025353"/>
                </a:cubicBezTo>
                <a:cubicBezTo>
                  <a:pt x="3699152" y="2033899"/>
                  <a:pt x="3697483" y="2042933"/>
                  <a:pt x="3693455" y="2050990"/>
                </a:cubicBezTo>
                <a:cubicBezTo>
                  <a:pt x="3683850" y="2070200"/>
                  <a:pt x="3666930" y="2088762"/>
                  <a:pt x="3650726" y="2102265"/>
                </a:cubicBezTo>
                <a:cubicBezTo>
                  <a:pt x="3642836" y="2108840"/>
                  <a:pt x="3632979" y="2112782"/>
                  <a:pt x="3625089" y="2119357"/>
                </a:cubicBezTo>
                <a:cubicBezTo>
                  <a:pt x="3615805" y="2127094"/>
                  <a:pt x="3609508" y="2138290"/>
                  <a:pt x="3599452" y="2144994"/>
                </a:cubicBezTo>
                <a:cubicBezTo>
                  <a:pt x="3581211" y="2157154"/>
                  <a:pt x="3508348" y="2161724"/>
                  <a:pt x="3505448" y="2162086"/>
                </a:cubicBezTo>
                <a:cubicBezTo>
                  <a:pt x="3496902" y="2167783"/>
                  <a:pt x="3489428" y="2175571"/>
                  <a:pt x="3479811" y="2179177"/>
                </a:cubicBezTo>
                <a:cubicBezTo>
                  <a:pt x="3467036" y="2183967"/>
                  <a:pt x="3395407" y="2193869"/>
                  <a:pt x="3385807" y="2196269"/>
                </a:cubicBezTo>
                <a:cubicBezTo>
                  <a:pt x="3368329" y="2200638"/>
                  <a:pt x="3351260" y="2206669"/>
                  <a:pt x="3334532" y="2213360"/>
                </a:cubicBezTo>
                <a:cubicBezTo>
                  <a:pt x="3265916" y="2240807"/>
                  <a:pt x="3318002" y="2223503"/>
                  <a:pt x="3240528" y="2238998"/>
                </a:cubicBezTo>
                <a:cubicBezTo>
                  <a:pt x="3229011" y="2241301"/>
                  <a:pt x="3217638" y="2244317"/>
                  <a:pt x="3206345" y="2247544"/>
                </a:cubicBezTo>
                <a:cubicBezTo>
                  <a:pt x="3180295" y="2254987"/>
                  <a:pt x="3175458" y="2260184"/>
                  <a:pt x="3146525" y="2264635"/>
                </a:cubicBezTo>
                <a:cubicBezTo>
                  <a:pt x="3121030" y="2268557"/>
                  <a:pt x="3095181" y="2269772"/>
                  <a:pt x="3069612" y="2273181"/>
                </a:cubicBezTo>
                <a:cubicBezTo>
                  <a:pt x="3052437" y="2275471"/>
                  <a:pt x="3035252" y="2277968"/>
                  <a:pt x="3018338" y="2281727"/>
                </a:cubicBezTo>
                <a:cubicBezTo>
                  <a:pt x="2957377" y="2295274"/>
                  <a:pt x="3032966" y="2286410"/>
                  <a:pt x="2958517" y="2298818"/>
                </a:cubicBezTo>
                <a:cubicBezTo>
                  <a:pt x="2890302" y="2310187"/>
                  <a:pt x="2822667" y="2311582"/>
                  <a:pt x="2753418" y="2315910"/>
                </a:cubicBezTo>
                <a:cubicBezTo>
                  <a:pt x="2736326" y="2318759"/>
                  <a:pt x="2719134" y="2321058"/>
                  <a:pt x="2702143" y="2324456"/>
                </a:cubicBezTo>
                <a:cubicBezTo>
                  <a:pt x="2690626" y="2326759"/>
                  <a:pt x="2679516" y="2330901"/>
                  <a:pt x="2667960" y="2333002"/>
                </a:cubicBezTo>
                <a:cubicBezTo>
                  <a:pt x="2648142" y="2336605"/>
                  <a:pt x="2628008" y="2338236"/>
                  <a:pt x="2608140" y="2341547"/>
                </a:cubicBezTo>
                <a:cubicBezTo>
                  <a:pt x="2548189" y="2351538"/>
                  <a:pt x="2571446" y="2353128"/>
                  <a:pt x="2497044" y="2358639"/>
                </a:cubicBezTo>
                <a:cubicBezTo>
                  <a:pt x="2295604" y="2373561"/>
                  <a:pt x="2020015" y="2372705"/>
                  <a:pt x="1847564" y="2375731"/>
                </a:cubicBezTo>
                <a:cubicBezTo>
                  <a:pt x="1533960" y="2393651"/>
                  <a:pt x="1646385" y="2373237"/>
                  <a:pt x="1505732" y="2401368"/>
                </a:cubicBezTo>
                <a:cubicBezTo>
                  <a:pt x="1403182" y="2398519"/>
                  <a:pt x="1300480" y="2399091"/>
                  <a:pt x="1198083" y="2392822"/>
                </a:cubicBezTo>
                <a:cubicBezTo>
                  <a:pt x="1131596" y="2388751"/>
                  <a:pt x="1100869" y="2377175"/>
                  <a:pt x="1044259" y="2367185"/>
                </a:cubicBezTo>
                <a:lnTo>
                  <a:pt x="890435" y="2341547"/>
                </a:lnTo>
                <a:cubicBezTo>
                  <a:pt x="873343" y="2338699"/>
                  <a:pt x="855877" y="2337561"/>
                  <a:pt x="839160" y="2333002"/>
                </a:cubicBezTo>
                <a:cubicBezTo>
                  <a:pt x="807825" y="2324456"/>
                  <a:pt x="777155" y="2312929"/>
                  <a:pt x="745156" y="2307364"/>
                </a:cubicBezTo>
                <a:cubicBezTo>
                  <a:pt x="711362" y="2301487"/>
                  <a:pt x="676768" y="2301923"/>
                  <a:pt x="642607" y="2298818"/>
                </a:cubicBezTo>
                <a:lnTo>
                  <a:pt x="557149" y="2290273"/>
                </a:lnTo>
                <a:lnTo>
                  <a:pt x="505874" y="2273181"/>
                </a:lnTo>
                <a:lnTo>
                  <a:pt x="480237" y="2264635"/>
                </a:lnTo>
                <a:cubicBezTo>
                  <a:pt x="421090" y="2220275"/>
                  <a:pt x="472670" y="2250399"/>
                  <a:pt x="386233" y="2230452"/>
                </a:cubicBezTo>
                <a:cubicBezTo>
                  <a:pt x="368678" y="2226401"/>
                  <a:pt x="351421" y="2220677"/>
                  <a:pt x="334958" y="2213360"/>
                </a:cubicBezTo>
                <a:cubicBezTo>
                  <a:pt x="325573" y="2209189"/>
                  <a:pt x="318938" y="2199875"/>
                  <a:pt x="309321" y="2196269"/>
                </a:cubicBezTo>
                <a:cubicBezTo>
                  <a:pt x="295721" y="2191169"/>
                  <a:pt x="280835" y="2190572"/>
                  <a:pt x="266592" y="2187723"/>
                </a:cubicBezTo>
                <a:cubicBezTo>
                  <a:pt x="249500" y="2176329"/>
                  <a:pt x="229842" y="2168065"/>
                  <a:pt x="215317" y="2153540"/>
                </a:cubicBezTo>
                <a:cubicBezTo>
                  <a:pt x="198225" y="2136448"/>
                  <a:pt x="185029" y="2114257"/>
                  <a:pt x="164042" y="2102265"/>
                </a:cubicBezTo>
                <a:cubicBezTo>
                  <a:pt x="144102" y="2090871"/>
                  <a:pt x="123781" y="2080118"/>
                  <a:pt x="104222" y="2068082"/>
                </a:cubicBezTo>
                <a:cubicBezTo>
                  <a:pt x="34767" y="2025341"/>
                  <a:pt x="77120" y="2041957"/>
                  <a:pt x="27310" y="2025353"/>
                </a:cubicBezTo>
                <a:cubicBezTo>
                  <a:pt x="20566" y="2005122"/>
                  <a:pt x="10218" y="1977612"/>
                  <a:pt x="10218" y="1956987"/>
                </a:cubicBezTo>
                <a:cubicBezTo>
                  <a:pt x="10218" y="1881401"/>
                  <a:pt x="-6410" y="1767823"/>
                  <a:pt x="27310" y="1683521"/>
                </a:cubicBezTo>
                <a:cubicBezTo>
                  <a:pt x="29675" y="1677607"/>
                  <a:pt x="-8298" y="1674976"/>
                  <a:pt x="1672" y="166643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768979" y="3529413"/>
            <a:ext cx="775785" cy="644662"/>
          </a:xfrm>
          <a:custGeom>
            <a:avLst/>
            <a:gdLst>
              <a:gd name="connsiteX0" fmla="*/ 649481 w 775785"/>
              <a:gd name="connsiteY0" fmla="*/ 68366 h 644662"/>
              <a:gd name="connsiteX1" fmla="*/ 606752 w 775785"/>
              <a:gd name="connsiteY1" fmla="*/ 42729 h 644662"/>
              <a:gd name="connsiteX2" fmla="*/ 581114 w 775785"/>
              <a:gd name="connsiteY2" fmla="*/ 34183 h 644662"/>
              <a:gd name="connsiteX3" fmla="*/ 529840 w 775785"/>
              <a:gd name="connsiteY3" fmla="*/ 0 h 644662"/>
              <a:gd name="connsiteX4" fmla="*/ 247828 w 775785"/>
              <a:gd name="connsiteY4" fmla="*/ 8546 h 644662"/>
              <a:gd name="connsiteX5" fmla="*/ 196554 w 775785"/>
              <a:gd name="connsiteY5" fmla="*/ 34183 h 644662"/>
              <a:gd name="connsiteX6" fmla="*/ 170916 w 775785"/>
              <a:gd name="connsiteY6" fmla="*/ 42729 h 644662"/>
              <a:gd name="connsiteX7" fmla="*/ 145279 w 775785"/>
              <a:gd name="connsiteY7" fmla="*/ 68366 h 644662"/>
              <a:gd name="connsiteX8" fmla="*/ 119642 w 775785"/>
              <a:gd name="connsiteY8" fmla="*/ 76912 h 644662"/>
              <a:gd name="connsiteX9" fmla="*/ 102550 w 775785"/>
              <a:gd name="connsiteY9" fmla="*/ 102550 h 644662"/>
              <a:gd name="connsiteX10" fmla="*/ 76913 w 775785"/>
              <a:gd name="connsiteY10" fmla="*/ 136733 h 644662"/>
              <a:gd name="connsiteX11" fmla="*/ 42729 w 775785"/>
              <a:gd name="connsiteY11" fmla="*/ 188008 h 644662"/>
              <a:gd name="connsiteX12" fmla="*/ 0 w 775785"/>
              <a:gd name="connsiteY12" fmla="*/ 239282 h 644662"/>
              <a:gd name="connsiteX13" fmla="*/ 17092 w 775785"/>
              <a:gd name="connsiteY13" fmla="*/ 358923 h 644662"/>
              <a:gd name="connsiteX14" fmla="*/ 34184 w 775785"/>
              <a:gd name="connsiteY14" fmla="*/ 384561 h 644662"/>
              <a:gd name="connsiteX15" fmla="*/ 68367 w 775785"/>
              <a:gd name="connsiteY15" fmla="*/ 401652 h 644662"/>
              <a:gd name="connsiteX16" fmla="*/ 94004 w 775785"/>
              <a:gd name="connsiteY16" fmla="*/ 427290 h 644662"/>
              <a:gd name="connsiteX17" fmla="*/ 102550 w 775785"/>
              <a:gd name="connsiteY17" fmla="*/ 452927 h 644662"/>
              <a:gd name="connsiteX18" fmla="*/ 136733 w 775785"/>
              <a:gd name="connsiteY18" fmla="*/ 504202 h 644662"/>
              <a:gd name="connsiteX19" fmla="*/ 179462 w 775785"/>
              <a:gd name="connsiteY19" fmla="*/ 555477 h 644662"/>
              <a:gd name="connsiteX20" fmla="*/ 213645 w 775785"/>
              <a:gd name="connsiteY20" fmla="*/ 564023 h 644662"/>
              <a:gd name="connsiteX21" fmla="*/ 264920 w 775785"/>
              <a:gd name="connsiteY21" fmla="*/ 581114 h 644662"/>
              <a:gd name="connsiteX22" fmla="*/ 299103 w 775785"/>
              <a:gd name="connsiteY22" fmla="*/ 589660 h 644662"/>
              <a:gd name="connsiteX23" fmla="*/ 333286 w 775785"/>
              <a:gd name="connsiteY23" fmla="*/ 606751 h 644662"/>
              <a:gd name="connsiteX24" fmla="*/ 358924 w 775785"/>
              <a:gd name="connsiteY24" fmla="*/ 615297 h 644662"/>
              <a:gd name="connsiteX25" fmla="*/ 572569 w 775785"/>
              <a:gd name="connsiteY25" fmla="*/ 623843 h 644662"/>
              <a:gd name="connsiteX26" fmla="*/ 606752 w 775785"/>
              <a:gd name="connsiteY26" fmla="*/ 615297 h 644662"/>
              <a:gd name="connsiteX27" fmla="*/ 658027 w 775785"/>
              <a:gd name="connsiteY27" fmla="*/ 598206 h 644662"/>
              <a:gd name="connsiteX28" fmla="*/ 675118 w 775785"/>
              <a:gd name="connsiteY28" fmla="*/ 572568 h 644662"/>
              <a:gd name="connsiteX29" fmla="*/ 700756 w 775785"/>
              <a:gd name="connsiteY29" fmla="*/ 555477 h 644662"/>
              <a:gd name="connsiteX30" fmla="*/ 726393 w 775785"/>
              <a:gd name="connsiteY30" fmla="*/ 461473 h 644662"/>
              <a:gd name="connsiteX31" fmla="*/ 743485 w 775785"/>
              <a:gd name="connsiteY31" fmla="*/ 410198 h 644662"/>
              <a:gd name="connsiteX32" fmla="*/ 752030 w 775785"/>
              <a:gd name="connsiteY32" fmla="*/ 384561 h 644662"/>
              <a:gd name="connsiteX33" fmla="*/ 760576 w 775785"/>
              <a:gd name="connsiteY33" fmla="*/ 358923 h 644662"/>
              <a:gd name="connsiteX34" fmla="*/ 726393 w 775785"/>
              <a:gd name="connsiteY34" fmla="*/ 111095 h 644662"/>
              <a:gd name="connsiteX35" fmla="*/ 700756 w 775785"/>
              <a:gd name="connsiteY35" fmla="*/ 102550 h 644662"/>
              <a:gd name="connsiteX36" fmla="*/ 649481 w 775785"/>
              <a:gd name="connsiteY36" fmla="*/ 68366 h 64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75785" h="644662">
                <a:moveTo>
                  <a:pt x="649481" y="68366"/>
                </a:moveTo>
                <a:cubicBezTo>
                  <a:pt x="635238" y="59820"/>
                  <a:pt x="621608" y="50157"/>
                  <a:pt x="606752" y="42729"/>
                </a:cubicBezTo>
                <a:cubicBezTo>
                  <a:pt x="598695" y="38700"/>
                  <a:pt x="588989" y="38558"/>
                  <a:pt x="581114" y="34183"/>
                </a:cubicBezTo>
                <a:cubicBezTo>
                  <a:pt x="563158" y="24207"/>
                  <a:pt x="529840" y="0"/>
                  <a:pt x="529840" y="0"/>
                </a:cubicBezTo>
                <a:cubicBezTo>
                  <a:pt x="435836" y="2849"/>
                  <a:pt x="341730" y="3329"/>
                  <a:pt x="247828" y="8546"/>
                </a:cubicBezTo>
                <a:cubicBezTo>
                  <a:pt x="223665" y="9888"/>
                  <a:pt x="216897" y="24012"/>
                  <a:pt x="196554" y="34183"/>
                </a:cubicBezTo>
                <a:cubicBezTo>
                  <a:pt x="188497" y="38212"/>
                  <a:pt x="179462" y="39880"/>
                  <a:pt x="170916" y="42729"/>
                </a:cubicBezTo>
                <a:cubicBezTo>
                  <a:pt x="162370" y="51275"/>
                  <a:pt x="155335" y="61662"/>
                  <a:pt x="145279" y="68366"/>
                </a:cubicBezTo>
                <a:cubicBezTo>
                  <a:pt x="137784" y="73363"/>
                  <a:pt x="126676" y="71285"/>
                  <a:pt x="119642" y="76912"/>
                </a:cubicBezTo>
                <a:cubicBezTo>
                  <a:pt x="111622" y="83328"/>
                  <a:pt x="108520" y="94192"/>
                  <a:pt x="102550" y="102550"/>
                </a:cubicBezTo>
                <a:cubicBezTo>
                  <a:pt x="94272" y="114140"/>
                  <a:pt x="85081" y="125065"/>
                  <a:pt x="76913" y="136733"/>
                </a:cubicBezTo>
                <a:cubicBezTo>
                  <a:pt x="65133" y="153561"/>
                  <a:pt x="57254" y="173483"/>
                  <a:pt x="42729" y="188008"/>
                </a:cubicBezTo>
                <a:cubicBezTo>
                  <a:pt x="9829" y="220908"/>
                  <a:pt x="23796" y="203589"/>
                  <a:pt x="0" y="239282"/>
                </a:cubicBezTo>
                <a:cubicBezTo>
                  <a:pt x="1507" y="254354"/>
                  <a:pt x="4970" y="330638"/>
                  <a:pt x="17092" y="358923"/>
                </a:cubicBezTo>
                <a:cubicBezTo>
                  <a:pt x="21138" y="368364"/>
                  <a:pt x="26294" y="377986"/>
                  <a:pt x="34184" y="384561"/>
                </a:cubicBezTo>
                <a:cubicBezTo>
                  <a:pt x="43971" y="392716"/>
                  <a:pt x="56973" y="395955"/>
                  <a:pt x="68367" y="401652"/>
                </a:cubicBezTo>
                <a:cubicBezTo>
                  <a:pt x="76913" y="410198"/>
                  <a:pt x="87300" y="417234"/>
                  <a:pt x="94004" y="427290"/>
                </a:cubicBezTo>
                <a:cubicBezTo>
                  <a:pt x="99001" y="434785"/>
                  <a:pt x="98175" y="445053"/>
                  <a:pt x="102550" y="452927"/>
                </a:cubicBezTo>
                <a:cubicBezTo>
                  <a:pt x="112526" y="470884"/>
                  <a:pt x="125339" y="487110"/>
                  <a:pt x="136733" y="504202"/>
                </a:cubicBezTo>
                <a:cubicBezTo>
                  <a:pt x="147623" y="520537"/>
                  <a:pt x="161750" y="545355"/>
                  <a:pt x="179462" y="555477"/>
                </a:cubicBezTo>
                <a:cubicBezTo>
                  <a:pt x="189659" y="561304"/>
                  <a:pt x="202395" y="560648"/>
                  <a:pt x="213645" y="564023"/>
                </a:cubicBezTo>
                <a:cubicBezTo>
                  <a:pt x="230901" y="569200"/>
                  <a:pt x="247442" y="576744"/>
                  <a:pt x="264920" y="581114"/>
                </a:cubicBezTo>
                <a:cubicBezTo>
                  <a:pt x="276314" y="583963"/>
                  <a:pt x="288106" y="585536"/>
                  <a:pt x="299103" y="589660"/>
                </a:cubicBezTo>
                <a:cubicBezTo>
                  <a:pt x="311031" y="594133"/>
                  <a:pt x="321577" y="601733"/>
                  <a:pt x="333286" y="606751"/>
                </a:cubicBezTo>
                <a:cubicBezTo>
                  <a:pt x="341566" y="610299"/>
                  <a:pt x="350378" y="612448"/>
                  <a:pt x="358924" y="615297"/>
                </a:cubicBezTo>
                <a:cubicBezTo>
                  <a:pt x="435385" y="666273"/>
                  <a:pt x="382691" y="638449"/>
                  <a:pt x="572569" y="623843"/>
                </a:cubicBezTo>
                <a:cubicBezTo>
                  <a:pt x="584279" y="622942"/>
                  <a:pt x="595502" y="618672"/>
                  <a:pt x="606752" y="615297"/>
                </a:cubicBezTo>
                <a:cubicBezTo>
                  <a:pt x="624008" y="610120"/>
                  <a:pt x="658027" y="598206"/>
                  <a:pt x="658027" y="598206"/>
                </a:cubicBezTo>
                <a:cubicBezTo>
                  <a:pt x="663724" y="589660"/>
                  <a:pt x="667855" y="579831"/>
                  <a:pt x="675118" y="572568"/>
                </a:cubicBezTo>
                <a:cubicBezTo>
                  <a:pt x="682381" y="565305"/>
                  <a:pt x="695768" y="564455"/>
                  <a:pt x="700756" y="555477"/>
                </a:cubicBezTo>
                <a:cubicBezTo>
                  <a:pt x="708967" y="540698"/>
                  <a:pt x="719674" y="483870"/>
                  <a:pt x="726393" y="461473"/>
                </a:cubicBezTo>
                <a:cubicBezTo>
                  <a:pt x="731570" y="444217"/>
                  <a:pt x="737788" y="427290"/>
                  <a:pt x="743485" y="410198"/>
                </a:cubicBezTo>
                <a:lnTo>
                  <a:pt x="752030" y="384561"/>
                </a:lnTo>
                <a:lnTo>
                  <a:pt x="760576" y="358923"/>
                </a:lnTo>
                <a:cubicBezTo>
                  <a:pt x="755877" y="232052"/>
                  <a:pt x="815504" y="155650"/>
                  <a:pt x="726393" y="111095"/>
                </a:cubicBezTo>
                <a:cubicBezTo>
                  <a:pt x="718336" y="107067"/>
                  <a:pt x="709302" y="105398"/>
                  <a:pt x="700756" y="102550"/>
                </a:cubicBezTo>
                <a:lnTo>
                  <a:pt x="649481" y="6836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1392964" y="3888336"/>
            <a:ext cx="4161802" cy="2307365"/>
          </a:xfrm>
          <a:custGeom>
            <a:avLst/>
            <a:gdLst>
              <a:gd name="connsiteX0" fmla="*/ 153825 w 4161802"/>
              <a:gd name="connsiteY0" fmla="*/ 2102266 h 2307365"/>
              <a:gd name="connsiteX1" fmla="*/ 111096 w 4161802"/>
              <a:gd name="connsiteY1" fmla="*/ 2068083 h 2307365"/>
              <a:gd name="connsiteX2" fmla="*/ 94004 w 4161802"/>
              <a:gd name="connsiteY2" fmla="*/ 2016808 h 2307365"/>
              <a:gd name="connsiteX3" fmla="*/ 85458 w 4161802"/>
              <a:gd name="connsiteY3" fmla="*/ 1991171 h 2307365"/>
              <a:gd name="connsiteX4" fmla="*/ 59821 w 4161802"/>
              <a:gd name="connsiteY4" fmla="*/ 1939896 h 2307365"/>
              <a:gd name="connsiteX5" fmla="*/ 42729 w 4161802"/>
              <a:gd name="connsiteY5" fmla="*/ 1905713 h 2307365"/>
              <a:gd name="connsiteX6" fmla="*/ 25638 w 4161802"/>
              <a:gd name="connsiteY6" fmla="*/ 1854438 h 2307365"/>
              <a:gd name="connsiteX7" fmla="*/ 0 w 4161802"/>
              <a:gd name="connsiteY7" fmla="*/ 1803163 h 2307365"/>
              <a:gd name="connsiteX8" fmla="*/ 8546 w 4161802"/>
              <a:gd name="connsiteY8" fmla="*/ 1760434 h 2307365"/>
              <a:gd name="connsiteX9" fmla="*/ 25638 w 4161802"/>
              <a:gd name="connsiteY9" fmla="*/ 1692068 h 2307365"/>
              <a:gd name="connsiteX10" fmla="*/ 42729 w 4161802"/>
              <a:gd name="connsiteY10" fmla="*/ 1606610 h 2307365"/>
              <a:gd name="connsiteX11" fmla="*/ 68367 w 4161802"/>
              <a:gd name="connsiteY11" fmla="*/ 1529698 h 2307365"/>
              <a:gd name="connsiteX12" fmla="*/ 76913 w 4161802"/>
              <a:gd name="connsiteY12" fmla="*/ 1504060 h 2307365"/>
              <a:gd name="connsiteX13" fmla="*/ 102550 w 4161802"/>
              <a:gd name="connsiteY13" fmla="*/ 1469877 h 2307365"/>
              <a:gd name="connsiteX14" fmla="*/ 153825 w 4161802"/>
              <a:gd name="connsiteY14" fmla="*/ 1435694 h 2307365"/>
              <a:gd name="connsiteX15" fmla="*/ 213645 w 4161802"/>
              <a:gd name="connsiteY15" fmla="*/ 1418602 h 2307365"/>
              <a:gd name="connsiteX16" fmla="*/ 239283 w 4161802"/>
              <a:gd name="connsiteY16" fmla="*/ 1410057 h 2307365"/>
              <a:gd name="connsiteX17" fmla="*/ 273466 w 4161802"/>
              <a:gd name="connsiteY17" fmla="*/ 1401511 h 2307365"/>
              <a:gd name="connsiteX18" fmla="*/ 367470 w 4161802"/>
              <a:gd name="connsiteY18" fmla="*/ 1358782 h 2307365"/>
              <a:gd name="connsiteX19" fmla="*/ 427290 w 4161802"/>
              <a:gd name="connsiteY19" fmla="*/ 1333144 h 2307365"/>
              <a:gd name="connsiteX20" fmla="*/ 581115 w 4161802"/>
              <a:gd name="connsiteY20" fmla="*/ 1316053 h 2307365"/>
              <a:gd name="connsiteX21" fmla="*/ 709301 w 4161802"/>
              <a:gd name="connsiteY21" fmla="*/ 1298961 h 2307365"/>
              <a:gd name="connsiteX22" fmla="*/ 871672 w 4161802"/>
              <a:gd name="connsiteY22" fmla="*/ 1324599 h 2307365"/>
              <a:gd name="connsiteX23" fmla="*/ 897309 w 4161802"/>
              <a:gd name="connsiteY23" fmla="*/ 1341690 h 2307365"/>
              <a:gd name="connsiteX24" fmla="*/ 931492 w 4161802"/>
              <a:gd name="connsiteY24" fmla="*/ 1367328 h 2307365"/>
              <a:gd name="connsiteX25" fmla="*/ 957129 w 4161802"/>
              <a:gd name="connsiteY25" fmla="*/ 1392965 h 2307365"/>
              <a:gd name="connsiteX26" fmla="*/ 1128045 w 4161802"/>
              <a:gd name="connsiteY26" fmla="*/ 1418602 h 2307365"/>
              <a:gd name="connsiteX27" fmla="*/ 1170774 w 4161802"/>
              <a:gd name="connsiteY27" fmla="*/ 1444240 h 2307365"/>
              <a:gd name="connsiteX28" fmla="*/ 1204957 w 4161802"/>
              <a:gd name="connsiteY28" fmla="*/ 1452785 h 2307365"/>
              <a:gd name="connsiteX29" fmla="*/ 1273324 w 4161802"/>
              <a:gd name="connsiteY29" fmla="*/ 1478423 h 2307365"/>
              <a:gd name="connsiteX30" fmla="*/ 1307507 w 4161802"/>
              <a:gd name="connsiteY30" fmla="*/ 1486969 h 2307365"/>
              <a:gd name="connsiteX31" fmla="*/ 1358782 w 4161802"/>
              <a:gd name="connsiteY31" fmla="*/ 1512606 h 2307365"/>
              <a:gd name="connsiteX32" fmla="*/ 1401511 w 4161802"/>
              <a:gd name="connsiteY32" fmla="*/ 1521152 h 2307365"/>
              <a:gd name="connsiteX33" fmla="*/ 1461331 w 4161802"/>
              <a:gd name="connsiteY33" fmla="*/ 1538243 h 2307365"/>
              <a:gd name="connsiteX34" fmla="*/ 1880075 w 4161802"/>
              <a:gd name="connsiteY34" fmla="*/ 1529698 h 2307365"/>
              <a:gd name="connsiteX35" fmla="*/ 1905713 w 4161802"/>
              <a:gd name="connsiteY35" fmla="*/ 1521152 h 2307365"/>
              <a:gd name="connsiteX36" fmla="*/ 1948442 w 4161802"/>
              <a:gd name="connsiteY36" fmla="*/ 1478423 h 2307365"/>
              <a:gd name="connsiteX37" fmla="*/ 1956987 w 4161802"/>
              <a:gd name="connsiteY37" fmla="*/ 1444240 h 2307365"/>
              <a:gd name="connsiteX38" fmla="*/ 2016808 w 4161802"/>
              <a:gd name="connsiteY38" fmla="*/ 1367328 h 2307365"/>
              <a:gd name="connsiteX39" fmla="*/ 2050991 w 4161802"/>
              <a:gd name="connsiteY39" fmla="*/ 1350236 h 2307365"/>
              <a:gd name="connsiteX40" fmla="*/ 2102266 w 4161802"/>
              <a:gd name="connsiteY40" fmla="*/ 1298961 h 2307365"/>
              <a:gd name="connsiteX41" fmla="*/ 2127903 w 4161802"/>
              <a:gd name="connsiteY41" fmla="*/ 1281870 h 2307365"/>
              <a:gd name="connsiteX42" fmla="*/ 2144995 w 4161802"/>
              <a:gd name="connsiteY42" fmla="*/ 1256232 h 2307365"/>
              <a:gd name="connsiteX43" fmla="*/ 2162086 w 4161802"/>
              <a:gd name="connsiteY43" fmla="*/ 1222049 h 2307365"/>
              <a:gd name="connsiteX44" fmla="*/ 2187724 w 4161802"/>
              <a:gd name="connsiteY44" fmla="*/ 1196412 h 2307365"/>
              <a:gd name="connsiteX45" fmla="*/ 2230453 w 4161802"/>
              <a:gd name="connsiteY45" fmla="*/ 1136591 h 2307365"/>
              <a:gd name="connsiteX46" fmla="*/ 2256090 w 4161802"/>
              <a:gd name="connsiteY46" fmla="*/ 1128045 h 2307365"/>
              <a:gd name="connsiteX47" fmla="*/ 2290273 w 4161802"/>
              <a:gd name="connsiteY47" fmla="*/ 1102408 h 2307365"/>
              <a:gd name="connsiteX48" fmla="*/ 2358640 w 4161802"/>
              <a:gd name="connsiteY48" fmla="*/ 1076771 h 2307365"/>
              <a:gd name="connsiteX49" fmla="*/ 2469735 w 4161802"/>
              <a:gd name="connsiteY49" fmla="*/ 1085316 h 2307365"/>
              <a:gd name="connsiteX50" fmla="*/ 2486827 w 4161802"/>
              <a:gd name="connsiteY50" fmla="*/ 1110954 h 2307365"/>
              <a:gd name="connsiteX51" fmla="*/ 2538101 w 4161802"/>
              <a:gd name="connsiteY51" fmla="*/ 1145137 h 2307365"/>
              <a:gd name="connsiteX52" fmla="*/ 2615014 w 4161802"/>
              <a:gd name="connsiteY52" fmla="*/ 1179320 h 2307365"/>
              <a:gd name="connsiteX53" fmla="*/ 2640651 w 4161802"/>
              <a:gd name="connsiteY53" fmla="*/ 1187866 h 2307365"/>
              <a:gd name="connsiteX54" fmla="*/ 3102124 w 4161802"/>
              <a:gd name="connsiteY54" fmla="*/ 1162228 h 2307365"/>
              <a:gd name="connsiteX55" fmla="*/ 3127761 w 4161802"/>
              <a:gd name="connsiteY55" fmla="*/ 1153683 h 2307365"/>
              <a:gd name="connsiteX56" fmla="*/ 3187582 w 4161802"/>
              <a:gd name="connsiteY56" fmla="*/ 1119500 h 2307365"/>
              <a:gd name="connsiteX57" fmla="*/ 3238857 w 4161802"/>
              <a:gd name="connsiteY57" fmla="*/ 1093862 h 2307365"/>
              <a:gd name="connsiteX58" fmla="*/ 3255948 w 4161802"/>
              <a:gd name="connsiteY58" fmla="*/ 1068225 h 2307365"/>
              <a:gd name="connsiteX59" fmla="*/ 3273040 w 4161802"/>
              <a:gd name="connsiteY59" fmla="*/ 1016950 h 2307365"/>
              <a:gd name="connsiteX60" fmla="*/ 3290131 w 4161802"/>
              <a:gd name="connsiteY60" fmla="*/ 965675 h 2307365"/>
              <a:gd name="connsiteX61" fmla="*/ 3298677 w 4161802"/>
              <a:gd name="connsiteY61" fmla="*/ 931492 h 2307365"/>
              <a:gd name="connsiteX62" fmla="*/ 3298677 w 4161802"/>
              <a:gd name="connsiteY62" fmla="*/ 692210 h 2307365"/>
              <a:gd name="connsiteX63" fmla="*/ 3290131 w 4161802"/>
              <a:gd name="connsiteY63" fmla="*/ 666572 h 2307365"/>
              <a:gd name="connsiteX64" fmla="*/ 3264494 w 4161802"/>
              <a:gd name="connsiteY64" fmla="*/ 640935 h 2307365"/>
              <a:gd name="connsiteX65" fmla="*/ 3247402 w 4161802"/>
              <a:gd name="connsiteY65" fmla="*/ 589660 h 2307365"/>
              <a:gd name="connsiteX66" fmla="*/ 3238857 w 4161802"/>
              <a:gd name="connsiteY66" fmla="*/ 564023 h 2307365"/>
              <a:gd name="connsiteX67" fmla="*/ 3221765 w 4161802"/>
              <a:gd name="connsiteY67" fmla="*/ 538385 h 2307365"/>
              <a:gd name="connsiteX68" fmla="*/ 3196128 w 4161802"/>
              <a:gd name="connsiteY68" fmla="*/ 452928 h 2307365"/>
              <a:gd name="connsiteX69" fmla="*/ 3179036 w 4161802"/>
              <a:gd name="connsiteY69" fmla="*/ 427290 h 2307365"/>
              <a:gd name="connsiteX70" fmla="*/ 3187582 w 4161802"/>
              <a:gd name="connsiteY70" fmla="*/ 264920 h 2307365"/>
              <a:gd name="connsiteX71" fmla="*/ 3196128 w 4161802"/>
              <a:gd name="connsiteY71" fmla="*/ 230737 h 2307365"/>
              <a:gd name="connsiteX72" fmla="*/ 3213219 w 4161802"/>
              <a:gd name="connsiteY72" fmla="*/ 205100 h 2307365"/>
              <a:gd name="connsiteX73" fmla="*/ 3273040 w 4161802"/>
              <a:gd name="connsiteY73" fmla="*/ 179462 h 2307365"/>
              <a:gd name="connsiteX74" fmla="*/ 3358498 w 4161802"/>
              <a:gd name="connsiteY74" fmla="*/ 128187 h 2307365"/>
              <a:gd name="connsiteX75" fmla="*/ 3384135 w 4161802"/>
              <a:gd name="connsiteY75" fmla="*/ 119642 h 2307365"/>
              <a:gd name="connsiteX76" fmla="*/ 3461047 w 4161802"/>
              <a:gd name="connsiteY76" fmla="*/ 76913 h 2307365"/>
              <a:gd name="connsiteX77" fmla="*/ 3520868 w 4161802"/>
              <a:gd name="connsiteY77" fmla="*/ 51275 h 2307365"/>
              <a:gd name="connsiteX78" fmla="*/ 3623417 w 4161802"/>
              <a:gd name="connsiteY78" fmla="*/ 0 h 2307365"/>
              <a:gd name="connsiteX79" fmla="*/ 3854154 w 4161802"/>
              <a:gd name="connsiteY79" fmla="*/ 8546 h 2307365"/>
              <a:gd name="connsiteX80" fmla="*/ 3879791 w 4161802"/>
              <a:gd name="connsiteY80" fmla="*/ 17092 h 2307365"/>
              <a:gd name="connsiteX81" fmla="*/ 3931066 w 4161802"/>
              <a:gd name="connsiteY81" fmla="*/ 51275 h 2307365"/>
              <a:gd name="connsiteX82" fmla="*/ 3956703 w 4161802"/>
              <a:gd name="connsiteY82" fmla="*/ 68367 h 2307365"/>
              <a:gd name="connsiteX83" fmla="*/ 4007978 w 4161802"/>
              <a:gd name="connsiteY83" fmla="*/ 85458 h 2307365"/>
              <a:gd name="connsiteX84" fmla="*/ 4033615 w 4161802"/>
              <a:gd name="connsiteY84" fmla="*/ 102550 h 2307365"/>
              <a:gd name="connsiteX85" fmla="*/ 4059253 w 4161802"/>
              <a:gd name="connsiteY85" fmla="*/ 179462 h 2307365"/>
              <a:gd name="connsiteX86" fmla="*/ 4076344 w 4161802"/>
              <a:gd name="connsiteY86" fmla="*/ 239283 h 2307365"/>
              <a:gd name="connsiteX87" fmla="*/ 4084890 w 4161802"/>
              <a:gd name="connsiteY87" fmla="*/ 299103 h 2307365"/>
              <a:gd name="connsiteX88" fmla="*/ 4101982 w 4161802"/>
              <a:gd name="connsiteY88" fmla="*/ 350378 h 2307365"/>
              <a:gd name="connsiteX89" fmla="*/ 4110528 w 4161802"/>
              <a:gd name="connsiteY89" fmla="*/ 444382 h 2307365"/>
              <a:gd name="connsiteX90" fmla="*/ 4136165 w 4161802"/>
              <a:gd name="connsiteY90" fmla="*/ 529840 h 2307365"/>
              <a:gd name="connsiteX91" fmla="*/ 4144711 w 4161802"/>
              <a:gd name="connsiteY91" fmla="*/ 581114 h 2307365"/>
              <a:gd name="connsiteX92" fmla="*/ 4153257 w 4161802"/>
              <a:gd name="connsiteY92" fmla="*/ 606752 h 2307365"/>
              <a:gd name="connsiteX93" fmla="*/ 4161802 w 4161802"/>
              <a:gd name="connsiteY93" fmla="*/ 640935 h 2307365"/>
              <a:gd name="connsiteX94" fmla="*/ 4153257 w 4161802"/>
              <a:gd name="connsiteY94" fmla="*/ 905855 h 2307365"/>
              <a:gd name="connsiteX95" fmla="*/ 4136165 w 4161802"/>
              <a:gd name="connsiteY95" fmla="*/ 957129 h 2307365"/>
              <a:gd name="connsiteX96" fmla="*/ 4076344 w 4161802"/>
              <a:gd name="connsiteY96" fmla="*/ 965675 h 2307365"/>
              <a:gd name="connsiteX97" fmla="*/ 4007978 w 4161802"/>
              <a:gd name="connsiteY97" fmla="*/ 991313 h 2307365"/>
              <a:gd name="connsiteX98" fmla="*/ 3973795 w 4161802"/>
              <a:gd name="connsiteY98" fmla="*/ 1008404 h 2307365"/>
              <a:gd name="connsiteX99" fmla="*/ 3922520 w 4161802"/>
              <a:gd name="connsiteY99" fmla="*/ 1025496 h 2307365"/>
              <a:gd name="connsiteX100" fmla="*/ 3896883 w 4161802"/>
              <a:gd name="connsiteY100" fmla="*/ 1042587 h 2307365"/>
              <a:gd name="connsiteX101" fmla="*/ 3837062 w 4161802"/>
              <a:gd name="connsiteY101" fmla="*/ 1059679 h 2307365"/>
              <a:gd name="connsiteX102" fmla="*/ 3811425 w 4161802"/>
              <a:gd name="connsiteY102" fmla="*/ 1068225 h 2307365"/>
              <a:gd name="connsiteX103" fmla="*/ 3743058 w 4161802"/>
              <a:gd name="connsiteY103" fmla="*/ 1085316 h 2307365"/>
              <a:gd name="connsiteX104" fmla="*/ 3717421 w 4161802"/>
              <a:gd name="connsiteY104" fmla="*/ 1102408 h 2307365"/>
              <a:gd name="connsiteX105" fmla="*/ 3691784 w 4161802"/>
              <a:gd name="connsiteY105" fmla="*/ 1110954 h 2307365"/>
              <a:gd name="connsiteX106" fmla="*/ 3649055 w 4161802"/>
              <a:gd name="connsiteY106" fmla="*/ 1162228 h 2307365"/>
              <a:gd name="connsiteX107" fmla="*/ 3597780 w 4161802"/>
              <a:gd name="connsiteY107" fmla="*/ 1213503 h 2307365"/>
              <a:gd name="connsiteX108" fmla="*/ 3563597 w 4161802"/>
              <a:gd name="connsiteY108" fmla="*/ 1264778 h 2307365"/>
              <a:gd name="connsiteX109" fmla="*/ 3537959 w 4161802"/>
              <a:gd name="connsiteY109" fmla="*/ 1298961 h 2307365"/>
              <a:gd name="connsiteX110" fmla="*/ 3520868 w 4161802"/>
              <a:gd name="connsiteY110" fmla="*/ 1333144 h 2307365"/>
              <a:gd name="connsiteX111" fmla="*/ 3495230 w 4161802"/>
              <a:gd name="connsiteY111" fmla="*/ 1358782 h 2307365"/>
              <a:gd name="connsiteX112" fmla="*/ 3478139 w 4161802"/>
              <a:gd name="connsiteY112" fmla="*/ 1384419 h 2307365"/>
              <a:gd name="connsiteX113" fmla="*/ 3426864 w 4161802"/>
              <a:gd name="connsiteY113" fmla="*/ 1427148 h 2307365"/>
              <a:gd name="connsiteX114" fmla="*/ 3367043 w 4161802"/>
              <a:gd name="connsiteY114" fmla="*/ 1512606 h 2307365"/>
              <a:gd name="connsiteX115" fmla="*/ 3349952 w 4161802"/>
              <a:gd name="connsiteY115" fmla="*/ 1538243 h 2307365"/>
              <a:gd name="connsiteX116" fmla="*/ 3332860 w 4161802"/>
              <a:gd name="connsiteY116" fmla="*/ 1563881 h 2307365"/>
              <a:gd name="connsiteX117" fmla="*/ 3324315 w 4161802"/>
              <a:gd name="connsiteY117" fmla="*/ 1589518 h 2307365"/>
              <a:gd name="connsiteX118" fmla="*/ 3307223 w 4161802"/>
              <a:gd name="connsiteY118" fmla="*/ 1615156 h 2307365"/>
              <a:gd name="connsiteX119" fmla="*/ 3281586 w 4161802"/>
              <a:gd name="connsiteY119" fmla="*/ 1820255 h 2307365"/>
              <a:gd name="connsiteX120" fmla="*/ 3273040 w 4161802"/>
              <a:gd name="connsiteY120" fmla="*/ 1845892 h 2307365"/>
              <a:gd name="connsiteX121" fmla="*/ 3238857 w 4161802"/>
              <a:gd name="connsiteY121" fmla="*/ 1897167 h 2307365"/>
              <a:gd name="connsiteX122" fmla="*/ 3230311 w 4161802"/>
              <a:gd name="connsiteY122" fmla="*/ 1922804 h 2307365"/>
              <a:gd name="connsiteX123" fmla="*/ 3196128 w 4161802"/>
              <a:gd name="connsiteY123" fmla="*/ 1974079 h 2307365"/>
              <a:gd name="connsiteX124" fmla="*/ 3153399 w 4161802"/>
              <a:gd name="connsiteY124" fmla="*/ 2042445 h 2307365"/>
              <a:gd name="connsiteX125" fmla="*/ 3136307 w 4161802"/>
              <a:gd name="connsiteY125" fmla="*/ 2085174 h 2307365"/>
              <a:gd name="connsiteX126" fmla="*/ 3059395 w 4161802"/>
              <a:gd name="connsiteY126" fmla="*/ 2144995 h 2307365"/>
              <a:gd name="connsiteX127" fmla="*/ 3033757 w 4161802"/>
              <a:gd name="connsiteY127" fmla="*/ 2153541 h 2307365"/>
              <a:gd name="connsiteX128" fmla="*/ 3008120 w 4161802"/>
              <a:gd name="connsiteY128" fmla="*/ 2170632 h 2307365"/>
              <a:gd name="connsiteX129" fmla="*/ 2956845 w 4161802"/>
              <a:gd name="connsiteY129" fmla="*/ 2187724 h 2307365"/>
              <a:gd name="connsiteX130" fmla="*/ 2931208 w 4161802"/>
              <a:gd name="connsiteY130" fmla="*/ 2196270 h 2307365"/>
              <a:gd name="connsiteX131" fmla="*/ 2879933 w 4161802"/>
              <a:gd name="connsiteY131" fmla="*/ 2213361 h 2307365"/>
              <a:gd name="connsiteX132" fmla="*/ 2794475 w 4161802"/>
              <a:gd name="connsiteY132" fmla="*/ 2221907 h 2307365"/>
              <a:gd name="connsiteX133" fmla="*/ 2743200 w 4161802"/>
              <a:gd name="connsiteY133" fmla="*/ 2230453 h 2307365"/>
              <a:gd name="connsiteX134" fmla="*/ 2632105 w 4161802"/>
              <a:gd name="connsiteY134" fmla="*/ 2238999 h 2307365"/>
              <a:gd name="connsiteX135" fmla="*/ 2538101 w 4161802"/>
              <a:gd name="connsiteY135" fmla="*/ 2256090 h 2307365"/>
              <a:gd name="connsiteX136" fmla="*/ 2452643 w 4161802"/>
              <a:gd name="connsiteY136" fmla="*/ 2273182 h 2307365"/>
              <a:gd name="connsiteX137" fmla="*/ 2358640 w 4161802"/>
              <a:gd name="connsiteY137" fmla="*/ 2281728 h 2307365"/>
              <a:gd name="connsiteX138" fmla="*/ 2324457 w 4161802"/>
              <a:gd name="connsiteY138" fmla="*/ 2290273 h 2307365"/>
              <a:gd name="connsiteX139" fmla="*/ 2273182 w 4161802"/>
              <a:gd name="connsiteY139" fmla="*/ 2307365 h 2307365"/>
              <a:gd name="connsiteX140" fmla="*/ 743485 w 4161802"/>
              <a:gd name="connsiteY140" fmla="*/ 2298819 h 2307365"/>
              <a:gd name="connsiteX141" fmla="*/ 598206 w 4161802"/>
              <a:gd name="connsiteY141" fmla="*/ 2264636 h 2307365"/>
              <a:gd name="connsiteX142" fmla="*/ 521294 w 4161802"/>
              <a:gd name="connsiteY142" fmla="*/ 2256090 h 2307365"/>
              <a:gd name="connsiteX143" fmla="*/ 376015 w 4161802"/>
              <a:gd name="connsiteY143" fmla="*/ 2230453 h 2307365"/>
              <a:gd name="connsiteX144" fmla="*/ 341832 w 4161802"/>
              <a:gd name="connsiteY144" fmla="*/ 2221907 h 2307365"/>
              <a:gd name="connsiteX145" fmla="*/ 213645 w 4161802"/>
              <a:gd name="connsiteY145" fmla="*/ 2204815 h 2307365"/>
              <a:gd name="connsiteX146" fmla="*/ 111096 w 4161802"/>
              <a:gd name="connsiteY146" fmla="*/ 2187724 h 2307365"/>
              <a:gd name="connsiteX147" fmla="*/ 153825 w 4161802"/>
              <a:gd name="connsiteY147" fmla="*/ 2102266 h 230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161802" h="2307365">
                <a:moveTo>
                  <a:pt x="153825" y="2102266"/>
                </a:moveTo>
                <a:cubicBezTo>
                  <a:pt x="153825" y="2082326"/>
                  <a:pt x="121556" y="2083026"/>
                  <a:pt x="111096" y="2068083"/>
                </a:cubicBezTo>
                <a:cubicBezTo>
                  <a:pt x="100764" y="2053324"/>
                  <a:pt x="99701" y="2033900"/>
                  <a:pt x="94004" y="2016808"/>
                </a:cubicBezTo>
                <a:cubicBezTo>
                  <a:pt x="91155" y="2008262"/>
                  <a:pt x="90455" y="1998666"/>
                  <a:pt x="85458" y="1991171"/>
                </a:cubicBezTo>
                <a:cubicBezTo>
                  <a:pt x="52611" y="1941898"/>
                  <a:pt x="81052" y="1989432"/>
                  <a:pt x="59821" y="1939896"/>
                </a:cubicBezTo>
                <a:cubicBezTo>
                  <a:pt x="54803" y="1928187"/>
                  <a:pt x="47460" y="1917541"/>
                  <a:pt x="42729" y="1905713"/>
                </a:cubicBezTo>
                <a:cubicBezTo>
                  <a:pt x="36038" y="1888985"/>
                  <a:pt x="35632" y="1869428"/>
                  <a:pt x="25638" y="1854438"/>
                </a:cubicBezTo>
                <a:cubicBezTo>
                  <a:pt x="3549" y="1821305"/>
                  <a:pt x="11794" y="1838544"/>
                  <a:pt x="0" y="1803163"/>
                </a:cubicBezTo>
                <a:cubicBezTo>
                  <a:pt x="2849" y="1788920"/>
                  <a:pt x="5280" y="1774587"/>
                  <a:pt x="8546" y="1760434"/>
                </a:cubicBezTo>
                <a:cubicBezTo>
                  <a:pt x="13828" y="1737546"/>
                  <a:pt x="21031" y="1715102"/>
                  <a:pt x="25638" y="1692068"/>
                </a:cubicBezTo>
                <a:cubicBezTo>
                  <a:pt x="31335" y="1663582"/>
                  <a:pt x="35336" y="1634704"/>
                  <a:pt x="42729" y="1606610"/>
                </a:cubicBezTo>
                <a:cubicBezTo>
                  <a:pt x="49606" y="1580476"/>
                  <a:pt x="59821" y="1555335"/>
                  <a:pt x="68367" y="1529698"/>
                </a:cubicBezTo>
                <a:cubicBezTo>
                  <a:pt x="71216" y="1521152"/>
                  <a:pt x="71508" y="1511267"/>
                  <a:pt x="76913" y="1504060"/>
                </a:cubicBezTo>
                <a:cubicBezTo>
                  <a:pt x="85459" y="1492666"/>
                  <a:pt x="91905" y="1479339"/>
                  <a:pt x="102550" y="1469877"/>
                </a:cubicBezTo>
                <a:cubicBezTo>
                  <a:pt x="117903" y="1456230"/>
                  <a:pt x="134074" y="1441337"/>
                  <a:pt x="153825" y="1435694"/>
                </a:cubicBezTo>
                <a:lnTo>
                  <a:pt x="213645" y="1418602"/>
                </a:lnTo>
                <a:cubicBezTo>
                  <a:pt x="222273" y="1416014"/>
                  <a:pt x="230621" y="1412532"/>
                  <a:pt x="239283" y="1410057"/>
                </a:cubicBezTo>
                <a:cubicBezTo>
                  <a:pt x="250576" y="1406831"/>
                  <a:pt x="262173" y="1404738"/>
                  <a:pt x="273466" y="1401511"/>
                </a:cubicBezTo>
                <a:cubicBezTo>
                  <a:pt x="320176" y="1388165"/>
                  <a:pt x="299809" y="1387780"/>
                  <a:pt x="367470" y="1358782"/>
                </a:cubicBezTo>
                <a:cubicBezTo>
                  <a:pt x="387410" y="1350236"/>
                  <a:pt x="406017" y="1337399"/>
                  <a:pt x="427290" y="1333144"/>
                </a:cubicBezTo>
                <a:cubicBezTo>
                  <a:pt x="477879" y="1323026"/>
                  <a:pt x="529899" y="1322261"/>
                  <a:pt x="581115" y="1316053"/>
                </a:cubicBezTo>
                <a:cubicBezTo>
                  <a:pt x="623909" y="1310866"/>
                  <a:pt x="666572" y="1304658"/>
                  <a:pt x="709301" y="1298961"/>
                </a:cubicBezTo>
                <a:cubicBezTo>
                  <a:pt x="763425" y="1307507"/>
                  <a:pt x="818240" y="1312455"/>
                  <a:pt x="871672" y="1324599"/>
                </a:cubicBezTo>
                <a:cubicBezTo>
                  <a:pt x="881687" y="1326875"/>
                  <a:pt x="888952" y="1335720"/>
                  <a:pt x="897309" y="1341690"/>
                </a:cubicBezTo>
                <a:cubicBezTo>
                  <a:pt x="908899" y="1349969"/>
                  <a:pt x="920678" y="1358059"/>
                  <a:pt x="931492" y="1367328"/>
                </a:cubicBezTo>
                <a:cubicBezTo>
                  <a:pt x="940668" y="1375193"/>
                  <a:pt x="946319" y="1387560"/>
                  <a:pt x="957129" y="1392965"/>
                </a:cubicBezTo>
                <a:cubicBezTo>
                  <a:pt x="1004277" y="1416539"/>
                  <a:pt x="1082927" y="1415132"/>
                  <a:pt x="1128045" y="1418602"/>
                </a:cubicBezTo>
                <a:cubicBezTo>
                  <a:pt x="1142288" y="1427148"/>
                  <a:pt x="1155595" y="1437494"/>
                  <a:pt x="1170774" y="1444240"/>
                </a:cubicBezTo>
                <a:cubicBezTo>
                  <a:pt x="1181507" y="1449010"/>
                  <a:pt x="1193815" y="1449071"/>
                  <a:pt x="1204957" y="1452785"/>
                </a:cubicBezTo>
                <a:cubicBezTo>
                  <a:pt x="1228047" y="1460482"/>
                  <a:pt x="1250234" y="1470726"/>
                  <a:pt x="1273324" y="1478423"/>
                </a:cubicBezTo>
                <a:cubicBezTo>
                  <a:pt x="1284466" y="1482137"/>
                  <a:pt x="1296602" y="1482607"/>
                  <a:pt x="1307507" y="1486969"/>
                </a:cubicBezTo>
                <a:cubicBezTo>
                  <a:pt x="1325249" y="1494066"/>
                  <a:pt x="1340823" y="1506076"/>
                  <a:pt x="1358782" y="1512606"/>
                </a:cubicBezTo>
                <a:cubicBezTo>
                  <a:pt x="1372433" y="1517570"/>
                  <a:pt x="1387332" y="1518001"/>
                  <a:pt x="1401511" y="1521152"/>
                </a:cubicBezTo>
                <a:cubicBezTo>
                  <a:pt x="1433699" y="1528305"/>
                  <a:pt x="1432784" y="1528728"/>
                  <a:pt x="1461331" y="1538243"/>
                </a:cubicBezTo>
                <a:lnTo>
                  <a:pt x="1880075" y="1529698"/>
                </a:lnTo>
                <a:cubicBezTo>
                  <a:pt x="1889077" y="1529352"/>
                  <a:pt x="1898679" y="1526780"/>
                  <a:pt x="1905713" y="1521152"/>
                </a:cubicBezTo>
                <a:cubicBezTo>
                  <a:pt x="2048098" y="1407241"/>
                  <a:pt x="1794661" y="1580938"/>
                  <a:pt x="1948442" y="1478423"/>
                </a:cubicBezTo>
                <a:cubicBezTo>
                  <a:pt x="1951290" y="1467029"/>
                  <a:pt x="1951734" y="1454745"/>
                  <a:pt x="1956987" y="1444240"/>
                </a:cubicBezTo>
                <a:cubicBezTo>
                  <a:pt x="1966803" y="1424607"/>
                  <a:pt x="1994926" y="1382958"/>
                  <a:pt x="2016808" y="1367328"/>
                </a:cubicBezTo>
                <a:cubicBezTo>
                  <a:pt x="2027174" y="1359923"/>
                  <a:pt x="2041043" y="1358194"/>
                  <a:pt x="2050991" y="1350236"/>
                </a:cubicBezTo>
                <a:cubicBezTo>
                  <a:pt x="2069866" y="1335136"/>
                  <a:pt x="2082154" y="1312369"/>
                  <a:pt x="2102266" y="1298961"/>
                </a:cubicBezTo>
                <a:lnTo>
                  <a:pt x="2127903" y="1281870"/>
                </a:lnTo>
                <a:cubicBezTo>
                  <a:pt x="2133600" y="1273324"/>
                  <a:pt x="2139899" y="1265150"/>
                  <a:pt x="2144995" y="1256232"/>
                </a:cubicBezTo>
                <a:cubicBezTo>
                  <a:pt x="2151315" y="1245171"/>
                  <a:pt x="2154681" y="1232415"/>
                  <a:pt x="2162086" y="1222049"/>
                </a:cubicBezTo>
                <a:cubicBezTo>
                  <a:pt x="2169111" y="1212215"/>
                  <a:pt x="2179987" y="1205696"/>
                  <a:pt x="2187724" y="1196412"/>
                </a:cubicBezTo>
                <a:cubicBezTo>
                  <a:pt x="2201900" y="1179400"/>
                  <a:pt x="2213650" y="1150593"/>
                  <a:pt x="2230453" y="1136591"/>
                </a:cubicBezTo>
                <a:cubicBezTo>
                  <a:pt x="2237373" y="1130824"/>
                  <a:pt x="2247544" y="1130894"/>
                  <a:pt x="2256090" y="1128045"/>
                </a:cubicBezTo>
                <a:cubicBezTo>
                  <a:pt x="2267484" y="1119499"/>
                  <a:pt x="2277258" y="1108193"/>
                  <a:pt x="2290273" y="1102408"/>
                </a:cubicBezTo>
                <a:cubicBezTo>
                  <a:pt x="2401162" y="1053124"/>
                  <a:pt x="2279841" y="1129301"/>
                  <a:pt x="2358640" y="1076771"/>
                </a:cubicBezTo>
                <a:cubicBezTo>
                  <a:pt x="2395672" y="1079619"/>
                  <a:pt x="2433848" y="1075746"/>
                  <a:pt x="2469735" y="1085316"/>
                </a:cubicBezTo>
                <a:cubicBezTo>
                  <a:pt x="2479659" y="1087962"/>
                  <a:pt x="2479097" y="1104190"/>
                  <a:pt x="2486827" y="1110954"/>
                </a:cubicBezTo>
                <a:cubicBezTo>
                  <a:pt x="2502286" y="1124481"/>
                  <a:pt x="2521010" y="1133743"/>
                  <a:pt x="2538101" y="1145137"/>
                </a:cubicBezTo>
                <a:cubicBezTo>
                  <a:pt x="2578726" y="1172220"/>
                  <a:pt x="2554001" y="1158982"/>
                  <a:pt x="2615014" y="1179320"/>
                </a:cubicBezTo>
                <a:lnTo>
                  <a:pt x="2640651" y="1187866"/>
                </a:lnTo>
                <a:cubicBezTo>
                  <a:pt x="2765564" y="1185150"/>
                  <a:pt x="2958880" y="1209972"/>
                  <a:pt x="3102124" y="1162228"/>
                </a:cubicBezTo>
                <a:cubicBezTo>
                  <a:pt x="3110670" y="1159380"/>
                  <a:pt x="3119481" y="1157231"/>
                  <a:pt x="3127761" y="1153683"/>
                </a:cubicBezTo>
                <a:cubicBezTo>
                  <a:pt x="3232616" y="1108745"/>
                  <a:pt x="3101773" y="1162404"/>
                  <a:pt x="3187582" y="1119500"/>
                </a:cubicBezTo>
                <a:cubicBezTo>
                  <a:pt x="3258337" y="1084123"/>
                  <a:pt x="3165390" y="1142840"/>
                  <a:pt x="3238857" y="1093862"/>
                </a:cubicBezTo>
                <a:cubicBezTo>
                  <a:pt x="3244554" y="1085316"/>
                  <a:pt x="3251777" y="1077610"/>
                  <a:pt x="3255948" y="1068225"/>
                </a:cubicBezTo>
                <a:cubicBezTo>
                  <a:pt x="3263265" y="1051762"/>
                  <a:pt x="3267343" y="1034042"/>
                  <a:pt x="3273040" y="1016950"/>
                </a:cubicBezTo>
                <a:lnTo>
                  <a:pt x="3290131" y="965675"/>
                </a:lnTo>
                <a:lnTo>
                  <a:pt x="3298677" y="931492"/>
                </a:lnTo>
                <a:cubicBezTo>
                  <a:pt x="3310266" y="815603"/>
                  <a:pt x="3312519" y="837543"/>
                  <a:pt x="3298677" y="692210"/>
                </a:cubicBezTo>
                <a:cubicBezTo>
                  <a:pt x="3297823" y="683242"/>
                  <a:pt x="3295128" y="674067"/>
                  <a:pt x="3290131" y="666572"/>
                </a:cubicBezTo>
                <a:cubicBezTo>
                  <a:pt x="3283427" y="656516"/>
                  <a:pt x="3273040" y="649481"/>
                  <a:pt x="3264494" y="640935"/>
                </a:cubicBezTo>
                <a:lnTo>
                  <a:pt x="3247402" y="589660"/>
                </a:lnTo>
                <a:cubicBezTo>
                  <a:pt x="3244553" y="581114"/>
                  <a:pt x="3243854" y="571518"/>
                  <a:pt x="3238857" y="564023"/>
                </a:cubicBezTo>
                <a:lnTo>
                  <a:pt x="3221765" y="538385"/>
                </a:lnTo>
                <a:cubicBezTo>
                  <a:pt x="3216988" y="519278"/>
                  <a:pt x="3204449" y="465409"/>
                  <a:pt x="3196128" y="452928"/>
                </a:cubicBezTo>
                <a:lnTo>
                  <a:pt x="3179036" y="427290"/>
                </a:lnTo>
                <a:cubicBezTo>
                  <a:pt x="3181885" y="373167"/>
                  <a:pt x="3182887" y="318914"/>
                  <a:pt x="3187582" y="264920"/>
                </a:cubicBezTo>
                <a:cubicBezTo>
                  <a:pt x="3188599" y="253219"/>
                  <a:pt x="3191501" y="241532"/>
                  <a:pt x="3196128" y="230737"/>
                </a:cubicBezTo>
                <a:cubicBezTo>
                  <a:pt x="3200174" y="221297"/>
                  <a:pt x="3205957" y="212362"/>
                  <a:pt x="3213219" y="205100"/>
                </a:cubicBezTo>
                <a:cubicBezTo>
                  <a:pt x="3232891" y="185428"/>
                  <a:pt x="3246889" y="186000"/>
                  <a:pt x="3273040" y="179462"/>
                </a:cubicBezTo>
                <a:cubicBezTo>
                  <a:pt x="3309485" y="155165"/>
                  <a:pt x="3321713" y="143952"/>
                  <a:pt x="3358498" y="128187"/>
                </a:cubicBezTo>
                <a:cubicBezTo>
                  <a:pt x="3366778" y="124639"/>
                  <a:pt x="3375589" y="122490"/>
                  <a:pt x="3384135" y="119642"/>
                </a:cubicBezTo>
                <a:cubicBezTo>
                  <a:pt x="3442905" y="80461"/>
                  <a:pt x="3415922" y="91953"/>
                  <a:pt x="3461047" y="76913"/>
                </a:cubicBezTo>
                <a:cubicBezTo>
                  <a:pt x="3554366" y="14700"/>
                  <a:pt x="3410502" y="106458"/>
                  <a:pt x="3520868" y="51275"/>
                </a:cubicBezTo>
                <a:cubicBezTo>
                  <a:pt x="3653401" y="-14991"/>
                  <a:pt x="3494536" y="42962"/>
                  <a:pt x="3623417" y="0"/>
                </a:cubicBezTo>
                <a:cubicBezTo>
                  <a:pt x="3700329" y="2849"/>
                  <a:pt x="3777359" y="3426"/>
                  <a:pt x="3854154" y="8546"/>
                </a:cubicBezTo>
                <a:cubicBezTo>
                  <a:pt x="3863142" y="9145"/>
                  <a:pt x="3871917" y="12717"/>
                  <a:pt x="3879791" y="17092"/>
                </a:cubicBezTo>
                <a:cubicBezTo>
                  <a:pt x="3897748" y="27068"/>
                  <a:pt x="3913974" y="39881"/>
                  <a:pt x="3931066" y="51275"/>
                </a:cubicBezTo>
                <a:cubicBezTo>
                  <a:pt x="3939612" y="56972"/>
                  <a:pt x="3946959" y="65119"/>
                  <a:pt x="3956703" y="68367"/>
                </a:cubicBezTo>
                <a:lnTo>
                  <a:pt x="4007978" y="85458"/>
                </a:lnTo>
                <a:cubicBezTo>
                  <a:pt x="4016524" y="91155"/>
                  <a:pt x="4027040" y="94660"/>
                  <a:pt x="4033615" y="102550"/>
                </a:cubicBezTo>
                <a:cubicBezTo>
                  <a:pt x="4052953" y="125755"/>
                  <a:pt x="4053055" y="151570"/>
                  <a:pt x="4059253" y="179462"/>
                </a:cubicBezTo>
                <a:cubicBezTo>
                  <a:pt x="4066406" y="211649"/>
                  <a:pt x="4066830" y="210736"/>
                  <a:pt x="4076344" y="239283"/>
                </a:cubicBezTo>
                <a:cubicBezTo>
                  <a:pt x="4079193" y="259223"/>
                  <a:pt x="4080361" y="279476"/>
                  <a:pt x="4084890" y="299103"/>
                </a:cubicBezTo>
                <a:cubicBezTo>
                  <a:pt x="4088941" y="316658"/>
                  <a:pt x="4101982" y="350378"/>
                  <a:pt x="4101982" y="350378"/>
                </a:cubicBezTo>
                <a:cubicBezTo>
                  <a:pt x="4104831" y="381713"/>
                  <a:pt x="4106370" y="413194"/>
                  <a:pt x="4110528" y="444382"/>
                </a:cubicBezTo>
                <a:cubicBezTo>
                  <a:pt x="4120437" y="518699"/>
                  <a:pt x="4119969" y="432669"/>
                  <a:pt x="4136165" y="529840"/>
                </a:cubicBezTo>
                <a:cubicBezTo>
                  <a:pt x="4139014" y="546931"/>
                  <a:pt x="4140952" y="564200"/>
                  <a:pt x="4144711" y="581114"/>
                </a:cubicBezTo>
                <a:cubicBezTo>
                  <a:pt x="4146665" y="589908"/>
                  <a:pt x="4150782" y="598090"/>
                  <a:pt x="4153257" y="606752"/>
                </a:cubicBezTo>
                <a:cubicBezTo>
                  <a:pt x="4156483" y="618045"/>
                  <a:pt x="4158954" y="629541"/>
                  <a:pt x="4161802" y="640935"/>
                </a:cubicBezTo>
                <a:cubicBezTo>
                  <a:pt x="4158954" y="729242"/>
                  <a:pt x="4160397" y="817791"/>
                  <a:pt x="4153257" y="905855"/>
                </a:cubicBezTo>
                <a:cubicBezTo>
                  <a:pt x="4151801" y="923812"/>
                  <a:pt x="4154000" y="954581"/>
                  <a:pt x="4136165" y="957129"/>
                </a:cubicBezTo>
                <a:lnTo>
                  <a:pt x="4076344" y="965675"/>
                </a:lnTo>
                <a:cubicBezTo>
                  <a:pt x="4023690" y="1000779"/>
                  <a:pt x="4081895" y="966674"/>
                  <a:pt x="4007978" y="991313"/>
                </a:cubicBezTo>
                <a:cubicBezTo>
                  <a:pt x="3995893" y="995341"/>
                  <a:pt x="3985623" y="1003673"/>
                  <a:pt x="3973795" y="1008404"/>
                </a:cubicBezTo>
                <a:cubicBezTo>
                  <a:pt x="3957067" y="1015095"/>
                  <a:pt x="3937511" y="1015503"/>
                  <a:pt x="3922520" y="1025496"/>
                </a:cubicBezTo>
                <a:cubicBezTo>
                  <a:pt x="3913974" y="1031193"/>
                  <a:pt x="3906419" y="1038773"/>
                  <a:pt x="3896883" y="1042587"/>
                </a:cubicBezTo>
                <a:cubicBezTo>
                  <a:pt x="3877628" y="1050289"/>
                  <a:pt x="3856926" y="1053720"/>
                  <a:pt x="3837062" y="1059679"/>
                </a:cubicBezTo>
                <a:cubicBezTo>
                  <a:pt x="3828434" y="1062267"/>
                  <a:pt x="3820164" y="1066040"/>
                  <a:pt x="3811425" y="1068225"/>
                </a:cubicBezTo>
                <a:lnTo>
                  <a:pt x="3743058" y="1085316"/>
                </a:lnTo>
                <a:cubicBezTo>
                  <a:pt x="3734512" y="1091013"/>
                  <a:pt x="3726607" y="1097815"/>
                  <a:pt x="3717421" y="1102408"/>
                </a:cubicBezTo>
                <a:cubicBezTo>
                  <a:pt x="3709364" y="1106437"/>
                  <a:pt x="3699279" y="1105957"/>
                  <a:pt x="3691784" y="1110954"/>
                </a:cubicBezTo>
                <a:cubicBezTo>
                  <a:pt x="3659898" y="1132211"/>
                  <a:pt x="3671988" y="1136429"/>
                  <a:pt x="3649055" y="1162228"/>
                </a:cubicBezTo>
                <a:cubicBezTo>
                  <a:pt x="3632997" y="1180294"/>
                  <a:pt x="3611188" y="1193391"/>
                  <a:pt x="3597780" y="1213503"/>
                </a:cubicBezTo>
                <a:cubicBezTo>
                  <a:pt x="3586386" y="1230595"/>
                  <a:pt x="3575922" y="1248345"/>
                  <a:pt x="3563597" y="1264778"/>
                </a:cubicBezTo>
                <a:cubicBezTo>
                  <a:pt x="3555051" y="1276172"/>
                  <a:pt x="3545508" y="1286883"/>
                  <a:pt x="3537959" y="1298961"/>
                </a:cubicBezTo>
                <a:cubicBezTo>
                  <a:pt x="3531207" y="1309764"/>
                  <a:pt x="3528272" y="1322778"/>
                  <a:pt x="3520868" y="1333144"/>
                </a:cubicBezTo>
                <a:cubicBezTo>
                  <a:pt x="3513843" y="1342979"/>
                  <a:pt x="3502967" y="1349497"/>
                  <a:pt x="3495230" y="1358782"/>
                </a:cubicBezTo>
                <a:cubicBezTo>
                  <a:pt x="3488655" y="1366672"/>
                  <a:pt x="3484714" y="1376529"/>
                  <a:pt x="3478139" y="1384419"/>
                </a:cubicBezTo>
                <a:cubicBezTo>
                  <a:pt x="3457576" y="1409095"/>
                  <a:pt x="3452073" y="1410343"/>
                  <a:pt x="3426864" y="1427148"/>
                </a:cubicBezTo>
                <a:cubicBezTo>
                  <a:pt x="3388905" y="1477760"/>
                  <a:pt x="3409123" y="1449487"/>
                  <a:pt x="3367043" y="1512606"/>
                </a:cubicBezTo>
                <a:lnTo>
                  <a:pt x="3349952" y="1538243"/>
                </a:lnTo>
                <a:lnTo>
                  <a:pt x="3332860" y="1563881"/>
                </a:lnTo>
                <a:cubicBezTo>
                  <a:pt x="3330012" y="1572427"/>
                  <a:pt x="3328343" y="1581461"/>
                  <a:pt x="3324315" y="1589518"/>
                </a:cubicBezTo>
                <a:cubicBezTo>
                  <a:pt x="3319722" y="1598705"/>
                  <a:pt x="3309060" y="1605051"/>
                  <a:pt x="3307223" y="1615156"/>
                </a:cubicBezTo>
                <a:cubicBezTo>
                  <a:pt x="3286997" y="1726398"/>
                  <a:pt x="3301234" y="1741661"/>
                  <a:pt x="3281586" y="1820255"/>
                </a:cubicBezTo>
                <a:cubicBezTo>
                  <a:pt x="3279401" y="1828994"/>
                  <a:pt x="3277415" y="1838018"/>
                  <a:pt x="3273040" y="1845892"/>
                </a:cubicBezTo>
                <a:cubicBezTo>
                  <a:pt x="3263064" y="1863849"/>
                  <a:pt x="3245353" y="1877680"/>
                  <a:pt x="3238857" y="1897167"/>
                </a:cubicBezTo>
                <a:cubicBezTo>
                  <a:pt x="3236008" y="1905713"/>
                  <a:pt x="3234686" y="1914930"/>
                  <a:pt x="3230311" y="1922804"/>
                </a:cubicBezTo>
                <a:cubicBezTo>
                  <a:pt x="3220335" y="1940761"/>
                  <a:pt x="3202624" y="1954592"/>
                  <a:pt x="3196128" y="1974079"/>
                </a:cubicBezTo>
                <a:cubicBezTo>
                  <a:pt x="3175788" y="2035097"/>
                  <a:pt x="3194027" y="2015361"/>
                  <a:pt x="3153399" y="2042445"/>
                </a:cubicBezTo>
                <a:cubicBezTo>
                  <a:pt x="3147702" y="2056688"/>
                  <a:pt x="3144437" y="2072165"/>
                  <a:pt x="3136307" y="2085174"/>
                </a:cubicBezTo>
                <a:cubicBezTo>
                  <a:pt x="3124664" y="2103803"/>
                  <a:pt x="3072254" y="2140709"/>
                  <a:pt x="3059395" y="2144995"/>
                </a:cubicBezTo>
                <a:cubicBezTo>
                  <a:pt x="3050849" y="2147844"/>
                  <a:pt x="3041814" y="2149512"/>
                  <a:pt x="3033757" y="2153541"/>
                </a:cubicBezTo>
                <a:cubicBezTo>
                  <a:pt x="3024571" y="2158134"/>
                  <a:pt x="3017505" y="2166461"/>
                  <a:pt x="3008120" y="2170632"/>
                </a:cubicBezTo>
                <a:cubicBezTo>
                  <a:pt x="2991657" y="2177949"/>
                  <a:pt x="2973937" y="2182027"/>
                  <a:pt x="2956845" y="2187724"/>
                </a:cubicBezTo>
                <a:lnTo>
                  <a:pt x="2931208" y="2196270"/>
                </a:lnTo>
                <a:cubicBezTo>
                  <a:pt x="2914116" y="2201967"/>
                  <a:pt x="2897860" y="2211568"/>
                  <a:pt x="2879933" y="2213361"/>
                </a:cubicBezTo>
                <a:cubicBezTo>
                  <a:pt x="2851447" y="2216210"/>
                  <a:pt x="2822882" y="2218356"/>
                  <a:pt x="2794475" y="2221907"/>
                </a:cubicBezTo>
                <a:cubicBezTo>
                  <a:pt x="2777281" y="2224056"/>
                  <a:pt x="2760432" y="2228639"/>
                  <a:pt x="2743200" y="2230453"/>
                </a:cubicBezTo>
                <a:cubicBezTo>
                  <a:pt x="2706263" y="2234341"/>
                  <a:pt x="2669137" y="2236150"/>
                  <a:pt x="2632105" y="2238999"/>
                </a:cubicBezTo>
                <a:cubicBezTo>
                  <a:pt x="2480560" y="2269305"/>
                  <a:pt x="2713245" y="2223250"/>
                  <a:pt x="2538101" y="2256090"/>
                </a:cubicBezTo>
                <a:cubicBezTo>
                  <a:pt x="2509548" y="2261444"/>
                  <a:pt x="2481401" y="2269074"/>
                  <a:pt x="2452643" y="2273182"/>
                </a:cubicBezTo>
                <a:cubicBezTo>
                  <a:pt x="2421496" y="2277632"/>
                  <a:pt x="2389974" y="2278879"/>
                  <a:pt x="2358640" y="2281728"/>
                </a:cubicBezTo>
                <a:cubicBezTo>
                  <a:pt x="2347246" y="2284576"/>
                  <a:pt x="2335707" y="2286898"/>
                  <a:pt x="2324457" y="2290273"/>
                </a:cubicBezTo>
                <a:cubicBezTo>
                  <a:pt x="2307201" y="2295450"/>
                  <a:pt x="2273182" y="2307365"/>
                  <a:pt x="2273182" y="2307365"/>
                </a:cubicBezTo>
                <a:lnTo>
                  <a:pt x="743485" y="2298819"/>
                </a:lnTo>
                <a:cubicBezTo>
                  <a:pt x="485798" y="2296121"/>
                  <a:pt x="737455" y="2304421"/>
                  <a:pt x="598206" y="2264636"/>
                </a:cubicBezTo>
                <a:cubicBezTo>
                  <a:pt x="573403" y="2257550"/>
                  <a:pt x="546830" y="2259738"/>
                  <a:pt x="521294" y="2256090"/>
                </a:cubicBezTo>
                <a:cubicBezTo>
                  <a:pt x="490713" y="2251721"/>
                  <a:pt x="416556" y="2239462"/>
                  <a:pt x="376015" y="2230453"/>
                </a:cubicBezTo>
                <a:cubicBezTo>
                  <a:pt x="364550" y="2227905"/>
                  <a:pt x="353433" y="2223739"/>
                  <a:pt x="341832" y="2221907"/>
                </a:cubicBezTo>
                <a:cubicBezTo>
                  <a:pt x="299252" y="2215184"/>
                  <a:pt x="256287" y="2211132"/>
                  <a:pt x="213645" y="2204815"/>
                </a:cubicBezTo>
                <a:cubicBezTo>
                  <a:pt x="179365" y="2199736"/>
                  <a:pt x="111096" y="2187724"/>
                  <a:pt x="111096" y="2187724"/>
                </a:cubicBezTo>
                <a:cubicBezTo>
                  <a:pt x="126848" y="2140467"/>
                  <a:pt x="153825" y="2122206"/>
                  <a:pt x="153825" y="2102266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60654" y="5606041"/>
            <a:ext cx="4443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0.5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2565" y="5585884"/>
            <a:ext cx="444352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1.9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9383" y="5570289"/>
            <a:ext cx="447558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0.9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5609632" y="5432490"/>
            <a:ext cx="159552" cy="153395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5502" y="3492628"/>
            <a:ext cx="4475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2.1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1316764" y="3595855"/>
            <a:ext cx="152400" cy="191068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4614" y="4004798"/>
            <a:ext cx="4475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2.3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3036053" y="4343400"/>
            <a:ext cx="152400" cy="140293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>
            <a:off x="2329167" y="3037607"/>
            <a:ext cx="152400" cy="130822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57016" y="2709232"/>
            <a:ext cx="444352" cy="338554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2.8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>
            <a:off x="3321465" y="5423438"/>
            <a:ext cx="152400" cy="146851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Donut 28"/>
          <p:cNvSpPr/>
          <p:nvPr/>
        </p:nvSpPr>
        <p:spPr>
          <a:xfrm>
            <a:off x="4909670" y="5317471"/>
            <a:ext cx="180512" cy="179392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onut 2"/>
          <p:cNvSpPr/>
          <p:nvPr/>
        </p:nvSpPr>
        <p:spPr>
          <a:xfrm>
            <a:off x="1838219" y="4780660"/>
            <a:ext cx="205811" cy="171628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455853" y="5042018"/>
            <a:ext cx="204801" cy="178394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57" y="4783011"/>
            <a:ext cx="444352" cy="338554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1.7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9551" y="4527920"/>
            <a:ext cx="444352" cy="338554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2.8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854359" y="5305860"/>
            <a:ext cx="159552" cy="1533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934135" y="4322639"/>
            <a:ext cx="152400" cy="1511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863203" y="3178608"/>
            <a:ext cx="152400" cy="1533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5654927" y="3037607"/>
            <a:ext cx="152400" cy="1260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923726" y="4293548"/>
            <a:ext cx="152400" cy="169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Oval 1029"/>
          <p:cNvSpPr/>
          <p:nvPr/>
        </p:nvSpPr>
        <p:spPr>
          <a:xfrm>
            <a:off x="5181600" y="5512083"/>
            <a:ext cx="137726" cy="1476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1" name="Oval 1030"/>
          <p:cNvSpPr/>
          <p:nvPr/>
        </p:nvSpPr>
        <p:spPr>
          <a:xfrm>
            <a:off x="4114800" y="4706240"/>
            <a:ext cx="163794" cy="1331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2" name="Oval 1031"/>
          <p:cNvSpPr/>
          <p:nvPr/>
        </p:nvSpPr>
        <p:spPr>
          <a:xfrm>
            <a:off x="3733800" y="2822767"/>
            <a:ext cx="133528" cy="1114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Oval 1032"/>
          <p:cNvSpPr/>
          <p:nvPr/>
        </p:nvSpPr>
        <p:spPr>
          <a:xfrm>
            <a:off x="3661037" y="1625263"/>
            <a:ext cx="139527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lowchart: Connector 1033"/>
          <p:cNvSpPr/>
          <p:nvPr/>
        </p:nvSpPr>
        <p:spPr>
          <a:xfrm>
            <a:off x="1600200" y="1472864"/>
            <a:ext cx="129611" cy="1523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lowchart: Connector 1034"/>
          <p:cNvSpPr/>
          <p:nvPr/>
        </p:nvSpPr>
        <p:spPr>
          <a:xfrm>
            <a:off x="2558648" y="1472864"/>
            <a:ext cx="143147" cy="1524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Flowchart: Connector 1035"/>
          <p:cNvSpPr/>
          <p:nvPr/>
        </p:nvSpPr>
        <p:spPr>
          <a:xfrm>
            <a:off x="2533011" y="2425225"/>
            <a:ext cx="143147" cy="13174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lowchart: Connector 1036"/>
          <p:cNvSpPr/>
          <p:nvPr/>
        </p:nvSpPr>
        <p:spPr>
          <a:xfrm>
            <a:off x="1695072" y="2349024"/>
            <a:ext cx="143147" cy="1524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8" name="Flowchart: Connector 1037"/>
          <p:cNvSpPr/>
          <p:nvPr/>
        </p:nvSpPr>
        <p:spPr>
          <a:xfrm flipV="1">
            <a:off x="2558648" y="2914253"/>
            <a:ext cx="144708" cy="1523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lowchart: Connector 1038"/>
          <p:cNvSpPr/>
          <p:nvPr/>
        </p:nvSpPr>
        <p:spPr>
          <a:xfrm>
            <a:off x="1734796" y="3003098"/>
            <a:ext cx="152400" cy="89376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0" name="Flowchart: Connector 1039"/>
          <p:cNvSpPr/>
          <p:nvPr/>
        </p:nvSpPr>
        <p:spPr>
          <a:xfrm flipH="1">
            <a:off x="1365107" y="3804165"/>
            <a:ext cx="152400" cy="10126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Flowchart: Connector 1040"/>
          <p:cNvSpPr/>
          <p:nvPr/>
        </p:nvSpPr>
        <p:spPr>
          <a:xfrm>
            <a:off x="2073554" y="3804070"/>
            <a:ext cx="143147" cy="10135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2" name="Flowchart: Connector 1041"/>
          <p:cNvSpPr/>
          <p:nvPr/>
        </p:nvSpPr>
        <p:spPr>
          <a:xfrm>
            <a:off x="2415501" y="4326508"/>
            <a:ext cx="143147" cy="10335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3" name="Flowchart: Connector 1042"/>
          <p:cNvSpPr/>
          <p:nvPr/>
        </p:nvSpPr>
        <p:spPr>
          <a:xfrm>
            <a:off x="1619186" y="4566506"/>
            <a:ext cx="108242" cy="125444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4" name="Flowchart: Connector 1043"/>
          <p:cNvSpPr/>
          <p:nvPr/>
        </p:nvSpPr>
        <p:spPr>
          <a:xfrm>
            <a:off x="1638653" y="5260915"/>
            <a:ext cx="143147" cy="14625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Flowchart: Connector 1045"/>
          <p:cNvSpPr/>
          <p:nvPr/>
        </p:nvSpPr>
        <p:spPr>
          <a:xfrm>
            <a:off x="3100858" y="5496863"/>
            <a:ext cx="129611" cy="118646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7" name="Donut 1046"/>
          <p:cNvSpPr/>
          <p:nvPr/>
        </p:nvSpPr>
        <p:spPr>
          <a:xfrm>
            <a:off x="2383460" y="5427438"/>
            <a:ext cx="175189" cy="175685"/>
          </a:xfrm>
          <a:prstGeom prst="don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48" name="Flowchart: Connector 1047"/>
          <p:cNvSpPr/>
          <p:nvPr/>
        </p:nvSpPr>
        <p:spPr>
          <a:xfrm>
            <a:off x="2928877" y="4733964"/>
            <a:ext cx="118681" cy="11764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0" name="Flowchart: Connector 1049"/>
          <p:cNvSpPr/>
          <p:nvPr/>
        </p:nvSpPr>
        <p:spPr>
          <a:xfrm>
            <a:off x="3568816" y="4741494"/>
            <a:ext cx="184442" cy="13651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2" name="Flowchart: Connector 1051"/>
          <p:cNvSpPr/>
          <p:nvPr/>
        </p:nvSpPr>
        <p:spPr>
          <a:xfrm>
            <a:off x="4121209" y="5437098"/>
            <a:ext cx="175189" cy="13319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61037" y="2349024"/>
            <a:ext cx="1520563" cy="317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028" name="Rectangle 1027"/>
          <p:cNvSpPr/>
          <p:nvPr/>
        </p:nvSpPr>
        <p:spPr>
          <a:xfrm>
            <a:off x="1219200" y="5924438"/>
            <a:ext cx="3424485" cy="192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9" name="Rectangle 1028"/>
          <p:cNvSpPr/>
          <p:nvPr/>
        </p:nvSpPr>
        <p:spPr>
          <a:xfrm>
            <a:off x="1810996" y="6040741"/>
            <a:ext cx="2151404" cy="283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222472" y="1179732"/>
            <a:ext cx="2052165" cy="369332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Diesel LNAPL plume</a:t>
            </a:r>
            <a:endParaRPr lang="en-US" dirty="0"/>
          </a:p>
        </p:txBody>
      </p:sp>
      <p:cxnSp>
        <p:nvCxnSpPr>
          <p:cNvPr id="1045" name="Straight Arrow Connector 1044"/>
          <p:cNvCxnSpPr/>
          <p:nvPr/>
        </p:nvCxnSpPr>
        <p:spPr>
          <a:xfrm flipH="1">
            <a:off x="3100858" y="1549064"/>
            <a:ext cx="1542827" cy="8761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TextBox 1050"/>
          <p:cNvSpPr txBox="1"/>
          <p:nvPr/>
        </p:nvSpPr>
        <p:spPr>
          <a:xfrm>
            <a:off x="4359642" y="2297668"/>
            <a:ext cx="2294218" cy="369332"/>
          </a:xfrm>
          <a:prstGeom prst="rect">
            <a:avLst/>
          </a:prstGeom>
          <a:solidFill>
            <a:schemeClr val="accent3">
              <a:lumMod val="60000"/>
              <a:lumOff val="40000"/>
              <a:alpha val="8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Gasoline LNAPL plume</a:t>
            </a:r>
            <a:endParaRPr lang="en-US" dirty="0"/>
          </a:p>
        </p:txBody>
      </p:sp>
      <p:cxnSp>
        <p:nvCxnSpPr>
          <p:cNvPr id="1054" name="Straight Connector 1053"/>
          <p:cNvCxnSpPr/>
          <p:nvPr/>
        </p:nvCxnSpPr>
        <p:spPr>
          <a:xfrm>
            <a:off x="4296398" y="1549063"/>
            <a:ext cx="1919927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/>
          <p:cNvCxnSpPr/>
          <p:nvPr/>
        </p:nvCxnSpPr>
        <p:spPr>
          <a:xfrm>
            <a:off x="4359642" y="2667000"/>
            <a:ext cx="22942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Arrow Connector 1060"/>
          <p:cNvCxnSpPr/>
          <p:nvPr/>
        </p:nvCxnSpPr>
        <p:spPr>
          <a:xfrm>
            <a:off x="4643685" y="2667000"/>
            <a:ext cx="537915" cy="15070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/>
          <p:cNvSpPr txBox="1"/>
          <p:nvPr/>
        </p:nvSpPr>
        <p:spPr>
          <a:xfrm>
            <a:off x="2421570" y="4606941"/>
            <a:ext cx="513282" cy="40011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0.5</a:t>
            </a:r>
            <a:endParaRPr lang="en-US" sz="2000" b="1" dirty="0"/>
          </a:p>
        </p:txBody>
      </p:sp>
      <p:sp>
        <p:nvSpPr>
          <p:cNvPr id="1049" name="TextBox 1048"/>
          <p:cNvSpPr txBox="1"/>
          <p:nvPr/>
        </p:nvSpPr>
        <p:spPr>
          <a:xfrm>
            <a:off x="4973504" y="5998396"/>
            <a:ext cx="1397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&gt;1.0 net feet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53" name="TextBox 1052"/>
          <p:cNvSpPr txBox="1"/>
          <p:nvPr/>
        </p:nvSpPr>
        <p:spPr>
          <a:xfrm rot="347906">
            <a:off x="2584869" y="5133986"/>
            <a:ext cx="508473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1.0</a:t>
            </a:r>
            <a:endParaRPr lang="en-US" sz="20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2026702" y="5587228"/>
            <a:ext cx="444352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69" name="Straight Arrow Connector 68"/>
          <p:cNvCxnSpPr>
            <a:stCxn id="1049" idx="1"/>
          </p:cNvCxnSpPr>
          <p:nvPr/>
        </p:nvCxnSpPr>
        <p:spPr>
          <a:xfrm flipH="1" flipV="1">
            <a:off x="4325480" y="5756506"/>
            <a:ext cx="648024" cy="4265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94639" y="2297668"/>
            <a:ext cx="122533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LIF boring </a:t>
            </a:r>
          </a:p>
          <a:p>
            <a:pPr algn="ctr"/>
            <a:r>
              <a:rPr lang="en-US" dirty="0" smtClean="0"/>
              <a:t>(contoured</a:t>
            </a:r>
          </a:p>
          <a:p>
            <a:pPr algn="ctr"/>
            <a:r>
              <a:rPr lang="en-US" dirty="0" smtClean="0"/>
              <a:t>values)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H="1">
            <a:off x="6939403" y="2862972"/>
            <a:ext cx="147197" cy="2802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756535" y="5793565"/>
            <a:ext cx="1598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Well LNAPL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Thickness (red)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913661" y="3407853"/>
            <a:ext cx="143180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upper smear </a:t>
            </a:r>
          </a:p>
          <a:p>
            <a:pPr algn="ctr"/>
            <a:r>
              <a:rPr lang="en-US" dirty="0" smtClean="0"/>
              <a:t>zone signal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2312214" y="3871566"/>
            <a:ext cx="622638" cy="167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2544765" y="3786923"/>
            <a:ext cx="491288" cy="3871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1048" idx="0"/>
          </p:cNvCxnSpPr>
          <p:nvPr/>
        </p:nvCxnSpPr>
        <p:spPr>
          <a:xfrm>
            <a:off x="2886698" y="3905428"/>
            <a:ext cx="101520" cy="8285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13326" y="5659842"/>
            <a:ext cx="5473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L10</a:t>
            </a:r>
            <a:endParaRPr lang="en-US" sz="1600" b="1" u="sng" dirty="0"/>
          </a:p>
        </p:txBody>
      </p:sp>
      <p:cxnSp>
        <p:nvCxnSpPr>
          <p:cNvPr id="67" name="Straight Connector 66"/>
          <p:cNvCxnSpPr>
            <a:stCxn id="4" idx="0"/>
          </p:cNvCxnSpPr>
          <p:nvPr/>
        </p:nvCxnSpPr>
        <p:spPr>
          <a:xfrm flipH="1" flipV="1">
            <a:off x="5319326" y="5659686"/>
            <a:ext cx="67664" cy="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5280800" y="5543360"/>
            <a:ext cx="106190" cy="207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901169" y="4176086"/>
            <a:ext cx="4796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L12</a:t>
            </a:r>
            <a:endParaRPr lang="en-US" sz="1600" b="1" u="sng" dirty="0"/>
          </a:p>
        </p:txBody>
      </p:sp>
      <p:cxnSp>
        <p:nvCxnSpPr>
          <p:cNvPr id="79" name="Straight Connector 78"/>
          <p:cNvCxnSpPr/>
          <p:nvPr/>
        </p:nvCxnSpPr>
        <p:spPr>
          <a:xfrm>
            <a:off x="4063154" y="4435076"/>
            <a:ext cx="129611" cy="2838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038518" y="4145139"/>
            <a:ext cx="407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L9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81396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21383" r="23887" b="1379"/>
          <a:stretch/>
        </p:blipFill>
        <p:spPr bwMode="auto">
          <a:xfrm>
            <a:off x="533400" y="146538"/>
            <a:ext cx="8153400" cy="6553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5" name="Freeform 14"/>
          <p:cNvSpPr/>
          <p:nvPr/>
        </p:nvSpPr>
        <p:spPr>
          <a:xfrm>
            <a:off x="3094892" y="3965331"/>
            <a:ext cx="2859523" cy="2240964"/>
          </a:xfrm>
          <a:custGeom>
            <a:avLst/>
            <a:gdLst>
              <a:gd name="connsiteX0" fmla="*/ 0 w 2859523"/>
              <a:gd name="connsiteY0" fmla="*/ 2145323 h 2240964"/>
              <a:gd name="connsiteX1" fmla="*/ 17585 w 2859523"/>
              <a:gd name="connsiteY1" fmla="*/ 2092569 h 2240964"/>
              <a:gd name="connsiteX2" fmla="*/ 35170 w 2859523"/>
              <a:gd name="connsiteY2" fmla="*/ 2066192 h 2240964"/>
              <a:gd name="connsiteX3" fmla="*/ 61546 w 2859523"/>
              <a:gd name="connsiteY3" fmla="*/ 2022231 h 2240964"/>
              <a:gd name="connsiteX4" fmla="*/ 87923 w 2859523"/>
              <a:gd name="connsiteY4" fmla="*/ 1987061 h 2240964"/>
              <a:gd name="connsiteX5" fmla="*/ 105508 w 2859523"/>
              <a:gd name="connsiteY5" fmla="*/ 1960684 h 2240964"/>
              <a:gd name="connsiteX6" fmla="*/ 149470 w 2859523"/>
              <a:gd name="connsiteY6" fmla="*/ 1899138 h 2240964"/>
              <a:gd name="connsiteX7" fmla="*/ 175846 w 2859523"/>
              <a:gd name="connsiteY7" fmla="*/ 1846384 h 2240964"/>
              <a:gd name="connsiteX8" fmla="*/ 193431 w 2859523"/>
              <a:gd name="connsiteY8" fmla="*/ 1811215 h 2240964"/>
              <a:gd name="connsiteX9" fmla="*/ 254977 w 2859523"/>
              <a:gd name="connsiteY9" fmla="*/ 1723292 h 2240964"/>
              <a:gd name="connsiteX10" fmla="*/ 281354 w 2859523"/>
              <a:gd name="connsiteY10" fmla="*/ 1696915 h 2240964"/>
              <a:gd name="connsiteX11" fmla="*/ 290146 w 2859523"/>
              <a:gd name="connsiteY11" fmla="*/ 1670538 h 2240964"/>
              <a:gd name="connsiteX12" fmla="*/ 325316 w 2859523"/>
              <a:gd name="connsiteY12" fmla="*/ 1617784 h 2240964"/>
              <a:gd name="connsiteX13" fmla="*/ 360485 w 2859523"/>
              <a:gd name="connsiteY13" fmla="*/ 1538654 h 2240964"/>
              <a:gd name="connsiteX14" fmla="*/ 378070 w 2859523"/>
              <a:gd name="connsiteY14" fmla="*/ 1485900 h 2240964"/>
              <a:gd name="connsiteX15" fmla="*/ 386862 w 2859523"/>
              <a:gd name="connsiteY15" fmla="*/ 1459523 h 2240964"/>
              <a:gd name="connsiteX16" fmla="*/ 404446 w 2859523"/>
              <a:gd name="connsiteY16" fmla="*/ 1433146 h 2240964"/>
              <a:gd name="connsiteX17" fmla="*/ 413239 w 2859523"/>
              <a:gd name="connsiteY17" fmla="*/ 1406769 h 2240964"/>
              <a:gd name="connsiteX18" fmla="*/ 439616 w 2859523"/>
              <a:gd name="connsiteY18" fmla="*/ 1380392 h 2240964"/>
              <a:gd name="connsiteX19" fmla="*/ 448408 w 2859523"/>
              <a:gd name="connsiteY19" fmla="*/ 1345223 h 2240964"/>
              <a:gd name="connsiteX20" fmla="*/ 501162 w 2859523"/>
              <a:gd name="connsiteY20" fmla="*/ 1292469 h 2240964"/>
              <a:gd name="connsiteX21" fmla="*/ 527539 w 2859523"/>
              <a:gd name="connsiteY21" fmla="*/ 1248507 h 2240964"/>
              <a:gd name="connsiteX22" fmla="*/ 545123 w 2859523"/>
              <a:gd name="connsiteY22" fmla="*/ 1222131 h 2240964"/>
              <a:gd name="connsiteX23" fmla="*/ 597877 w 2859523"/>
              <a:gd name="connsiteY23" fmla="*/ 1213338 h 2240964"/>
              <a:gd name="connsiteX24" fmla="*/ 615462 w 2859523"/>
              <a:gd name="connsiteY24" fmla="*/ 1186961 h 2240964"/>
              <a:gd name="connsiteX25" fmla="*/ 668216 w 2859523"/>
              <a:gd name="connsiteY25" fmla="*/ 1169377 h 2240964"/>
              <a:gd name="connsiteX26" fmla="*/ 703385 w 2859523"/>
              <a:gd name="connsiteY26" fmla="*/ 1151792 h 2240964"/>
              <a:gd name="connsiteX27" fmla="*/ 773723 w 2859523"/>
              <a:gd name="connsiteY27" fmla="*/ 1134207 h 2240964"/>
              <a:gd name="connsiteX28" fmla="*/ 975946 w 2859523"/>
              <a:gd name="connsiteY28" fmla="*/ 1143000 h 2240964"/>
              <a:gd name="connsiteX29" fmla="*/ 1028700 w 2859523"/>
              <a:gd name="connsiteY29" fmla="*/ 1160584 h 2240964"/>
              <a:gd name="connsiteX30" fmla="*/ 1090246 w 2859523"/>
              <a:gd name="connsiteY30" fmla="*/ 1195754 h 2240964"/>
              <a:gd name="connsiteX31" fmla="*/ 1116623 w 2859523"/>
              <a:gd name="connsiteY31" fmla="*/ 1204546 h 2240964"/>
              <a:gd name="connsiteX32" fmla="*/ 1143000 w 2859523"/>
              <a:gd name="connsiteY32" fmla="*/ 1222131 h 2240964"/>
              <a:gd name="connsiteX33" fmla="*/ 1274885 w 2859523"/>
              <a:gd name="connsiteY33" fmla="*/ 1248507 h 2240964"/>
              <a:gd name="connsiteX34" fmla="*/ 1468316 w 2859523"/>
              <a:gd name="connsiteY34" fmla="*/ 1239715 h 2240964"/>
              <a:gd name="connsiteX35" fmla="*/ 1512277 w 2859523"/>
              <a:gd name="connsiteY35" fmla="*/ 1222131 h 2240964"/>
              <a:gd name="connsiteX36" fmla="*/ 1556239 w 2859523"/>
              <a:gd name="connsiteY36" fmla="*/ 1213338 h 2240964"/>
              <a:gd name="connsiteX37" fmla="*/ 1582616 w 2859523"/>
              <a:gd name="connsiteY37" fmla="*/ 1195754 h 2240964"/>
              <a:gd name="connsiteX38" fmla="*/ 1591408 w 2859523"/>
              <a:gd name="connsiteY38" fmla="*/ 1169377 h 2240964"/>
              <a:gd name="connsiteX39" fmla="*/ 1617785 w 2859523"/>
              <a:gd name="connsiteY39" fmla="*/ 1160584 h 2240964"/>
              <a:gd name="connsiteX40" fmla="*/ 1670539 w 2859523"/>
              <a:gd name="connsiteY40" fmla="*/ 1125415 h 2240964"/>
              <a:gd name="connsiteX41" fmla="*/ 1696916 w 2859523"/>
              <a:gd name="connsiteY41" fmla="*/ 1107831 h 2240964"/>
              <a:gd name="connsiteX42" fmla="*/ 1714500 w 2859523"/>
              <a:gd name="connsiteY42" fmla="*/ 1081454 h 2240964"/>
              <a:gd name="connsiteX43" fmla="*/ 1723293 w 2859523"/>
              <a:gd name="connsiteY43" fmla="*/ 1055077 h 2240964"/>
              <a:gd name="connsiteX44" fmla="*/ 1776046 w 2859523"/>
              <a:gd name="connsiteY44" fmla="*/ 1002323 h 2240964"/>
              <a:gd name="connsiteX45" fmla="*/ 1820008 w 2859523"/>
              <a:gd name="connsiteY45" fmla="*/ 940777 h 2240964"/>
              <a:gd name="connsiteX46" fmla="*/ 1828800 w 2859523"/>
              <a:gd name="connsiteY46" fmla="*/ 914400 h 2240964"/>
              <a:gd name="connsiteX47" fmla="*/ 1811216 w 2859523"/>
              <a:gd name="connsiteY47" fmla="*/ 518746 h 2240964"/>
              <a:gd name="connsiteX48" fmla="*/ 1828800 w 2859523"/>
              <a:gd name="connsiteY48" fmla="*/ 272561 h 2240964"/>
              <a:gd name="connsiteX49" fmla="*/ 1863970 w 2859523"/>
              <a:gd name="connsiteY49" fmla="*/ 254977 h 2240964"/>
              <a:gd name="connsiteX50" fmla="*/ 1925516 w 2859523"/>
              <a:gd name="connsiteY50" fmla="*/ 228600 h 2240964"/>
              <a:gd name="connsiteX51" fmla="*/ 1978270 w 2859523"/>
              <a:gd name="connsiteY51" fmla="*/ 175846 h 2240964"/>
              <a:gd name="connsiteX52" fmla="*/ 1995854 w 2859523"/>
              <a:gd name="connsiteY52" fmla="*/ 140677 h 2240964"/>
              <a:gd name="connsiteX53" fmla="*/ 2057400 w 2859523"/>
              <a:gd name="connsiteY53" fmla="*/ 114300 h 2240964"/>
              <a:gd name="connsiteX54" fmla="*/ 2083777 w 2859523"/>
              <a:gd name="connsiteY54" fmla="*/ 96715 h 2240964"/>
              <a:gd name="connsiteX55" fmla="*/ 2127739 w 2859523"/>
              <a:gd name="connsiteY55" fmla="*/ 79131 h 2240964"/>
              <a:gd name="connsiteX56" fmla="*/ 2198077 w 2859523"/>
              <a:gd name="connsiteY56" fmla="*/ 35169 h 2240964"/>
              <a:gd name="connsiteX57" fmla="*/ 2259623 w 2859523"/>
              <a:gd name="connsiteY57" fmla="*/ 0 h 2240964"/>
              <a:gd name="connsiteX58" fmla="*/ 2321170 w 2859523"/>
              <a:gd name="connsiteY58" fmla="*/ 8792 h 2240964"/>
              <a:gd name="connsiteX59" fmla="*/ 2347546 w 2859523"/>
              <a:gd name="connsiteY59" fmla="*/ 17584 h 2240964"/>
              <a:gd name="connsiteX60" fmla="*/ 2435470 w 2859523"/>
              <a:gd name="connsiteY60" fmla="*/ 26377 h 2240964"/>
              <a:gd name="connsiteX61" fmla="*/ 2655277 w 2859523"/>
              <a:gd name="connsiteY61" fmla="*/ 17584 h 2240964"/>
              <a:gd name="connsiteX62" fmla="*/ 2848708 w 2859523"/>
              <a:gd name="connsiteY62" fmla="*/ 79131 h 2240964"/>
              <a:gd name="connsiteX63" fmla="*/ 2822331 w 2859523"/>
              <a:gd name="connsiteY63" fmla="*/ 105507 h 2240964"/>
              <a:gd name="connsiteX64" fmla="*/ 2804746 w 2859523"/>
              <a:gd name="connsiteY64" fmla="*/ 158261 h 2240964"/>
              <a:gd name="connsiteX65" fmla="*/ 2795954 w 2859523"/>
              <a:gd name="connsiteY65" fmla="*/ 184638 h 2240964"/>
              <a:gd name="connsiteX66" fmla="*/ 2787162 w 2859523"/>
              <a:gd name="connsiteY66" fmla="*/ 219807 h 2240964"/>
              <a:gd name="connsiteX67" fmla="*/ 2769577 w 2859523"/>
              <a:gd name="connsiteY67" fmla="*/ 246184 h 2240964"/>
              <a:gd name="connsiteX68" fmla="*/ 2734408 w 2859523"/>
              <a:gd name="connsiteY68" fmla="*/ 378069 h 2240964"/>
              <a:gd name="connsiteX69" fmla="*/ 2725616 w 2859523"/>
              <a:gd name="connsiteY69" fmla="*/ 826477 h 2240964"/>
              <a:gd name="connsiteX70" fmla="*/ 2699239 w 2859523"/>
              <a:gd name="connsiteY70" fmla="*/ 844061 h 2240964"/>
              <a:gd name="connsiteX71" fmla="*/ 2620108 w 2859523"/>
              <a:gd name="connsiteY71" fmla="*/ 852854 h 2240964"/>
              <a:gd name="connsiteX72" fmla="*/ 2540977 w 2859523"/>
              <a:gd name="connsiteY72" fmla="*/ 879231 h 2240964"/>
              <a:gd name="connsiteX73" fmla="*/ 2514600 w 2859523"/>
              <a:gd name="connsiteY73" fmla="*/ 888023 h 2240964"/>
              <a:gd name="connsiteX74" fmla="*/ 2479431 w 2859523"/>
              <a:gd name="connsiteY74" fmla="*/ 905607 h 2240964"/>
              <a:gd name="connsiteX75" fmla="*/ 2453054 w 2859523"/>
              <a:gd name="connsiteY75" fmla="*/ 923192 h 2240964"/>
              <a:gd name="connsiteX76" fmla="*/ 2373923 w 2859523"/>
              <a:gd name="connsiteY76" fmla="*/ 958361 h 2240964"/>
              <a:gd name="connsiteX77" fmla="*/ 2329962 w 2859523"/>
              <a:gd name="connsiteY77" fmla="*/ 1002323 h 2240964"/>
              <a:gd name="connsiteX78" fmla="*/ 2286000 w 2859523"/>
              <a:gd name="connsiteY78" fmla="*/ 1055077 h 2240964"/>
              <a:gd name="connsiteX79" fmla="*/ 2250831 w 2859523"/>
              <a:gd name="connsiteY79" fmla="*/ 1099038 h 2240964"/>
              <a:gd name="connsiteX80" fmla="*/ 2215662 w 2859523"/>
              <a:gd name="connsiteY80" fmla="*/ 1160584 h 2240964"/>
              <a:gd name="connsiteX81" fmla="*/ 2180493 w 2859523"/>
              <a:gd name="connsiteY81" fmla="*/ 1213338 h 2240964"/>
              <a:gd name="connsiteX82" fmla="*/ 2162908 w 2859523"/>
              <a:gd name="connsiteY82" fmla="*/ 1266092 h 2240964"/>
              <a:gd name="connsiteX83" fmla="*/ 2154116 w 2859523"/>
              <a:gd name="connsiteY83" fmla="*/ 1292469 h 2240964"/>
              <a:gd name="connsiteX84" fmla="*/ 2145323 w 2859523"/>
              <a:gd name="connsiteY84" fmla="*/ 1336431 h 2240964"/>
              <a:gd name="connsiteX85" fmla="*/ 2118946 w 2859523"/>
              <a:gd name="connsiteY85" fmla="*/ 1433146 h 2240964"/>
              <a:gd name="connsiteX86" fmla="*/ 2101362 w 2859523"/>
              <a:gd name="connsiteY86" fmla="*/ 1573823 h 2240964"/>
              <a:gd name="connsiteX87" fmla="*/ 2092570 w 2859523"/>
              <a:gd name="connsiteY87" fmla="*/ 1617784 h 2240964"/>
              <a:gd name="connsiteX88" fmla="*/ 2031023 w 2859523"/>
              <a:gd name="connsiteY88" fmla="*/ 1688123 h 2240964"/>
              <a:gd name="connsiteX89" fmla="*/ 1978270 w 2859523"/>
              <a:gd name="connsiteY89" fmla="*/ 1732084 h 2240964"/>
              <a:gd name="connsiteX90" fmla="*/ 1960685 w 2859523"/>
              <a:gd name="connsiteY90" fmla="*/ 1758461 h 2240964"/>
              <a:gd name="connsiteX91" fmla="*/ 1934308 w 2859523"/>
              <a:gd name="connsiteY91" fmla="*/ 1776046 h 2240964"/>
              <a:gd name="connsiteX92" fmla="*/ 1925516 w 2859523"/>
              <a:gd name="connsiteY92" fmla="*/ 1802423 h 2240964"/>
              <a:gd name="connsiteX93" fmla="*/ 1899139 w 2859523"/>
              <a:gd name="connsiteY93" fmla="*/ 1828800 h 2240964"/>
              <a:gd name="connsiteX94" fmla="*/ 1855177 w 2859523"/>
              <a:gd name="connsiteY94" fmla="*/ 1872761 h 2240964"/>
              <a:gd name="connsiteX95" fmla="*/ 1820008 w 2859523"/>
              <a:gd name="connsiteY95" fmla="*/ 1925515 h 2240964"/>
              <a:gd name="connsiteX96" fmla="*/ 1802423 w 2859523"/>
              <a:gd name="connsiteY96" fmla="*/ 1951892 h 2240964"/>
              <a:gd name="connsiteX97" fmla="*/ 1776046 w 2859523"/>
              <a:gd name="connsiteY97" fmla="*/ 1978269 h 2240964"/>
              <a:gd name="connsiteX98" fmla="*/ 1749670 w 2859523"/>
              <a:gd name="connsiteY98" fmla="*/ 2031023 h 2240964"/>
              <a:gd name="connsiteX99" fmla="*/ 1723293 w 2859523"/>
              <a:gd name="connsiteY99" fmla="*/ 2048607 h 2240964"/>
              <a:gd name="connsiteX100" fmla="*/ 1688123 w 2859523"/>
              <a:gd name="connsiteY100" fmla="*/ 2092569 h 2240964"/>
              <a:gd name="connsiteX101" fmla="*/ 1635370 w 2859523"/>
              <a:gd name="connsiteY101" fmla="*/ 2162907 h 2240964"/>
              <a:gd name="connsiteX102" fmla="*/ 1547446 w 2859523"/>
              <a:gd name="connsiteY102" fmla="*/ 2180492 h 2240964"/>
              <a:gd name="connsiteX103" fmla="*/ 1503485 w 2859523"/>
              <a:gd name="connsiteY103" fmla="*/ 2189284 h 2240964"/>
              <a:gd name="connsiteX104" fmla="*/ 905608 w 2859523"/>
              <a:gd name="connsiteY104" fmla="*/ 2206869 h 2240964"/>
              <a:gd name="connsiteX105" fmla="*/ 580293 w 2859523"/>
              <a:gd name="connsiteY105" fmla="*/ 2215661 h 2240964"/>
              <a:gd name="connsiteX106" fmla="*/ 167054 w 2859523"/>
              <a:gd name="connsiteY106" fmla="*/ 2215661 h 2240964"/>
              <a:gd name="connsiteX107" fmla="*/ 70339 w 2859523"/>
              <a:gd name="connsiteY107" fmla="*/ 2206869 h 2240964"/>
              <a:gd name="connsiteX108" fmla="*/ 17585 w 2859523"/>
              <a:gd name="connsiteY108" fmla="*/ 2171700 h 2240964"/>
              <a:gd name="connsiteX109" fmla="*/ 0 w 2859523"/>
              <a:gd name="connsiteY109" fmla="*/ 2145323 h 224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2859523" h="2240964">
                <a:moveTo>
                  <a:pt x="0" y="2145323"/>
                </a:moveTo>
                <a:cubicBezTo>
                  <a:pt x="5862" y="2127738"/>
                  <a:pt x="10057" y="2109507"/>
                  <a:pt x="17585" y="2092569"/>
                </a:cubicBezTo>
                <a:cubicBezTo>
                  <a:pt x="21877" y="2082913"/>
                  <a:pt x="29569" y="2075153"/>
                  <a:pt x="35170" y="2066192"/>
                </a:cubicBezTo>
                <a:cubicBezTo>
                  <a:pt x="44227" y="2051701"/>
                  <a:pt x="52067" y="2036450"/>
                  <a:pt x="61546" y="2022231"/>
                </a:cubicBezTo>
                <a:cubicBezTo>
                  <a:pt x="69675" y="2010038"/>
                  <a:pt x="79406" y="1998986"/>
                  <a:pt x="87923" y="1987061"/>
                </a:cubicBezTo>
                <a:cubicBezTo>
                  <a:pt x="94065" y="1978462"/>
                  <a:pt x="99366" y="1969283"/>
                  <a:pt x="105508" y="1960684"/>
                </a:cubicBezTo>
                <a:cubicBezTo>
                  <a:pt x="160037" y="1884344"/>
                  <a:pt x="108027" y="1961301"/>
                  <a:pt x="149470" y="1899138"/>
                </a:cubicBezTo>
                <a:cubicBezTo>
                  <a:pt x="165589" y="1850781"/>
                  <a:pt x="148578" y="1894104"/>
                  <a:pt x="175846" y="1846384"/>
                </a:cubicBezTo>
                <a:cubicBezTo>
                  <a:pt x="182349" y="1835004"/>
                  <a:pt x="186688" y="1822454"/>
                  <a:pt x="193431" y="1811215"/>
                </a:cubicBezTo>
                <a:cubicBezTo>
                  <a:pt x="203522" y="1794397"/>
                  <a:pt x="238944" y="1741997"/>
                  <a:pt x="254977" y="1723292"/>
                </a:cubicBezTo>
                <a:cubicBezTo>
                  <a:pt x="263069" y="1713851"/>
                  <a:pt x="272562" y="1705707"/>
                  <a:pt x="281354" y="1696915"/>
                </a:cubicBezTo>
                <a:cubicBezTo>
                  <a:pt x="284285" y="1688123"/>
                  <a:pt x="285645" y="1678640"/>
                  <a:pt x="290146" y="1670538"/>
                </a:cubicBezTo>
                <a:cubicBezTo>
                  <a:pt x="300410" y="1652063"/>
                  <a:pt x="325316" y="1617784"/>
                  <a:pt x="325316" y="1617784"/>
                </a:cubicBezTo>
                <a:cubicBezTo>
                  <a:pt x="346242" y="1555006"/>
                  <a:pt x="332618" y="1580453"/>
                  <a:pt x="360485" y="1538654"/>
                </a:cubicBezTo>
                <a:lnTo>
                  <a:pt x="378070" y="1485900"/>
                </a:lnTo>
                <a:cubicBezTo>
                  <a:pt x="381001" y="1477108"/>
                  <a:pt x="381721" y="1467234"/>
                  <a:pt x="386862" y="1459523"/>
                </a:cubicBezTo>
                <a:cubicBezTo>
                  <a:pt x="392723" y="1450731"/>
                  <a:pt x="399720" y="1442597"/>
                  <a:pt x="404446" y="1433146"/>
                </a:cubicBezTo>
                <a:cubicBezTo>
                  <a:pt x="408591" y="1424856"/>
                  <a:pt x="408098" y="1414480"/>
                  <a:pt x="413239" y="1406769"/>
                </a:cubicBezTo>
                <a:cubicBezTo>
                  <a:pt x="420136" y="1396423"/>
                  <a:pt x="430824" y="1389184"/>
                  <a:pt x="439616" y="1380392"/>
                </a:cubicBezTo>
                <a:cubicBezTo>
                  <a:pt x="442547" y="1368669"/>
                  <a:pt x="441478" y="1355122"/>
                  <a:pt x="448408" y="1345223"/>
                </a:cubicBezTo>
                <a:cubicBezTo>
                  <a:pt x="462669" y="1324850"/>
                  <a:pt x="488367" y="1313794"/>
                  <a:pt x="501162" y="1292469"/>
                </a:cubicBezTo>
                <a:cubicBezTo>
                  <a:pt x="509954" y="1277815"/>
                  <a:pt x="518482" y="1262999"/>
                  <a:pt x="527539" y="1248507"/>
                </a:cubicBezTo>
                <a:cubicBezTo>
                  <a:pt x="533139" y="1239546"/>
                  <a:pt x="535672" y="1226857"/>
                  <a:pt x="545123" y="1222131"/>
                </a:cubicBezTo>
                <a:cubicBezTo>
                  <a:pt x="561068" y="1214158"/>
                  <a:pt x="580292" y="1216269"/>
                  <a:pt x="597877" y="1213338"/>
                </a:cubicBezTo>
                <a:cubicBezTo>
                  <a:pt x="603739" y="1204546"/>
                  <a:pt x="606501" y="1192561"/>
                  <a:pt x="615462" y="1186961"/>
                </a:cubicBezTo>
                <a:cubicBezTo>
                  <a:pt x="631180" y="1177137"/>
                  <a:pt x="651637" y="1177667"/>
                  <a:pt x="668216" y="1169377"/>
                </a:cubicBezTo>
                <a:cubicBezTo>
                  <a:pt x="679939" y="1163515"/>
                  <a:pt x="691338" y="1156955"/>
                  <a:pt x="703385" y="1151792"/>
                </a:cubicBezTo>
                <a:cubicBezTo>
                  <a:pt x="727038" y="1141655"/>
                  <a:pt x="747927" y="1139367"/>
                  <a:pt x="773723" y="1134207"/>
                </a:cubicBezTo>
                <a:cubicBezTo>
                  <a:pt x="841131" y="1137138"/>
                  <a:pt x="908833" y="1136057"/>
                  <a:pt x="975946" y="1143000"/>
                </a:cubicBezTo>
                <a:cubicBezTo>
                  <a:pt x="994383" y="1144907"/>
                  <a:pt x="1028700" y="1160584"/>
                  <a:pt x="1028700" y="1160584"/>
                </a:cubicBezTo>
                <a:cubicBezTo>
                  <a:pt x="1055189" y="1178244"/>
                  <a:pt x="1059013" y="1182368"/>
                  <a:pt x="1090246" y="1195754"/>
                </a:cubicBezTo>
                <a:cubicBezTo>
                  <a:pt x="1098765" y="1199405"/>
                  <a:pt x="1107831" y="1201615"/>
                  <a:pt x="1116623" y="1204546"/>
                </a:cubicBezTo>
                <a:cubicBezTo>
                  <a:pt x="1125415" y="1210408"/>
                  <a:pt x="1132818" y="1219303"/>
                  <a:pt x="1143000" y="1222131"/>
                </a:cubicBezTo>
                <a:cubicBezTo>
                  <a:pt x="1186197" y="1234130"/>
                  <a:pt x="1274885" y="1248507"/>
                  <a:pt x="1274885" y="1248507"/>
                </a:cubicBezTo>
                <a:cubicBezTo>
                  <a:pt x="1339362" y="1245576"/>
                  <a:pt x="1404167" y="1246842"/>
                  <a:pt x="1468316" y="1239715"/>
                </a:cubicBezTo>
                <a:cubicBezTo>
                  <a:pt x="1484002" y="1237972"/>
                  <a:pt x="1497160" y="1226666"/>
                  <a:pt x="1512277" y="1222131"/>
                </a:cubicBezTo>
                <a:cubicBezTo>
                  <a:pt x="1526591" y="1217837"/>
                  <a:pt x="1541585" y="1216269"/>
                  <a:pt x="1556239" y="1213338"/>
                </a:cubicBezTo>
                <a:cubicBezTo>
                  <a:pt x="1565031" y="1207477"/>
                  <a:pt x="1576015" y="1204005"/>
                  <a:pt x="1582616" y="1195754"/>
                </a:cubicBezTo>
                <a:cubicBezTo>
                  <a:pt x="1588406" y="1188517"/>
                  <a:pt x="1584855" y="1175930"/>
                  <a:pt x="1591408" y="1169377"/>
                </a:cubicBezTo>
                <a:cubicBezTo>
                  <a:pt x="1597961" y="1162823"/>
                  <a:pt x="1609683" y="1165085"/>
                  <a:pt x="1617785" y="1160584"/>
                </a:cubicBezTo>
                <a:cubicBezTo>
                  <a:pt x="1636259" y="1150320"/>
                  <a:pt x="1652954" y="1137138"/>
                  <a:pt x="1670539" y="1125415"/>
                </a:cubicBezTo>
                <a:lnTo>
                  <a:pt x="1696916" y="1107831"/>
                </a:lnTo>
                <a:cubicBezTo>
                  <a:pt x="1702777" y="1099039"/>
                  <a:pt x="1709774" y="1090905"/>
                  <a:pt x="1714500" y="1081454"/>
                </a:cubicBezTo>
                <a:cubicBezTo>
                  <a:pt x="1718645" y="1073164"/>
                  <a:pt x="1717603" y="1062393"/>
                  <a:pt x="1723293" y="1055077"/>
                </a:cubicBezTo>
                <a:cubicBezTo>
                  <a:pt x="1738561" y="1035447"/>
                  <a:pt x="1761125" y="1022218"/>
                  <a:pt x="1776046" y="1002323"/>
                </a:cubicBezTo>
                <a:cubicBezTo>
                  <a:pt x="1808763" y="958700"/>
                  <a:pt x="1794294" y="979347"/>
                  <a:pt x="1820008" y="940777"/>
                </a:cubicBezTo>
                <a:cubicBezTo>
                  <a:pt x="1822939" y="931985"/>
                  <a:pt x="1828800" y="923668"/>
                  <a:pt x="1828800" y="914400"/>
                </a:cubicBezTo>
                <a:cubicBezTo>
                  <a:pt x="1828800" y="624938"/>
                  <a:pt x="1834026" y="678422"/>
                  <a:pt x="1811216" y="518746"/>
                </a:cubicBezTo>
                <a:cubicBezTo>
                  <a:pt x="1817077" y="436684"/>
                  <a:pt x="1812665" y="353234"/>
                  <a:pt x="1828800" y="272561"/>
                </a:cubicBezTo>
                <a:cubicBezTo>
                  <a:pt x="1831370" y="259709"/>
                  <a:pt x="1851923" y="260140"/>
                  <a:pt x="1863970" y="254977"/>
                </a:cubicBezTo>
                <a:cubicBezTo>
                  <a:pt x="1902033" y="238664"/>
                  <a:pt x="1883114" y="255101"/>
                  <a:pt x="1925516" y="228600"/>
                </a:cubicBezTo>
                <a:cubicBezTo>
                  <a:pt x="1956366" y="209319"/>
                  <a:pt x="1961767" y="204726"/>
                  <a:pt x="1978270" y="175846"/>
                </a:cubicBezTo>
                <a:cubicBezTo>
                  <a:pt x="1984773" y="164466"/>
                  <a:pt x="1985508" y="148724"/>
                  <a:pt x="1995854" y="140677"/>
                </a:cubicBezTo>
                <a:cubicBezTo>
                  <a:pt x="2013472" y="126974"/>
                  <a:pt x="2037436" y="124282"/>
                  <a:pt x="2057400" y="114300"/>
                </a:cubicBezTo>
                <a:cubicBezTo>
                  <a:pt x="2066852" y="109574"/>
                  <a:pt x="2074325" y="101441"/>
                  <a:pt x="2083777" y="96715"/>
                </a:cubicBezTo>
                <a:cubicBezTo>
                  <a:pt x="2097894" y="89657"/>
                  <a:pt x="2113622" y="86189"/>
                  <a:pt x="2127739" y="79131"/>
                </a:cubicBezTo>
                <a:cubicBezTo>
                  <a:pt x="2194049" y="45976"/>
                  <a:pt x="2149264" y="63063"/>
                  <a:pt x="2198077" y="35169"/>
                </a:cubicBezTo>
                <a:cubicBezTo>
                  <a:pt x="2276176" y="-9460"/>
                  <a:pt x="2195349" y="42848"/>
                  <a:pt x="2259623" y="0"/>
                </a:cubicBezTo>
                <a:cubicBezTo>
                  <a:pt x="2280139" y="2931"/>
                  <a:pt x="2300848" y="4728"/>
                  <a:pt x="2321170" y="8792"/>
                </a:cubicBezTo>
                <a:cubicBezTo>
                  <a:pt x="2330258" y="10609"/>
                  <a:pt x="2338386" y="16175"/>
                  <a:pt x="2347546" y="17584"/>
                </a:cubicBezTo>
                <a:cubicBezTo>
                  <a:pt x="2376658" y="22063"/>
                  <a:pt x="2406162" y="23446"/>
                  <a:pt x="2435470" y="26377"/>
                </a:cubicBezTo>
                <a:cubicBezTo>
                  <a:pt x="2508739" y="23446"/>
                  <a:pt x="2581949" y="17584"/>
                  <a:pt x="2655277" y="17584"/>
                </a:cubicBezTo>
                <a:cubicBezTo>
                  <a:pt x="2754129" y="17584"/>
                  <a:pt x="2900610" y="-37649"/>
                  <a:pt x="2848708" y="79131"/>
                </a:cubicBezTo>
                <a:cubicBezTo>
                  <a:pt x="2843658" y="90493"/>
                  <a:pt x="2831123" y="96715"/>
                  <a:pt x="2822331" y="105507"/>
                </a:cubicBezTo>
                <a:lnTo>
                  <a:pt x="2804746" y="158261"/>
                </a:lnTo>
                <a:cubicBezTo>
                  <a:pt x="2801815" y="167053"/>
                  <a:pt x="2798202" y="175647"/>
                  <a:pt x="2795954" y="184638"/>
                </a:cubicBezTo>
                <a:cubicBezTo>
                  <a:pt x="2793023" y="196361"/>
                  <a:pt x="2791922" y="208700"/>
                  <a:pt x="2787162" y="219807"/>
                </a:cubicBezTo>
                <a:cubicBezTo>
                  <a:pt x="2782999" y="229520"/>
                  <a:pt x="2775439" y="237392"/>
                  <a:pt x="2769577" y="246184"/>
                </a:cubicBezTo>
                <a:cubicBezTo>
                  <a:pt x="2743449" y="324572"/>
                  <a:pt x="2756014" y="280844"/>
                  <a:pt x="2734408" y="378069"/>
                </a:cubicBezTo>
                <a:cubicBezTo>
                  <a:pt x="2731477" y="527538"/>
                  <a:pt x="2736867" y="677403"/>
                  <a:pt x="2725616" y="826477"/>
                </a:cubicBezTo>
                <a:cubicBezTo>
                  <a:pt x="2724821" y="837014"/>
                  <a:pt x="2709490" y="841498"/>
                  <a:pt x="2699239" y="844061"/>
                </a:cubicBezTo>
                <a:cubicBezTo>
                  <a:pt x="2673492" y="850498"/>
                  <a:pt x="2646485" y="849923"/>
                  <a:pt x="2620108" y="852854"/>
                </a:cubicBezTo>
                <a:lnTo>
                  <a:pt x="2540977" y="879231"/>
                </a:lnTo>
                <a:cubicBezTo>
                  <a:pt x="2532185" y="882162"/>
                  <a:pt x="2522890" y="883878"/>
                  <a:pt x="2514600" y="888023"/>
                </a:cubicBezTo>
                <a:cubicBezTo>
                  <a:pt x="2502877" y="893884"/>
                  <a:pt x="2490811" y="899104"/>
                  <a:pt x="2479431" y="905607"/>
                </a:cubicBezTo>
                <a:cubicBezTo>
                  <a:pt x="2470256" y="910850"/>
                  <a:pt x="2462710" y="918900"/>
                  <a:pt x="2453054" y="923192"/>
                </a:cubicBezTo>
                <a:cubicBezTo>
                  <a:pt x="2358881" y="965048"/>
                  <a:pt x="2433620" y="918564"/>
                  <a:pt x="2373923" y="958361"/>
                </a:cubicBezTo>
                <a:cubicBezTo>
                  <a:pt x="2341686" y="1006718"/>
                  <a:pt x="2373922" y="965689"/>
                  <a:pt x="2329962" y="1002323"/>
                </a:cubicBezTo>
                <a:cubicBezTo>
                  <a:pt x="2304575" y="1023479"/>
                  <a:pt x="2303291" y="1029141"/>
                  <a:pt x="2286000" y="1055077"/>
                </a:cubicBezTo>
                <a:cubicBezTo>
                  <a:pt x="2268884" y="1106427"/>
                  <a:pt x="2290601" y="1059269"/>
                  <a:pt x="2250831" y="1099038"/>
                </a:cubicBezTo>
                <a:cubicBezTo>
                  <a:pt x="2235622" y="1114247"/>
                  <a:pt x="2226007" y="1143342"/>
                  <a:pt x="2215662" y="1160584"/>
                </a:cubicBezTo>
                <a:cubicBezTo>
                  <a:pt x="2204789" y="1178706"/>
                  <a:pt x="2187176" y="1193288"/>
                  <a:pt x="2180493" y="1213338"/>
                </a:cubicBezTo>
                <a:lnTo>
                  <a:pt x="2162908" y="1266092"/>
                </a:lnTo>
                <a:cubicBezTo>
                  <a:pt x="2159977" y="1274884"/>
                  <a:pt x="2155934" y="1283381"/>
                  <a:pt x="2154116" y="1292469"/>
                </a:cubicBezTo>
                <a:cubicBezTo>
                  <a:pt x="2151185" y="1307123"/>
                  <a:pt x="2149255" y="1322013"/>
                  <a:pt x="2145323" y="1336431"/>
                </a:cubicBezTo>
                <a:cubicBezTo>
                  <a:pt x="2127802" y="1400673"/>
                  <a:pt x="2127513" y="1373176"/>
                  <a:pt x="2118946" y="1433146"/>
                </a:cubicBezTo>
                <a:cubicBezTo>
                  <a:pt x="2112263" y="1479928"/>
                  <a:pt x="2108045" y="1527041"/>
                  <a:pt x="2101362" y="1573823"/>
                </a:cubicBezTo>
                <a:cubicBezTo>
                  <a:pt x="2099249" y="1588617"/>
                  <a:pt x="2098754" y="1604180"/>
                  <a:pt x="2092570" y="1617784"/>
                </a:cubicBezTo>
                <a:cubicBezTo>
                  <a:pt x="2061833" y="1685405"/>
                  <a:pt x="2069837" y="1655777"/>
                  <a:pt x="2031023" y="1688123"/>
                </a:cubicBezTo>
                <a:cubicBezTo>
                  <a:pt x="1963328" y="1744536"/>
                  <a:pt x="2043755" y="1688428"/>
                  <a:pt x="1978270" y="1732084"/>
                </a:cubicBezTo>
                <a:cubicBezTo>
                  <a:pt x="1972408" y="1740876"/>
                  <a:pt x="1968157" y="1750989"/>
                  <a:pt x="1960685" y="1758461"/>
                </a:cubicBezTo>
                <a:cubicBezTo>
                  <a:pt x="1953213" y="1765933"/>
                  <a:pt x="1940909" y="1767794"/>
                  <a:pt x="1934308" y="1776046"/>
                </a:cubicBezTo>
                <a:cubicBezTo>
                  <a:pt x="1928518" y="1783283"/>
                  <a:pt x="1930657" y="1794712"/>
                  <a:pt x="1925516" y="1802423"/>
                </a:cubicBezTo>
                <a:cubicBezTo>
                  <a:pt x="1918619" y="1812769"/>
                  <a:pt x="1907099" y="1819248"/>
                  <a:pt x="1899139" y="1828800"/>
                </a:cubicBezTo>
                <a:cubicBezTo>
                  <a:pt x="1862505" y="1872760"/>
                  <a:pt x="1903534" y="1840524"/>
                  <a:pt x="1855177" y="1872761"/>
                </a:cubicBezTo>
                <a:lnTo>
                  <a:pt x="1820008" y="1925515"/>
                </a:lnTo>
                <a:cubicBezTo>
                  <a:pt x="1814146" y="1934307"/>
                  <a:pt x="1809895" y="1944420"/>
                  <a:pt x="1802423" y="1951892"/>
                </a:cubicBezTo>
                <a:lnTo>
                  <a:pt x="1776046" y="1978269"/>
                </a:lnTo>
                <a:cubicBezTo>
                  <a:pt x="1768896" y="1999721"/>
                  <a:pt x="1766713" y="2013980"/>
                  <a:pt x="1749670" y="2031023"/>
                </a:cubicBezTo>
                <a:cubicBezTo>
                  <a:pt x="1742198" y="2038495"/>
                  <a:pt x="1732085" y="2042746"/>
                  <a:pt x="1723293" y="2048607"/>
                </a:cubicBezTo>
                <a:cubicBezTo>
                  <a:pt x="1703003" y="2109472"/>
                  <a:pt x="1731509" y="2041951"/>
                  <a:pt x="1688123" y="2092569"/>
                </a:cubicBezTo>
                <a:cubicBezTo>
                  <a:pt x="1675990" y="2106724"/>
                  <a:pt x="1658812" y="2153891"/>
                  <a:pt x="1635370" y="2162907"/>
                </a:cubicBezTo>
                <a:cubicBezTo>
                  <a:pt x="1607474" y="2173636"/>
                  <a:pt x="1576754" y="2174630"/>
                  <a:pt x="1547446" y="2180492"/>
                </a:cubicBezTo>
                <a:lnTo>
                  <a:pt x="1503485" y="2189284"/>
                </a:lnTo>
                <a:cubicBezTo>
                  <a:pt x="1277381" y="2234506"/>
                  <a:pt x="1487648" y="2195229"/>
                  <a:pt x="905608" y="2206869"/>
                </a:cubicBezTo>
                <a:lnTo>
                  <a:pt x="580293" y="2215661"/>
                </a:lnTo>
                <a:cubicBezTo>
                  <a:pt x="432599" y="2264896"/>
                  <a:pt x="548572" y="2229535"/>
                  <a:pt x="167054" y="2215661"/>
                </a:cubicBezTo>
                <a:cubicBezTo>
                  <a:pt x="134704" y="2214485"/>
                  <a:pt x="102577" y="2209800"/>
                  <a:pt x="70339" y="2206869"/>
                </a:cubicBezTo>
                <a:cubicBezTo>
                  <a:pt x="52754" y="2195146"/>
                  <a:pt x="37634" y="2178384"/>
                  <a:pt x="17585" y="2171700"/>
                </a:cubicBezTo>
                <a:lnTo>
                  <a:pt x="0" y="214532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593856" y="5198181"/>
            <a:ext cx="1470513" cy="1009188"/>
          </a:xfrm>
          <a:custGeom>
            <a:avLst/>
            <a:gdLst>
              <a:gd name="connsiteX0" fmla="*/ 10990 w 1470513"/>
              <a:gd name="connsiteY0" fmla="*/ 1000396 h 1009188"/>
              <a:gd name="connsiteX1" fmla="*/ 2198 w 1470513"/>
              <a:gd name="connsiteY1" fmla="*/ 956434 h 1009188"/>
              <a:gd name="connsiteX2" fmla="*/ 37367 w 1470513"/>
              <a:gd name="connsiteY2" fmla="*/ 894888 h 1009188"/>
              <a:gd name="connsiteX3" fmla="*/ 72536 w 1470513"/>
              <a:gd name="connsiteY3" fmla="*/ 833342 h 1009188"/>
              <a:gd name="connsiteX4" fmla="*/ 90121 w 1470513"/>
              <a:gd name="connsiteY4" fmla="*/ 789381 h 1009188"/>
              <a:gd name="connsiteX5" fmla="*/ 107706 w 1470513"/>
              <a:gd name="connsiteY5" fmla="*/ 736627 h 1009188"/>
              <a:gd name="connsiteX6" fmla="*/ 160459 w 1470513"/>
              <a:gd name="connsiteY6" fmla="*/ 666288 h 1009188"/>
              <a:gd name="connsiteX7" fmla="*/ 186836 w 1470513"/>
              <a:gd name="connsiteY7" fmla="*/ 639911 h 1009188"/>
              <a:gd name="connsiteX8" fmla="*/ 222006 w 1470513"/>
              <a:gd name="connsiteY8" fmla="*/ 587157 h 1009188"/>
              <a:gd name="connsiteX9" fmla="*/ 239590 w 1470513"/>
              <a:gd name="connsiteY9" fmla="*/ 437688 h 1009188"/>
              <a:gd name="connsiteX10" fmla="*/ 257175 w 1470513"/>
              <a:gd name="connsiteY10" fmla="*/ 411311 h 1009188"/>
              <a:gd name="connsiteX11" fmla="*/ 301136 w 1470513"/>
              <a:gd name="connsiteY11" fmla="*/ 332181 h 1009188"/>
              <a:gd name="connsiteX12" fmla="*/ 318721 w 1470513"/>
              <a:gd name="connsiteY12" fmla="*/ 305804 h 1009188"/>
              <a:gd name="connsiteX13" fmla="*/ 353890 w 1470513"/>
              <a:gd name="connsiteY13" fmla="*/ 288219 h 1009188"/>
              <a:gd name="connsiteX14" fmla="*/ 406644 w 1470513"/>
              <a:gd name="connsiteY14" fmla="*/ 253050 h 1009188"/>
              <a:gd name="connsiteX15" fmla="*/ 459398 w 1470513"/>
              <a:gd name="connsiteY15" fmla="*/ 217881 h 1009188"/>
              <a:gd name="connsiteX16" fmla="*/ 520944 w 1470513"/>
              <a:gd name="connsiteY16" fmla="*/ 182711 h 1009188"/>
              <a:gd name="connsiteX17" fmla="*/ 547321 w 1470513"/>
              <a:gd name="connsiteY17" fmla="*/ 165127 h 1009188"/>
              <a:gd name="connsiteX18" fmla="*/ 582490 w 1470513"/>
              <a:gd name="connsiteY18" fmla="*/ 156334 h 1009188"/>
              <a:gd name="connsiteX19" fmla="*/ 661621 w 1470513"/>
              <a:gd name="connsiteY19" fmla="*/ 129957 h 1009188"/>
              <a:gd name="connsiteX20" fmla="*/ 687998 w 1470513"/>
              <a:gd name="connsiteY20" fmla="*/ 121165 h 1009188"/>
              <a:gd name="connsiteX21" fmla="*/ 784713 w 1470513"/>
              <a:gd name="connsiteY21" fmla="*/ 103581 h 1009188"/>
              <a:gd name="connsiteX22" fmla="*/ 907806 w 1470513"/>
              <a:gd name="connsiteY22" fmla="*/ 94788 h 1009188"/>
              <a:gd name="connsiteX23" fmla="*/ 942975 w 1470513"/>
              <a:gd name="connsiteY23" fmla="*/ 85996 h 1009188"/>
              <a:gd name="connsiteX24" fmla="*/ 969352 w 1470513"/>
              <a:gd name="connsiteY24" fmla="*/ 68411 h 1009188"/>
              <a:gd name="connsiteX25" fmla="*/ 1074859 w 1470513"/>
              <a:gd name="connsiteY25" fmla="*/ 50827 h 1009188"/>
              <a:gd name="connsiteX26" fmla="*/ 1118821 w 1470513"/>
              <a:gd name="connsiteY26" fmla="*/ 42034 h 1009188"/>
              <a:gd name="connsiteX27" fmla="*/ 1145198 w 1470513"/>
              <a:gd name="connsiteY27" fmla="*/ 33242 h 1009188"/>
              <a:gd name="connsiteX28" fmla="*/ 1303459 w 1470513"/>
              <a:gd name="connsiteY28" fmla="*/ 24450 h 1009188"/>
              <a:gd name="connsiteX29" fmla="*/ 1417759 w 1470513"/>
              <a:gd name="connsiteY29" fmla="*/ 15657 h 1009188"/>
              <a:gd name="connsiteX30" fmla="*/ 1444136 w 1470513"/>
              <a:gd name="connsiteY30" fmla="*/ 42034 h 1009188"/>
              <a:gd name="connsiteX31" fmla="*/ 1461721 w 1470513"/>
              <a:gd name="connsiteY31" fmla="*/ 94788 h 1009188"/>
              <a:gd name="connsiteX32" fmla="*/ 1470513 w 1470513"/>
              <a:gd name="connsiteY32" fmla="*/ 121165 h 1009188"/>
              <a:gd name="connsiteX33" fmla="*/ 1461721 w 1470513"/>
              <a:gd name="connsiteY33" fmla="*/ 191504 h 1009188"/>
              <a:gd name="connsiteX34" fmla="*/ 1452929 w 1470513"/>
              <a:gd name="connsiteY34" fmla="*/ 217881 h 1009188"/>
              <a:gd name="connsiteX35" fmla="*/ 1426552 w 1470513"/>
              <a:gd name="connsiteY35" fmla="*/ 235465 h 1009188"/>
              <a:gd name="connsiteX36" fmla="*/ 1400175 w 1470513"/>
              <a:gd name="connsiteY36" fmla="*/ 261842 h 1009188"/>
              <a:gd name="connsiteX37" fmla="*/ 1347421 w 1470513"/>
              <a:gd name="connsiteY37" fmla="*/ 323388 h 1009188"/>
              <a:gd name="connsiteX38" fmla="*/ 1321044 w 1470513"/>
              <a:gd name="connsiteY38" fmla="*/ 340973 h 1009188"/>
              <a:gd name="connsiteX39" fmla="*/ 1241913 w 1470513"/>
              <a:gd name="connsiteY39" fmla="*/ 411311 h 1009188"/>
              <a:gd name="connsiteX40" fmla="*/ 1180367 w 1470513"/>
              <a:gd name="connsiteY40" fmla="*/ 499234 h 1009188"/>
              <a:gd name="connsiteX41" fmla="*/ 1136406 w 1470513"/>
              <a:gd name="connsiteY41" fmla="*/ 560781 h 1009188"/>
              <a:gd name="connsiteX42" fmla="*/ 1110029 w 1470513"/>
              <a:gd name="connsiteY42" fmla="*/ 587157 h 1009188"/>
              <a:gd name="connsiteX43" fmla="*/ 1083652 w 1470513"/>
              <a:gd name="connsiteY43" fmla="*/ 595950 h 1009188"/>
              <a:gd name="connsiteX44" fmla="*/ 1039690 w 1470513"/>
              <a:gd name="connsiteY44" fmla="*/ 639911 h 1009188"/>
              <a:gd name="connsiteX45" fmla="*/ 986936 w 1470513"/>
              <a:gd name="connsiteY45" fmla="*/ 675081 h 1009188"/>
              <a:gd name="connsiteX46" fmla="*/ 960559 w 1470513"/>
              <a:gd name="connsiteY46" fmla="*/ 701457 h 1009188"/>
              <a:gd name="connsiteX47" fmla="*/ 907806 w 1470513"/>
              <a:gd name="connsiteY47" fmla="*/ 736627 h 1009188"/>
              <a:gd name="connsiteX48" fmla="*/ 881429 w 1470513"/>
              <a:gd name="connsiteY48" fmla="*/ 754211 h 1009188"/>
              <a:gd name="connsiteX49" fmla="*/ 811090 w 1470513"/>
              <a:gd name="connsiteY49" fmla="*/ 833342 h 1009188"/>
              <a:gd name="connsiteX50" fmla="*/ 802298 w 1470513"/>
              <a:gd name="connsiteY50" fmla="*/ 859719 h 1009188"/>
              <a:gd name="connsiteX51" fmla="*/ 775921 w 1470513"/>
              <a:gd name="connsiteY51" fmla="*/ 877304 h 1009188"/>
              <a:gd name="connsiteX52" fmla="*/ 758336 w 1470513"/>
              <a:gd name="connsiteY52" fmla="*/ 903681 h 1009188"/>
              <a:gd name="connsiteX53" fmla="*/ 749544 w 1470513"/>
              <a:gd name="connsiteY53" fmla="*/ 930057 h 1009188"/>
              <a:gd name="connsiteX54" fmla="*/ 670413 w 1470513"/>
              <a:gd name="connsiteY54" fmla="*/ 956434 h 1009188"/>
              <a:gd name="connsiteX55" fmla="*/ 608867 w 1470513"/>
              <a:gd name="connsiteY55" fmla="*/ 965227 h 1009188"/>
              <a:gd name="connsiteX56" fmla="*/ 538529 w 1470513"/>
              <a:gd name="connsiteY56" fmla="*/ 982811 h 1009188"/>
              <a:gd name="connsiteX57" fmla="*/ 468190 w 1470513"/>
              <a:gd name="connsiteY57" fmla="*/ 991604 h 1009188"/>
              <a:gd name="connsiteX58" fmla="*/ 433021 w 1470513"/>
              <a:gd name="connsiteY58" fmla="*/ 1000396 h 1009188"/>
              <a:gd name="connsiteX59" fmla="*/ 107706 w 1470513"/>
              <a:gd name="connsiteY59" fmla="*/ 1009188 h 1009188"/>
              <a:gd name="connsiteX60" fmla="*/ 10990 w 1470513"/>
              <a:gd name="connsiteY60" fmla="*/ 1000396 h 100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470513" h="1009188">
                <a:moveTo>
                  <a:pt x="10990" y="1000396"/>
                </a:moveTo>
                <a:cubicBezTo>
                  <a:pt x="-6595" y="991604"/>
                  <a:pt x="2198" y="971378"/>
                  <a:pt x="2198" y="956434"/>
                </a:cubicBezTo>
                <a:cubicBezTo>
                  <a:pt x="2198" y="934056"/>
                  <a:pt x="26657" y="909168"/>
                  <a:pt x="37367" y="894888"/>
                </a:cubicBezTo>
                <a:cubicBezTo>
                  <a:pt x="58647" y="831047"/>
                  <a:pt x="28180" y="913181"/>
                  <a:pt x="72536" y="833342"/>
                </a:cubicBezTo>
                <a:cubicBezTo>
                  <a:pt x="80201" y="819546"/>
                  <a:pt x="84727" y="804213"/>
                  <a:pt x="90121" y="789381"/>
                </a:cubicBezTo>
                <a:cubicBezTo>
                  <a:pt x="96456" y="771961"/>
                  <a:pt x="96585" y="751456"/>
                  <a:pt x="107706" y="736627"/>
                </a:cubicBezTo>
                <a:cubicBezTo>
                  <a:pt x="125290" y="713181"/>
                  <a:pt x="139735" y="687012"/>
                  <a:pt x="160459" y="666288"/>
                </a:cubicBezTo>
                <a:cubicBezTo>
                  <a:pt x="169251" y="657496"/>
                  <a:pt x="179202" y="649726"/>
                  <a:pt x="186836" y="639911"/>
                </a:cubicBezTo>
                <a:cubicBezTo>
                  <a:pt x="199811" y="623229"/>
                  <a:pt x="222006" y="587157"/>
                  <a:pt x="222006" y="587157"/>
                </a:cubicBezTo>
                <a:cubicBezTo>
                  <a:pt x="222801" y="576821"/>
                  <a:pt x="224352" y="473243"/>
                  <a:pt x="239590" y="437688"/>
                </a:cubicBezTo>
                <a:cubicBezTo>
                  <a:pt x="243753" y="427975"/>
                  <a:pt x="251313" y="420103"/>
                  <a:pt x="257175" y="411311"/>
                </a:cubicBezTo>
                <a:cubicBezTo>
                  <a:pt x="272650" y="364885"/>
                  <a:pt x="260826" y="392645"/>
                  <a:pt x="301136" y="332181"/>
                </a:cubicBezTo>
                <a:cubicBezTo>
                  <a:pt x="306998" y="323389"/>
                  <a:pt x="309270" y="310530"/>
                  <a:pt x="318721" y="305804"/>
                </a:cubicBezTo>
                <a:lnTo>
                  <a:pt x="353890" y="288219"/>
                </a:lnTo>
                <a:cubicBezTo>
                  <a:pt x="391928" y="231163"/>
                  <a:pt x="345500" y="287989"/>
                  <a:pt x="406644" y="253050"/>
                </a:cubicBezTo>
                <a:cubicBezTo>
                  <a:pt x="498847" y="200363"/>
                  <a:pt x="377046" y="245331"/>
                  <a:pt x="459398" y="217881"/>
                </a:cubicBezTo>
                <a:cubicBezTo>
                  <a:pt x="544431" y="154106"/>
                  <a:pt x="453818" y="216274"/>
                  <a:pt x="520944" y="182711"/>
                </a:cubicBezTo>
                <a:cubicBezTo>
                  <a:pt x="530395" y="177985"/>
                  <a:pt x="537608" y="169290"/>
                  <a:pt x="547321" y="165127"/>
                </a:cubicBezTo>
                <a:cubicBezTo>
                  <a:pt x="558428" y="160367"/>
                  <a:pt x="570916" y="159806"/>
                  <a:pt x="582490" y="156334"/>
                </a:cubicBezTo>
                <a:cubicBezTo>
                  <a:pt x="582575" y="156309"/>
                  <a:pt x="648391" y="134367"/>
                  <a:pt x="661621" y="129957"/>
                </a:cubicBezTo>
                <a:cubicBezTo>
                  <a:pt x="670413" y="127026"/>
                  <a:pt x="678910" y="122983"/>
                  <a:pt x="687998" y="121165"/>
                </a:cubicBezTo>
                <a:cubicBezTo>
                  <a:pt x="711724" y="116420"/>
                  <a:pt x="762212" y="105831"/>
                  <a:pt x="784713" y="103581"/>
                </a:cubicBezTo>
                <a:cubicBezTo>
                  <a:pt x="825644" y="99488"/>
                  <a:pt x="866775" y="97719"/>
                  <a:pt x="907806" y="94788"/>
                </a:cubicBezTo>
                <a:cubicBezTo>
                  <a:pt x="919529" y="91857"/>
                  <a:pt x="931868" y="90756"/>
                  <a:pt x="942975" y="85996"/>
                </a:cubicBezTo>
                <a:cubicBezTo>
                  <a:pt x="952688" y="81833"/>
                  <a:pt x="959142" y="71134"/>
                  <a:pt x="969352" y="68411"/>
                </a:cubicBezTo>
                <a:cubicBezTo>
                  <a:pt x="1003802" y="59224"/>
                  <a:pt x="1039747" y="57023"/>
                  <a:pt x="1074859" y="50827"/>
                </a:cubicBezTo>
                <a:cubicBezTo>
                  <a:pt x="1089576" y="48230"/>
                  <a:pt x="1104323" y="45659"/>
                  <a:pt x="1118821" y="42034"/>
                </a:cubicBezTo>
                <a:cubicBezTo>
                  <a:pt x="1127812" y="39786"/>
                  <a:pt x="1135972" y="34121"/>
                  <a:pt x="1145198" y="33242"/>
                </a:cubicBezTo>
                <a:cubicBezTo>
                  <a:pt x="1197795" y="28233"/>
                  <a:pt x="1250705" y="27381"/>
                  <a:pt x="1303459" y="24450"/>
                </a:cubicBezTo>
                <a:cubicBezTo>
                  <a:pt x="1346815" y="-4455"/>
                  <a:pt x="1340304" y="-8175"/>
                  <a:pt x="1417759" y="15657"/>
                </a:cubicBezTo>
                <a:cubicBezTo>
                  <a:pt x="1429643" y="19314"/>
                  <a:pt x="1435344" y="33242"/>
                  <a:pt x="1444136" y="42034"/>
                </a:cubicBezTo>
                <a:lnTo>
                  <a:pt x="1461721" y="94788"/>
                </a:lnTo>
                <a:lnTo>
                  <a:pt x="1470513" y="121165"/>
                </a:lnTo>
                <a:cubicBezTo>
                  <a:pt x="1467582" y="144611"/>
                  <a:pt x="1465948" y="168256"/>
                  <a:pt x="1461721" y="191504"/>
                </a:cubicBezTo>
                <a:cubicBezTo>
                  <a:pt x="1460063" y="200622"/>
                  <a:pt x="1458719" y="210644"/>
                  <a:pt x="1452929" y="217881"/>
                </a:cubicBezTo>
                <a:cubicBezTo>
                  <a:pt x="1446328" y="226132"/>
                  <a:pt x="1434670" y="228700"/>
                  <a:pt x="1426552" y="235465"/>
                </a:cubicBezTo>
                <a:cubicBezTo>
                  <a:pt x="1417000" y="243425"/>
                  <a:pt x="1408267" y="252401"/>
                  <a:pt x="1400175" y="261842"/>
                </a:cubicBezTo>
                <a:cubicBezTo>
                  <a:pt x="1371067" y="295801"/>
                  <a:pt x="1380147" y="296116"/>
                  <a:pt x="1347421" y="323388"/>
                </a:cubicBezTo>
                <a:cubicBezTo>
                  <a:pt x="1339303" y="330153"/>
                  <a:pt x="1328942" y="333953"/>
                  <a:pt x="1321044" y="340973"/>
                </a:cubicBezTo>
                <a:cubicBezTo>
                  <a:pt x="1230710" y="421270"/>
                  <a:pt x="1301775" y="371404"/>
                  <a:pt x="1241913" y="411311"/>
                </a:cubicBezTo>
                <a:cubicBezTo>
                  <a:pt x="1161078" y="532565"/>
                  <a:pt x="1245452" y="408116"/>
                  <a:pt x="1180367" y="499234"/>
                </a:cubicBezTo>
                <a:cubicBezTo>
                  <a:pt x="1160493" y="527058"/>
                  <a:pt x="1161024" y="532059"/>
                  <a:pt x="1136406" y="560781"/>
                </a:cubicBezTo>
                <a:cubicBezTo>
                  <a:pt x="1128314" y="570222"/>
                  <a:pt x="1120375" y="580260"/>
                  <a:pt x="1110029" y="587157"/>
                </a:cubicBezTo>
                <a:cubicBezTo>
                  <a:pt x="1102318" y="592298"/>
                  <a:pt x="1092444" y="593019"/>
                  <a:pt x="1083652" y="595950"/>
                </a:cubicBezTo>
                <a:cubicBezTo>
                  <a:pt x="1051412" y="644309"/>
                  <a:pt x="1083653" y="603276"/>
                  <a:pt x="1039690" y="639911"/>
                </a:cubicBezTo>
                <a:cubicBezTo>
                  <a:pt x="995781" y="676501"/>
                  <a:pt x="1033292" y="659628"/>
                  <a:pt x="986936" y="675081"/>
                </a:cubicBezTo>
                <a:cubicBezTo>
                  <a:pt x="978144" y="683873"/>
                  <a:pt x="970374" y="693823"/>
                  <a:pt x="960559" y="701457"/>
                </a:cubicBezTo>
                <a:cubicBezTo>
                  <a:pt x="943877" y="714432"/>
                  <a:pt x="925390" y="724904"/>
                  <a:pt x="907806" y="736627"/>
                </a:cubicBezTo>
                <a:cubicBezTo>
                  <a:pt x="899014" y="742489"/>
                  <a:pt x="888901" y="746739"/>
                  <a:pt x="881429" y="754211"/>
                </a:cubicBezTo>
                <a:cubicBezTo>
                  <a:pt x="821203" y="814437"/>
                  <a:pt x="842470" y="786273"/>
                  <a:pt x="811090" y="833342"/>
                </a:cubicBezTo>
                <a:cubicBezTo>
                  <a:pt x="808159" y="842134"/>
                  <a:pt x="808088" y="852482"/>
                  <a:pt x="802298" y="859719"/>
                </a:cubicBezTo>
                <a:cubicBezTo>
                  <a:pt x="795697" y="867971"/>
                  <a:pt x="783393" y="869832"/>
                  <a:pt x="775921" y="877304"/>
                </a:cubicBezTo>
                <a:cubicBezTo>
                  <a:pt x="768449" y="884776"/>
                  <a:pt x="764198" y="894889"/>
                  <a:pt x="758336" y="903681"/>
                </a:cubicBezTo>
                <a:cubicBezTo>
                  <a:pt x="755405" y="912473"/>
                  <a:pt x="755333" y="922820"/>
                  <a:pt x="749544" y="930057"/>
                </a:cubicBezTo>
                <a:cubicBezTo>
                  <a:pt x="730702" y="953610"/>
                  <a:pt x="695855" y="952520"/>
                  <a:pt x="670413" y="956434"/>
                </a:cubicBezTo>
                <a:cubicBezTo>
                  <a:pt x="649930" y="959585"/>
                  <a:pt x="629382" y="962296"/>
                  <a:pt x="608867" y="965227"/>
                </a:cubicBezTo>
                <a:cubicBezTo>
                  <a:pt x="576772" y="975925"/>
                  <a:pt x="577938" y="976748"/>
                  <a:pt x="538529" y="982811"/>
                </a:cubicBezTo>
                <a:cubicBezTo>
                  <a:pt x="515175" y="986404"/>
                  <a:pt x="491497" y="987719"/>
                  <a:pt x="468190" y="991604"/>
                </a:cubicBezTo>
                <a:cubicBezTo>
                  <a:pt x="456271" y="993591"/>
                  <a:pt x="445090" y="999807"/>
                  <a:pt x="433021" y="1000396"/>
                </a:cubicBezTo>
                <a:cubicBezTo>
                  <a:pt x="324672" y="1005681"/>
                  <a:pt x="216144" y="1006257"/>
                  <a:pt x="107706" y="1009188"/>
                </a:cubicBezTo>
                <a:cubicBezTo>
                  <a:pt x="19836" y="999425"/>
                  <a:pt x="28575" y="1009188"/>
                  <a:pt x="10990" y="1000396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4976446" y="4085955"/>
            <a:ext cx="914400" cy="725432"/>
          </a:xfrm>
          <a:custGeom>
            <a:avLst/>
            <a:gdLst>
              <a:gd name="connsiteX0" fmla="*/ 861646 w 914400"/>
              <a:gd name="connsiteY0" fmla="*/ 28845 h 725432"/>
              <a:gd name="connsiteX1" fmla="*/ 808892 w 914400"/>
              <a:gd name="connsiteY1" fmla="*/ 2468 h 725432"/>
              <a:gd name="connsiteX2" fmla="*/ 677008 w 914400"/>
              <a:gd name="connsiteY2" fmla="*/ 28845 h 725432"/>
              <a:gd name="connsiteX3" fmla="*/ 641839 w 914400"/>
              <a:gd name="connsiteY3" fmla="*/ 37637 h 725432"/>
              <a:gd name="connsiteX4" fmla="*/ 589085 w 914400"/>
              <a:gd name="connsiteY4" fmla="*/ 55222 h 725432"/>
              <a:gd name="connsiteX5" fmla="*/ 509954 w 914400"/>
              <a:gd name="connsiteY5" fmla="*/ 81599 h 725432"/>
              <a:gd name="connsiteX6" fmla="*/ 483577 w 914400"/>
              <a:gd name="connsiteY6" fmla="*/ 90391 h 725432"/>
              <a:gd name="connsiteX7" fmla="*/ 448408 w 914400"/>
              <a:gd name="connsiteY7" fmla="*/ 116768 h 725432"/>
              <a:gd name="connsiteX8" fmla="*/ 386862 w 914400"/>
              <a:gd name="connsiteY8" fmla="*/ 134353 h 725432"/>
              <a:gd name="connsiteX9" fmla="*/ 334108 w 914400"/>
              <a:gd name="connsiteY9" fmla="*/ 151937 h 725432"/>
              <a:gd name="connsiteX10" fmla="*/ 307731 w 914400"/>
              <a:gd name="connsiteY10" fmla="*/ 169522 h 725432"/>
              <a:gd name="connsiteX11" fmla="*/ 246185 w 914400"/>
              <a:gd name="connsiteY11" fmla="*/ 187107 h 725432"/>
              <a:gd name="connsiteX12" fmla="*/ 184639 w 914400"/>
              <a:gd name="connsiteY12" fmla="*/ 222276 h 725432"/>
              <a:gd name="connsiteX13" fmla="*/ 131885 w 914400"/>
              <a:gd name="connsiteY13" fmla="*/ 257445 h 725432"/>
              <a:gd name="connsiteX14" fmla="*/ 35169 w 914400"/>
              <a:gd name="connsiteY14" fmla="*/ 336576 h 725432"/>
              <a:gd name="connsiteX15" fmla="*/ 8792 w 914400"/>
              <a:gd name="connsiteY15" fmla="*/ 371745 h 725432"/>
              <a:gd name="connsiteX16" fmla="*/ 0 w 914400"/>
              <a:gd name="connsiteY16" fmla="*/ 398122 h 725432"/>
              <a:gd name="connsiteX17" fmla="*/ 26377 w 914400"/>
              <a:gd name="connsiteY17" fmla="*/ 468460 h 725432"/>
              <a:gd name="connsiteX18" fmla="*/ 35169 w 914400"/>
              <a:gd name="connsiteY18" fmla="*/ 494837 h 725432"/>
              <a:gd name="connsiteX19" fmla="*/ 43962 w 914400"/>
              <a:gd name="connsiteY19" fmla="*/ 609137 h 725432"/>
              <a:gd name="connsiteX20" fmla="*/ 87923 w 914400"/>
              <a:gd name="connsiteY20" fmla="*/ 644307 h 725432"/>
              <a:gd name="connsiteX21" fmla="*/ 140677 w 914400"/>
              <a:gd name="connsiteY21" fmla="*/ 688268 h 725432"/>
              <a:gd name="connsiteX22" fmla="*/ 167054 w 914400"/>
              <a:gd name="connsiteY22" fmla="*/ 697060 h 725432"/>
              <a:gd name="connsiteX23" fmla="*/ 193431 w 914400"/>
              <a:gd name="connsiteY23" fmla="*/ 714645 h 725432"/>
              <a:gd name="connsiteX24" fmla="*/ 334108 w 914400"/>
              <a:gd name="connsiteY24" fmla="*/ 714645 h 725432"/>
              <a:gd name="connsiteX25" fmla="*/ 386862 w 914400"/>
              <a:gd name="connsiteY25" fmla="*/ 697060 h 725432"/>
              <a:gd name="connsiteX26" fmla="*/ 448408 w 914400"/>
              <a:gd name="connsiteY26" fmla="*/ 661891 h 725432"/>
              <a:gd name="connsiteX27" fmla="*/ 501162 w 914400"/>
              <a:gd name="connsiteY27" fmla="*/ 644307 h 725432"/>
              <a:gd name="connsiteX28" fmla="*/ 527539 w 914400"/>
              <a:gd name="connsiteY28" fmla="*/ 626722 h 725432"/>
              <a:gd name="connsiteX29" fmla="*/ 580292 w 914400"/>
              <a:gd name="connsiteY29" fmla="*/ 609137 h 725432"/>
              <a:gd name="connsiteX30" fmla="*/ 677008 w 914400"/>
              <a:gd name="connsiteY30" fmla="*/ 582760 h 725432"/>
              <a:gd name="connsiteX31" fmla="*/ 712177 w 914400"/>
              <a:gd name="connsiteY31" fmla="*/ 573968 h 725432"/>
              <a:gd name="connsiteX32" fmla="*/ 747346 w 914400"/>
              <a:gd name="connsiteY32" fmla="*/ 565176 h 725432"/>
              <a:gd name="connsiteX33" fmla="*/ 791308 w 914400"/>
              <a:gd name="connsiteY33" fmla="*/ 556383 h 725432"/>
              <a:gd name="connsiteX34" fmla="*/ 808892 w 914400"/>
              <a:gd name="connsiteY34" fmla="*/ 494837 h 725432"/>
              <a:gd name="connsiteX35" fmla="*/ 835269 w 914400"/>
              <a:gd name="connsiteY35" fmla="*/ 398122 h 725432"/>
              <a:gd name="connsiteX36" fmla="*/ 844062 w 914400"/>
              <a:gd name="connsiteY36" fmla="*/ 327783 h 725432"/>
              <a:gd name="connsiteX37" fmla="*/ 861646 w 914400"/>
              <a:gd name="connsiteY37" fmla="*/ 266237 h 725432"/>
              <a:gd name="connsiteX38" fmla="*/ 870439 w 914400"/>
              <a:gd name="connsiteY38" fmla="*/ 204691 h 725432"/>
              <a:gd name="connsiteX39" fmla="*/ 888023 w 914400"/>
              <a:gd name="connsiteY39" fmla="*/ 143145 h 725432"/>
              <a:gd name="connsiteX40" fmla="*/ 896816 w 914400"/>
              <a:gd name="connsiteY40" fmla="*/ 99183 h 725432"/>
              <a:gd name="connsiteX41" fmla="*/ 914400 w 914400"/>
              <a:gd name="connsiteY41" fmla="*/ 46430 h 725432"/>
              <a:gd name="connsiteX42" fmla="*/ 888023 w 914400"/>
              <a:gd name="connsiteY42" fmla="*/ 28845 h 725432"/>
              <a:gd name="connsiteX43" fmla="*/ 861646 w 914400"/>
              <a:gd name="connsiteY43" fmla="*/ 20053 h 725432"/>
              <a:gd name="connsiteX44" fmla="*/ 861646 w 914400"/>
              <a:gd name="connsiteY44" fmla="*/ 28845 h 72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14400" h="725432">
                <a:moveTo>
                  <a:pt x="861646" y="28845"/>
                </a:moveTo>
                <a:cubicBezTo>
                  <a:pt x="852854" y="25914"/>
                  <a:pt x="828400" y="4907"/>
                  <a:pt x="808892" y="2468"/>
                </a:cubicBezTo>
                <a:cubicBezTo>
                  <a:pt x="736776" y="-6547"/>
                  <a:pt x="731431" y="10704"/>
                  <a:pt x="677008" y="28845"/>
                </a:cubicBezTo>
                <a:cubicBezTo>
                  <a:pt x="665544" y="32666"/>
                  <a:pt x="653413" y="34165"/>
                  <a:pt x="641839" y="37637"/>
                </a:cubicBezTo>
                <a:cubicBezTo>
                  <a:pt x="624085" y="42963"/>
                  <a:pt x="606670" y="49360"/>
                  <a:pt x="589085" y="55222"/>
                </a:cubicBezTo>
                <a:lnTo>
                  <a:pt x="509954" y="81599"/>
                </a:lnTo>
                <a:lnTo>
                  <a:pt x="483577" y="90391"/>
                </a:lnTo>
                <a:cubicBezTo>
                  <a:pt x="471854" y="99183"/>
                  <a:pt x="461131" y="109498"/>
                  <a:pt x="448408" y="116768"/>
                </a:cubicBezTo>
                <a:cubicBezTo>
                  <a:pt x="437526" y="122986"/>
                  <a:pt x="395872" y="131650"/>
                  <a:pt x="386862" y="134353"/>
                </a:cubicBezTo>
                <a:cubicBezTo>
                  <a:pt x="369108" y="139679"/>
                  <a:pt x="334108" y="151937"/>
                  <a:pt x="334108" y="151937"/>
                </a:cubicBezTo>
                <a:cubicBezTo>
                  <a:pt x="325316" y="157799"/>
                  <a:pt x="317183" y="164796"/>
                  <a:pt x="307731" y="169522"/>
                </a:cubicBezTo>
                <a:cubicBezTo>
                  <a:pt x="295121" y="175827"/>
                  <a:pt x="257448" y="184291"/>
                  <a:pt x="246185" y="187107"/>
                </a:cubicBezTo>
                <a:cubicBezTo>
                  <a:pt x="130817" y="273631"/>
                  <a:pt x="270952" y="174324"/>
                  <a:pt x="184639" y="222276"/>
                </a:cubicBezTo>
                <a:cubicBezTo>
                  <a:pt x="166165" y="232540"/>
                  <a:pt x="148792" y="244765"/>
                  <a:pt x="131885" y="257445"/>
                </a:cubicBezTo>
                <a:cubicBezTo>
                  <a:pt x="96004" y="284355"/>
                  <a:pt x="63430" y="303605"/>
                  <a:pt x="35169" y="336576"/>
                </a:cubicBezTo>
                <a:cubicBezTo>
                  <a:pt x="25632" y="347702"/>
                  <a:pt x="17584" y="360022"/>
                  <a:pt x="8792" y="371745"/>
                </a:cubicBezTo>
                <a:cubicBezTo>
                  <a:pt x="5861" y="380537"/>
                  <a:pt x="0" y="388854"/>
                  <a:pt x="0" y="398122"/>
                </a:cubicBezTo>
                <a:cubicBezTo>
                  <a:pt x="0" y="436149"/>
                  <a:pt x="8185" y="441172"/>
                  <a:pt x="26377" y="468460"/>
                </a:cubicBezTo>
                <a:cubicBezTo>
                  <a:pt x="29308" y="477252"/>
                  <a:pt x="34019" y="485641"/>
                  <a:pt x="35169" y="494837"/>
                </a:cubicBezTo>
                <a:cubicBezTo>
                  <a:pt x="39909" y="532754"/>
                  <a:pt x="36920" y="571579"/>
                  <a:pt x="43962" y="609137"/>
                </a:cubicBezTo>
                <a:cubicBezTo>
                  <a:pt x="50095" y="641846"/>
                  <a:pt x="66074" y="633382"/>
                  <a:pt x="87923" y="644307"/>
                </a:cubicBezTo>
                <a:cubicBezTo>
                  <a:pt x="145462" y="673076"/>
                  <a:pt x="82334" y="649373"/>
                  <a:pt x="140677" y="688268"/>
                </a:cubicBezTo>
                <a:cubicBezTo>
                  <a:pt x="148388" y="693409"/>
                  <a:pt x="158262" y="694129"/>
                  <a:pt x="167054" y="697060"/>
                </a:cubicBezTo>
                <a:cubicBezTo>
                  <a:pt x="175846" y="702922"/>
                  <a:pt x="183979" y="709919"/>
                  <a:pt x="193431" y="714645"/>
                </a:cubicBezTo>
                <a:cubicBezTo>
                  <a:pt x="237966" y="736912"/>
                  <a:pt x="285172" y="718409"/>
                  <a:pt x="334108" y="714645"/>
                </a:cubicBezTo>
                <a:cubicBezTo>
                  <a:pt x="351693" y="708783"/>
                  <a:pt x="371439" y="707342"/>
                  <a:pt x="386862" y="697060"/>
                </a:cubicBezTo>
                <a:cubicBezTo>
                  <a:pt x="410651" y="681201"/>
                  <a:pt x="420525" y="673044"/>
                  <a:pt x="448408" y="661891"/>
                </a:cubicBezTo>
                <a:cubicBezTo>
                  <a:pt x="465618" y="655007"/>
                  <a:pt x="501162" y="644307"/>
                  <a:pt x="501162" y="644307"/>
                </a:cubicBezTo>
                <a:cubicBezTo>
                  <a:pt x="509954" y="638445"/>
                  <a:pt x="517883" y="631014"/>
                  <a:pt x="527539" y="626722"/>
                </a:cubicBezTo>
                <a:cubicBezTo>
                  <a:pt x="544477" y="619194"/>
                  <a:pt x="562708" y="614999"/>
                  <a:pt x="580292" y="609137"/>
                </a:cubicBezTo>
                <a:cubicBezTo>
                  <a:pt x="629586" y="592706"/>
                  <a:pt x="597707" y="602585"/>
                  <a:pt x="677008" y="582760"/>
                </a:cubicBezTo>
                <a:lnTo>
                  <a:pt x="712177" y="573968"/>
                </a:lnTo>
                <a:cubicBezTo>
                  <a:pt x="723900" y="571037"/>
                  <a:pt x="735497" y="567546"/>
                  <a:pt x="747346" y="565176"/>
                </a:cubicBezTo>
                <a:lnTo>
                  <a:pt x="791308" y="556383"/>
                </a:lnTo>
                <a:cubicBezTo>
                  <a:pt x="820858" y="467732"/>
                  <a:pt x="775768" y="605251"/>
                  <a:pt x="808892" y="494837"/>
                </a:cubicBezTo>
                <a:cubicBezTo>
                  <a:pt x="826251" y="436972"/>
                  <a:pt x="826834" y="452950"/>
                  <a:pt x="835269" y="398122"/>
                </a:cubicBezTo>
                <a:cubicBezTo>
                  <a:pt x="838862" y="374768"/>
                  <a:pt x="840177" y="351090"/>
                  <a:pt x="844062" y="327783"/>
                </a:cubicBezTo>
                <a:cubicBezTo>
                  <a:pt x="847742" y="305702"/>
                  <a:pt x="854677" y="287143"/>
                  <a:pt x="861646" y="266237"/>
                </a:cubicBezTo>
                <a:cubicBezTo>
                  <a:pt x="864577" y="245722"/>
                  <a:pt x="866732" y="225080"/>
                  <a:pt x="870439" y="204691"/>
                </a:cubicBezTo>
                <a:cubicBezTo>
                  <a:pt x="881403" y="144393"/>
                  <a:pt x="875468" y="193363"/>
                  <a:pt x="888023" y="143145"/>
                </a:cubicBezTo>
                <a:cubicBezTo>
                  <a:pt x="891648" y="128647"/>
                  <a:pt x="892884" y="113601"/>
                  <a:pt x="896816" y="99183"/>
                </a:cubicBezTo>
                <a:cubicBezTo>
                  <a:pt x="901693" y="81301"/>
                  <a:pt x="914400" y="46430"/>
                  <a:pt x="914400" y="46430"/>
                </a:cubicBezTo>
                <a:cubicBezTo>
                  <a:pt x="905608" y="40568"/>
                  <a:pt x="897475" y="33571"/>
                  <a:pt x="888023" y="28845"/>
                </a:cubicBezTo>
                <a:cubicBezTo>
                  <a:pt x="879734" y="24700"/>
                  <a:pt x="869357" y="25194"/>
                  <a:pt x="861646" y="20053"/>
                </a:cubicBezTo>
                <a:cubicBezTo>
                  <a:pt x="859207" y="18427"/>
                  <a:pt x="870438" y="31776"/>
                  <a:pt x="861646" y="28845"/>
                </a:cubicBezTo>
                <a:close/>
              </a:path>
            </a:pathLst>
          </a:custGeom>
          <a:solidFill>
            <a:srgbClr val="00B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233358" y="146538"/>
            <a:ext cx="3453442" cy="1840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5050</a:t>
            </a:r>
            <a:r>
              <a:rPr lang="en-US" dirty="0"/>
              <a:t>%%“More Focused”</a:t>
            </a:r>
          </a:p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1406675" y="1310054"/>
            <a:ext cx="2303679" cy="2206869"/>
          </a:xfrm>
          <a:custGeom>
            <a:avLst/>
            <a:gdLst>
              <a:gd name="connsiteX0" fmla="*/ 422125 w 2303679"/>
              <a:gd name="connsiteY0" fmla="*/ 1160584 h 2206869"/>
              <a:gd name="connsiteX1" fmla="*/ 466087 w 2303679"/>
              <a:gd name="connsiteY1" fmla="*/ 1116623 h 2206869"/>
              <a:gd name="connsiteX2" fmla="*/ 518840 w 2303679"/>
              <a:gd name="connsiteY2" fmla="*/ 1081454 h 2206869"/>
              <a:gd name="connsiteX3" fmla="*/ 580387 w 2303679"/>
              <a:gd name="connsiteY3" fmla="*/ 1037492 h 2206869"/>
              <a:gd name="connsiteX4" fmla="*/ 615556 w 2303679"/>
              <a:gd name="connsiteY4" fmla="*/ 1019908 h 2206869"/>
              <a:gd name="connsiteX5" fmla="*/ 641933 w 2303679"/>
              <a:gd name="connsiteY5" fmla="*/ 984738 h 2206869"/>
              <a:gd name="connsiteX6" fmla="*/ 694687 w 2303679"/>
              <a:gd name="connsiteY6" fmla="*/ 967154 h 2206869"/>
              <a:gd name="connsiteX7" fmla="*/ 765025 w 2303679"/>
              <a:gd name="connsiteY7" fmla="*/ 914400 h 2206869"/>
              <a:gd name="connsiteX8" fmla="*/ 817779 w 2303679"/>
              <a:gd name="connsiteY8" fmla="*/ 861646 h 2206869"/>
              <a:gd name="connsiteX9" fmla="*/ 844156 w 2303679"/>
              <a:gd name="connsiteY9" fmla="*/ 826477 h 2206869"/>
              <a:gd name="connsiteX10" fmla="*/ 879325 w 2303679"/>
              <a:gd name="connsiteY10" fmla="*/ 773723 h 2206869"/>
              <a:gd name="connsiteX11" fmla="*/ 905702 w 2303679"/>
              <a:gd name="connsiteY11" fmla="*/ 747346 h 2206869"/>
              <a:gd name="connsiteX12" fmla="*/ 949663 w 2303679"/>
              <a:gd name="connsiteY12" fmla="*/ 668215 h 2206869"/>
              <a:gd name="connsiteX13" fmla="*/ 976040 w 2303679"/>
              <a:gd name="connsiteY13" fmla="*/ 650631 h 2206869"/>
              <a:gd name="connsiteX14" fmla="*/ 1011210 w 2303679"/>
              <a:gd name="connsiteY14" fmla="*/ 597877 h 2206869"/>
              <a:gd name="connsiteX15" fmla="*/ 1028794 w 2303679"/>
              <a:gd name="connsiteY15" fmla="*/ 536331 h 2206869"/>
              <a:gd name="connsiteX16" fmla="*/ 1046379 w 2303679"/>
              <a:gd name="connsiteY16" fmla="*/ 509954 h 2206869"/>
              <a:gd name="connsiteX17" fmla="*/ 1081548 w 2303679"/>
              <a:gd name="connsiteY17" fmla="*/ 430823 h 2206869"/>
              <a:gd name="connsiteX18" fmla="*/ 1099133 w 2303679"/>
              <a:gd name="connsiteY18" fmla="*/ 378069 h 2206869"/>
              <a:gd name="connsiteX19" fmla="*/ 1116717 w 2303679"/>
              <a:gd name="connsiteY19" fmla="*/ 351692 h 2206869"/>
              <a:gd name="connsiteX20" fmla="*/ 1125510 w 2303679"/>
              <a:gd name="connsiteY20" fmla="*/ 325315 h 2206869"/>
              <a:gd name="connsiteX21" fmla="*/ 1169471 w 2303679"/>
              <a:gd name="connsiteY21" fmla="*/ 254977 h 2206869"/>
              <a:gd name="connsiteX22" fmla="*/ 1187056 w 2303679"/>
              <a:gd name="connsiteY22" fmla="*/ 184638 h 2206869"/>
              <a:gd name="connsiteX23" fmla="*/ 1204640 w 2303679"/>
              <a:gd name="connsiteY23" fmla="*/ 158261 h 2206869"/>
              <a:gd name="connsiteX24" fmla="*/ 1231017 w 2303679"/>
              <a:gd name="connsiteY24" fmla="*/ 131884 h 2206869"/>
              <a:gd name="connsiteX25" fmla="*/ 1274979 w 2303679"/>
              <a:gd name="connsiteY25" fmla="*/ 96715 h 2206869"/>
              <a:gd name="connsiteX26" fmla="*/ 1318940 w 2303679"/>
              <a:gd name="connsiteY26" fmla="*/ 61546 h 2206869"/>
              <a:gd name="connsiteX27" fmla="*/ 1371694 w 2303679"/>
              <a:gd name="connsiteY27" fmla="*/ 26377 h 2206869"/>
              <a:gd name="connsiteX28" fmla="*/ 1503579 w 2303679"/>
              <a:gd name="connsiteY28" fmla="*/ 8792 h 2206869"/>
              <a:gd name="connsiteX29" fmla="*/ 1529956 w 2303679"/>
              <a:gd name="connsiteY29" fmla="*/ 0 h 2206869"/>
              <a:gd name="connsiteX30" fmla="*/ 1635463 w 2303679"/>
              <a:gd name="connsiteY30" fmla="*/ 17584 h 2206869"/>
              <a:gd name="connsiteX31" fmla="*/ 1661840 w 2303679"/>
              <a:gd name="connsiteY31" fmla="*/ 35169 h 2206869"/>
              <a:gd name="connsiteX32" fmla="*/ 1714594 w 2303679"/>
              <a:gd name="connsiteY32" fmla="*/ 52754 h 2206869"/>
              <a:gd name="connsiteX33" fmla="*/ 1749763 w 2303679"/>
              <a:gd name="connsiteY33" fmla="*/ 70338 h 2206869"/>
              <a:gd name="connsiteX34" fmla="*/ 1776140 w 2303679"/>
              <a:gd name="connsiteY34" fmla="*/ 87923 h 2206869"/>
              <a:gd name="connsiteX35" fmla="*/ 1802517 w 2303679"/>
              <a:gd name="connsiteY35" fmla="*/ 96715 h 2206869"/>
              <a:gd name="connsiteX36" fmla="*/ 1855271 w 2303679"/>
              <a:gd name="connsiteY36" fmla="*/ 131884 h 2206869"/>
              <a:gd name="connsiteX37" fmla="*/ 1890440 w 2303679"/>
              <a:gd name="connsiteY37" fmla="*/ 158261 h 2206869"/>
              <a:gd name="connsiteX38" fmla="*/ 1916817 w 2303679"/>
              <a:gd name="connsiteY38" fmla="*/ 175846 h 2206869"/>
              <a:gd name="connsiteX39" fmla="*/ 1951987 w 2303679"/>
              <a:gd name="connsiteY39" fmla="*/ 202223 h 2206869"/>
              <a:gd name="connsiteX40" fmla="*/ 2013533 w 2303679"/>
              <a:gd name="connsiteY40" fmla="*/ 237392 h 2206869"/>
              <a:gd name="connsiteX41" fmla="*/ 2039910 w 2303679"/>
              <a:gd name="connsiteY41" fmla="*/ 254977 h 2206869"/>
              <a:gd name="connsiteX42" fmla="*/ 2057494 w 2303679"/>
              <a:gd name="connsiteY42" fmla="*/ 307731 h 2206869"/>
              <a:gd name="connsiteX43" fmla="*/ 2066287 w 2303679"/>
              <a:gd name="connsiteY43" fmla="*/ 334108 h 2206869"/>
              <a:gd name="connsiteX44" fmla="*/ 2101456 w 2303679"/>
              <a:gd name="connsiteY44" fmla="*/ 386861 h 2206869"/>
              <a:gd name="connsiteX45" fmla="*/ 2127833 w 2303679"/>
              <a:gd name="connsiteY45" fmla="*/ 448408 h 2206869"/>
              <a:gd name="connsiteX46" fmla="*/ 2154210 w 2303679"/>
              <a:gd name="connsiteY46" fmla="*/ 501161 h 2206869"/>
              <a:gd name="connsiteX47" fmla="*/ 2163002 w 2303679"/>
              <a:gd name="connsiteY47" fmla="*/ 527538 h 2206869"/>
              <a:gd name="connsiteX48" fmla="*/ 2180587 w 2303679"/>
              <a:gd name="connsiteY48" fmla="*/ 553915 h 2206869"/>
              <a:gd name="connsiteX49" fmla="*/ 2215756 w 2303679"/>
              <a:gd name="connsiteY49" fmla="*/ 633046 h 2206869"/>
              <a:gd name="connsiteX50" fmla="*/ 2250925 w 2303679"/>
              <a:gd name="connsiteY50" fmla="*/ 694592 h 2206869"/>
              <a:gd name="connsiteX51" fmla="*/ 2268510 w 2303679"/>
              <a:gd name="connsiteY51" fmla="*/ 729761 h 2206869"/>
              <a:gd name="connsiteX52" fmla="*/ 2277302 w 2303679"/>
              <a:gd name="connsiteY52" fmla="*/ 773723 h 2206869"/>
              <a:gd name="connsiteX53" fmla="*/ 2286094 w 2303679"/>
              <a:gd name="connsiteY53" fmla="*/ 800100 h 2206869"/>
              <a:gd name="connsiteX54" fmla="*/ 2303679 w 2303679"/>
              <a:gd name="connsiteY54" fmla="*/ 870438 h 2206869"/>
              <a:gd name="connsiteX55" fmla="*/ 2294887 w 2303679"/>
              <a:gd name="connsiteY55" fmla="*/ 1169377 h 2206869"/>
              <a:gd name="connsiteX56" fmla="*/ 2277302 w 2303679"/>
              <a:gd name="connsiteY56" fmla="*/ 1354015 h 2206869"/>
              <a:gd name="connsiteX57" fmla="*/ 2259717 w 2303679"/>
              <a:gd name="connsiteY57" fmla="*/ 1441938 h 2206869"/>
              <a:gd name="connsiteX58" fmla="*/ 2242133 w 2303679"/>
              <a:gd name="connsiteY58" fmla="*/ 1512277 h 2206869"/>
              <a:gd name="connsiteX59" fmla="*/ 2233340 w 2303679"/>
              <a:gd name="connsiteY59" fmla="*/ 1582615 h 2206869"/>
              <a:gd name="connsiteX60" fmla="*/ 2215756 w 2303679"/>
              <a:gd name="connsiteY60" fmla="*/ 1661746 h 2206869"/>
              <a:gd name="connsiteX61" fmla="*/ 2198171 w 2303679"/>
              <a:gd name="connsiteY61" fmla="*/ 1688123 h 2206869"/>
              <a:gd name="connsiteX62" fmla="*/ 2154210 w 2303679"/>
              <a:gd name="connsiteY62" fmla="*/ 1767254 h 2206869"/>
              <a:gd name="connsiteX63" fmla="*/ 2136625 w 2303679"/>
              <a:gd name="connsiteY63" fmla="*/ 1793631 h 2206869"/>
              <a:gd name="connsiteX64" fmla="*/ 2119040 w 2303679"/>
              <a:gd name="connsiteY64" fmla="*/ 1820008 h 2206869"/>
              <a:gd name="connsiteX65" fmla="*/ 2066287 w 2303679"/>
              <a:gd name="connsiteY65" fmla="*/ 1872761 h 2206869"/>
              <a:gd name="connsiteX66" fmla="*/ 2039910 w 2303679"/>
              <a:gd name="connsiteY66" fmla="*/ 1899138 h 2206869"/>
              <a:gd name="connsiteX67" fmla="*/ 1960779 w 2303679"/>
              <a:gd name="connsiteY67" fmla="*/ 1934308 h 2206869"/>
              <a:gd name="connsiteX68" fmla="*/ 1934402 w 2303679"/>
              <a:gd name="connsiteY68" fmla="*/ 1943100 h 2206869"/>
              <a:gd name="connsiteX69" fmla="*/ 1908025 w 2303679"/>
              <a:gd name="connsiteY69" fmla="*/ 1951892 h 2206869"/>
              <a:gd name="connsiteX70" fmla="*/ 1855271 w 2303679"/>
              <a:gd name="connsiteY70" fmla="*/ 1978269 h 2206869"/>
              <a:gd name="connsiteX71" fmla="*/ 1828894 w 2303679"/>
              <a:gd name="connsiteY71" fmla="*/ 1995854 h 2206869"/>
              <a:gd name="connsiteX72" fmla="*/ 1802517 w 2303679"/>
              <a:gd name="connsiteY72" fmla="*/ 2004646 h 2206869"/>
              <a:gd name="connsiteX73" fmla="*/ 1740971 w 2303679"/>
              <a:gd name="connsiteY73" fmla="*/ 2022231 h 2206869"/>
              <a:gd name="connsiteX74" fmla="*/ 1679425 w 2303679"/>
              <a:gd name="connsiteY74" fmla="*/ 2048608 h 2206869"/>
              <a:gd name="connsiteX75" fmla="*/ 1582710 w 2303679"/>
              <a:gd name="connsiteY75" fmla="*/ 2083777 h 2206869"/>
              <a:gd name="connsiteX76" fmla="*/ 1512371 w 2303679"/>
              <a:gd name="connsiteY76" fmla="*/ 2101361 h 2206869"/>
              <a:gd name="connsiteX77" fmla="*/ 1485994 w 2303679"/>
              <a:gd name="connsiteY77" fmla="*/ 2110154 h 2206869"/>
              <a:gd name="connsiteX78" fmla="*/ 1433240 w 2303679"/>
              <a:gd name="connsiteY78" fmla="*/ 2118946 h 2206869"/>
              <a:gd name="connsiteX79" fmla="*/ 1380487 w 2303679"/>
              <a:gd name="connsiteY79" fmla="*/ 2136531 h 2206869"/>
              <a:gd name="connsiteX80" fmla="*/ 1354110 w 2303679"/>
              <a:gd name="connsiteY80" fmla="*/ 2145323 h 2206869"/>
              <a:gd name="connsiteX81" fmla="*/ 1327733 w 2303679"/>
              <a:gd name="connsiteY81" fmla="*/ 2154115 h 2206869"/>
              <a:gd name="connsiteX82" fmla="*/ 1257394 w 2303679"/>
              <a:gd name="connsiteY82" fmla="*/ 2171700 h 2206869"/>
              <a:gd name="connsiteX83" fmla="*/ 1222225 w 2303679"/>
              <a:gd name="connsiteY83" fmla="*/ 2180492 h 2206869"/>
              <a:gd name="connsiteX84" fmla="*/ 1187056 w 2303679"/>
              <a:gd name="connsiteY84" fmla="*/ 2189284 h 2206869"/>
              <a:gd name="connsiteX85" fmla="*/ 993625 w 2303679"/>
              <a:gd name="connsiteY85" fmla="*/ 2206869 h 2206869"/>
              <a:gd name="connsiteX86" fmla="*/ 940871 w 2303679"/>
              <a:gd name="connsiteY86" fmla="*/ 2198077 h 2206869"/>
              <a:gd name="connsiteX87" fmla="*/ 914494 w 2303679"/>
              <a:gd name="connsiteY87" fmla="*/ 2180492 h 2206869"/>
              <a:gd name="connsiteX88" fmla="*/ 861740 w 2303679"/>
              <a:gd name="connsiteY88" fmla="*/ 2162908 h 2206869"/>
              <a:gd name="connsiteX89" fmla="*/ 835363 w 2303679"/>
              <a:gd name="connsiteY89" fmla="*/ 2154115 h 2206869"/>
              <a:gd name="connsiteX90" fmla="*/ 703479 w 2303679"/>
              <a:gd name="connsiteY90" fmla="*/ 2145323 h 2206869"/>
              <a:gd name="connsiteX91" fmla="*/ 650725 w 2303679"/>
              <a:gd name="connsiteY91" fmla="*/ 2110154 h 2206869"/>
              <a:gd name="connsiteX92" fmla="*/ 624348 w 2303679"/>
              <a:gd name="connsiteY92" fmla="*/ 2101361 h 2206869"/>
              <a:gd name="connsiteX93" fmla="*/ 536425 w 2303679"/>
              <a:gd name="connsiteY93" fmla="*/ 2092569 h 2206869"/>
              <a:gd name="connsiteX94" fmla="*/ 422125 w 2303679"/>
              <a:gd name="connsiteY94" fmla="*/ 2057400 h 2206869"/>
              <a:gd name="connsiteX95" fmla="*/ 351787 w 2303679"/>
              <a:gd name="connsiteY95" fmla="*/ 2048608 h 2206869"/>
              <a:gd name="connsiteX96" fmla="*/ 263863 w 2303679"/>
              <a:gd name="connsiteY96" fmla="*/ 2022231 h 2206869"/>
              <a:gd name="connsiteX97" fmla="*/ 228694 w 2303679"/>
              <a:gd name="connsiteY97" fmla="*/ 1969477 h 2206869"/>
              <a:gd name="connsiteX98" fmla="*/ 211110 w 2303679"/>
              <a:gd name="connsiteY98" fmla="*/ 1943100 h 2206869"/>
              <a:gd name="connsiteX99" fmla="*/ 184733 w 2303679"/>
              <a:gd name="connsiteY99" fmla="*/ 1925515 h 2206869"/>
              <a:gd name="connsiteX100" fmla="*/ 149563 w 2303679"/>
              <a:gd name="connsiteY100" fmla="*/ 1881554 h 2206869"/>
              <a:gd name="connsiteX101" fmla="*/ 131979 w 2303679"/>
              <a:gd name="connsiteY101" fmla="*/ 1855177 h 2206869"/>
              <a:gd name="connsiteX102" fmla="*/ 105602 w 2303679"/>
              <a:gd name="connsiteY102" fmla="*/ 1828800 h 2206869"/>
              <a:gd name="connsiteX103" fmla="*/ 79225 w 2303679"/>
              <a:gd name="connsiteY103" fmla="*/ 1776046 h 2206869"/>
              <a:gd name="connsiteX104" fmla="*/ 70433 w 2303679"/>
              <a:gd name="connsiteY104" fmla="*/ 1749669 h 2206869"/>
              <a:gd name="connsiteX105" fmla="*/ 52848 w 2303679"/>
              <a:gd name="connsiteY105" fmla="*/ 1714500 h 2206869"/>
              <a:gd name="connsiteX106" fmla="*/ 26471 w 2303679"/>
              <a:gd name="connsiteY106" fmla="*/ 1617784 h 2206869"/>
              <a:gd name="connsiteX107" fmla="*/ 17679 w 2303679"/>
              <a:gd name="connsiteY107" fmla="*/ 1547446 h 2206869"/>
              <a:gd name="connsiteX108" fmla="*/ 17679 w 2303679"/>
              <a:gd name="connsiteY108" fmla="*/ 1397977 h 2206869"/>
              <a:gd name="connsiteX109" fmla="*/ 52848 w 2303679"/>
              <a:gd name="connsiteY109" fmla="*/ 1389184 h 2206869"/>
              <a:gd name="connsiteX110" fmla="*/ 105602 w 2303679"/>
              <a:gd name="connsiteY110" fmla="*/ 1354015 h 2206869"/>
              <a:gd name="connsiteX111" fmla="*/ 131979 w 2303679"/>
              <a:gd name="connsiteY111" fmla="*/ 1336431 h 2206869"/>
              <a:gd name="connsiteX112" fmla="*/ 158356 w 2303679"/>
              <a:gd name="connsiteY112" fmla="*/ 1327638 h 2206869"/>
              <a:gd name="connsiteX113" fmla="*/ 237487 w 2303679"/>
              <a:gd name="connsiteY113" fmla="*/ 1283677 h 2206869"/>
              <a:gd name="connsiteX114" fmla="*/ 290240 w 2303679"/>
              <a:gd name="connsiteY114" fmla="*/ 1248508 h 2206869"/>
              <a:gd name="connsiteX115" fmla="*/ 316617 w 2303679"/>
              <a:gd name="connsiteY115" fmla="*/ 1230923 h 2206869"/>
              <a:gd name="connsiteX116" fmla="*/ 342994 w 2303679"/>
              <a:gd name="connsiteY116" fmla="*/ 1204546 h 2206869"/>
              <a:gd name="connsiteX117" fmla="*/ 378163 w 2303679"/>
              <a:gd name="connsiteY117" fmla="*/ 1186961 h 2206869"/>
              <a:gd name="connsiteX118" fmla="*/ 430917 w 2303679"/>
              <a:gd name="connsiteY118" fmla="*/ 1151792 h 2206869"/>
              <a:gd name="connsiteX119" fmla="*/ 457294 w 2303679"/>
              <a:gd name="connsiteY119" fmla="*/ 1134208 h 2206869"/>
              <a:gd name="connsiteX120" fmla="*/ 483671 w 2303679"/>
              <a:gd name="connsiteY120" fmla="*/ 1125415 h 2206869"/>
              <a:gd name="connsiteX121" fmla="*/ 483671 w 2303679"/>
              <a:gd name="connsiteY121" fmla="*/ 1107831 h 220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2303679" h="2206869">
                <a:moveTo>
                  <a:pt x="422125" y="1160584"/>
                </a:moveTo>
                <a:cubicBezTo>
                  <a:pt x="436779" y="1145930"/>
                  <a:pt x="450048" y="1129746"/>
                  <a:pt x="466087" y="1116623"/>
                </a:cubicBezTo>
                <a:cubicBezTo>
                  <a:pt x="482444" y="1103240"/>
                  <a:pt x="501933" y="1094134"/>
                  <a:pt x="518840" y="1081454"/>
                </a:cubicBezTo>
                <a:cubicBezTo>
                  <a:pt x="533931" y="1070136"/>
                  <a:pt x="562392" y="1047775"/>
                  <a:pt x="580387" y="1037492"/>
                </a:cubicBezTo>
                <a:cubicBezTo>
                  <a:pt x="591767" y="1030989"/>
                  <a:pt x="603833" y="1025769"/>
                  <a:pt x="615556" y="1019908"/>
                </a:cubicBezTo>
                <a:cubicBezTo>
                  <a:pt x="624348" y="1008185"/>
                  <a:pt x="629740" y="992867"/>
                  <a:pt x="641933" y="984738"/>
                </a:cubicBezTo>
                <a:cubicBezTo>
                  <a:pt x="657356" y="974456"/>
                  <a:pt x="694687" y="967154"/>
                  <a:pt x="694687" y="967154"/>
                </a:cubicBezTo>
                <a:cubicBezTo>
                  <a:pt x="723444" y="947982"/>
                  <a:pt x="736313" y="940501"/>
                  <a:pt x="765025" y="914400"/>
                </a:cubicBezTo>
                <a:cubicBezTo>
                  <a:pt x="783426" y="897672"/>
                  <a:pt x="802858" y="881541"/>
                  <a:pt x="817779" y="861646"/>
                </a:cubicBezTo>
                <a:cubicBezTo>
                  <a:pt x="826571" y="849923"/>
                  <a:pt x="835753" y="838482"/>
                  <a:pt x="844156" y="826477"/>
                </a:cubicBezTo>
                <a:cubicBezTo>
                  <a:pt x="856276" y="809163"/>
                  <a:pt x="864381" y="788667"/>
                  <a:pt x="879325" y="773723"/>
                </a:cubicBezTo>
                <a:lnTo>
                  <a:pt x="905702" y="747346"/>
                </a:lnTo>
                <a:cubicBezTo>
                  <a:pt x="914864" y="719860"/>
                  <a:pt x="923749" y="685490"/>
                  <a:pt x="949663" y="668215"/>
                </a:cubicBezTo>
                <a:lnTo>
                  <a:pt x="976040" y="650631"/>
                </a:lnTo>
                <a:cubicBezTo>
                  <a:pt x="996949" y="587910"/>
                  <a:pt x="967301" y="663742"/>
                  <a:pt x="1011210" y="597877"/>
                </a:cubicBezTo>
                <a:cubicBezTo>
                  <a:pt x="1018053" y="587612"/>
                  <a:pt x="1025277" y="544537"/>
                  <a:pt x="1028794" y="536331"/>
                </a:cubicBezTo>
                <a:cubicBezTo>
                  <a:pt x="1032957" y="526618"/>
                  <a:pt x="1040517" y="518746"/>
                  <a:pt x="1046379" y="509954"/>
                </a:cubicBezTo>
                <a:cubicBezTo>
                  <a:pt x="1067305" y="447175"/>
                  <a:pt x="1053681" y="472623"/>
                  <a:pt x="1081548" y="430823"/>
                </a:cubicBezTo>
                <a:cubicBezTo>
                  <a:pt x="1087410" y="413238"/>
                  <a:pt x="1088851" y="393492"/>
                  <a:pt x="1099133" y="378069"/>
                </a:cubicBezTo>
                <a:cubicBezTo>
                  <a:pt x="1104994" y="369277"/>
                  <a:pt x="1111991" y="361143"/>
                  <a:pt x="1116717" y="351692"/>
                </a:cubicBezTo>
                <a:cubicBezTo>
                  <a:pt x="1120862" y="343402"/>
                  <a:pt x="1121072" y="333451"/>
                  <a:pt x="1125510" y="325315"/>
                </a:cubicBezTo>
                <a:cubicBezTo>
                  <a:pt x="1138750" y="301042"/>
                  <a:pt x="1169471" y="254977"/>
                  <a:pt x="1169471" y="254977"/>
                </a:cubicBezTo>
                <a:cubicBezTo>
                  <a:pt x="1172816" y="238249"/>
                  <a:pt x="1178042" y="202666"/>
                  <a:pt x="1187056" y="184638"/>
                </a:cubicBezTo>
                <a:cubicBezTo>
                  <a:pt x="1191782" y="175187"/>
                  <a:pt x="1197875" y="166379"/>
                  <a:pt x="1204640" y="158261"/>
                </a:cubicBezTo>
                <a:cubicBezTo>
                  <a:pt x="1212600" y="148709"/>
                  <a:pt x="1223057" y="141436"/>
                  <a:pt x="1231017" y="131884"/>
                </a:cubicBezTo>
                <a:cubicBezTo>
                  <a:pt x="1261609" y="95175"/>
                  <a:pt x="1231678" y="111150"/>
                  <a:pt x="1274979" y="96715"/>
                </a:cubicBezTo>
                <a:cubicBezTo>
                  <a:pt x="1307469" y="47978"/>
                  <a:pt x="1273974" y="86527"/>
                  <a:pt x="1318940" y="61546"/>
                </a:cubicBezTo>
                <a:cubicBezTo>
                  <a:pt x="1337415" y="51283"/>
                  <a:pt x="1350665" y="28480"/>
                  <a:pt x="1371694" y="26377"/>
                </a:cubicBezTo>
                <a:cubicBezTo>
                  <a:pt x="1426626" y="20883"/>
                  <a:pt x="1455019" y="20932"/>
                  <a:pt x="1503579" y="8792"/>
                </a:cubicBezTo>
                <a:cubicBezTo>
                  <a:pt x="1512570" y="6544"/>
                  <a:pt x="1521164" y="2931"/>
                  <a:pt x="1529956" y="0"/>
                </a:cubicBezTo>
                <a:cubicBezTo>
                  <a:pt x="1555026" y="2785"/>
                  <a:pt x="1606004" y="2854"/>
                  <a:pt x="1635463" y="17584"/>
                </a:cubicBezTo>
                <a:cubicBezTo>
                  <a:pt x="1644914" y="22310"/>
                  <a:pt x="1652184" y="30877"/>
                  <a:pt x="1661840" y="35169"/>
                </a:cubicBezTo>
                <a:cubicBezTo>
                  <a:pt x="1678778" y="42697"/>
                  <a:pt x="1698015" y="44465"/>
                  <a:pt x="1714594" y="52754"/>
                </a:cubicBezTo>
                <a:cubicBezTo>
                  <a:pt x="1726317" y="58615"/>
                  <a:pt x="1738383" y="63835"/>
                  <a:pt x="1749763" y="70338"/>
                </a:cubicBezTo>
                <a:cubicBezTo>
                  <a:pt x="1758938" y="75581"/>
                  <a:pt x="1766688" y="83197"/>
                  <a:pt x="1776140" y="87923"/>
                </a:cubicBezTo>
                <a:cubicBezTo>
                  <a:pt x="1784429" y="92068"/>
                  <a:pt x="1793725" y="93784"/>
                  <a:pt x="1802517" y="96715"/>
                </a:cubicBezTo>
                <a:cubicBezTo>
                  <a:pt x="1863901" y="158099"/>
                  <a:pt x="1795890" y="97952"/>
                  <a:pt x="1855271" y="131884"/>
                </a:cubicBezTo>
                <a:cubicBezTo>
                  <a:pt x="1867994" y="139154"/>
                  <a:pt x="1878516" y="149744"/>
                  <a:pt x="1890440" y="158261"/>
                </a:cubicBezTo>
                <a:cubicBezTo>
                  <a:pt x="1899039" y="164403"/>
                  <a:pt x="1908218" y="169704"/>
                  <a:pt x="1916817" y="175846"/>
                </a:cubicBezTo>
                <a:cubicBezTo>
                  <a:pt x="1928742" y="184363"/>
                  <a:pt x="1940063" y="193705"/>
                  <a:pt x="1951987" y="202223"/>
                </a:cubicBezTo>
                <a:cubicBezTo>
                  <a:pt x="1994839" y="232832"/>
                  <a:pt x="1962002" y="207946"/>
                  <a:pt x="2013533" y="237392"/>
                </a:cubicBezTo>
                <a:cubicBezTo>
                  <a:pt x="2022708" y="242635"/>
                  <a:pt x="2031118" y="249115"/>
                  <a:pt x="2039910" y="254977"/>
                </a:cubicBezTo>
                <a:lnTo>
                  <a:pt x="2057494" y="307731"/>
                </a:lnTo>
                <a:cubicBezTo>
                  <a:pt x="2060425" y="316523"/>
                  <a:pt x="2061146" y="326397"/>
                  <a:pt x="2066287" y="334108"/>
                </a:cubicBezTo>
                <a:lnTo>
                  <a:pt x="2101456" y="386861"/>
                </a:lnTo>
                <a:cubicBezTo>
                  <a:pt x="2122073" y="448715"/>
                  <a:pt x="2095241" y="372360"/>
                  <a:pt x="2127833" y="448408"/>
                </a:cubicBezTo>
                <a:cubicBezTo>
                  <a:pt x="2149674" y="499369"/>
                  <a:pt x="2120416" y="450471"/>
                  <a:pt x="2154210" y="501161"/>
                </a:cubicBezTo>
                <a:cubicBezTo>
                  <a:pt x="2157141" y="509953"/>
                  <a:pt x="2158857" y="519249"/>
                  <a:pt x="2163002" y="527538"/>
                </a:cubicBezTo>
                <a:cubicBezTo>
                  <a:pt x="2167728" y="536990"/>
                  <a:pt x="2176295" y="544259"/>
                  <a:pt x="2180587" y="553915"/>
                </a:cubicBezTo>
                <a:cubicBezTo>
                  <a:pt x="2222439" y="648083"/>
                  <a:pt x="2175959" y="573351"/>
                  <a:pt x="2215756" y="633046"/>
                </a:cubicBezTo>
                <a:cubicBezTo>
                  <a:pt x="2233029" y="684866"/>
                  <a:pt x="2212905" y="633761"/>
                  <a:pt x="2250925" y="694592"/>
                </a:cubicBezTo>
                <a:cubicBezTo>
                  <a:pt x="2257872" y="705706"/>
                  <a:pt x="2262648" y="718038"/>
                  <a:pt x="2268510" y="729761"/>
                </a:cubicBezTo>
                <a:cubicBezTo>
                  <a:pt x="2271441" y="744415"/>
                  <a:pt x="2273678" y="759225"/>
                  <a:pt x="2277302" y="773723"/>
                </a:cubicBezTo>
                <a:cubicBezTo>
                  <a:pt x="2279550" y="782714"/>
                  <a:pt x="2283846" y="791109"/>
                  <a:pt x="2286094" y="800100"/>
                </a:cubicBezTo>
                <a:lnTo>
                  <a:pt x="2303679" y="870438"/>
                </a:lnTo>
                <a:cubicBezTo>
                  <a:pt x="2300748" y="970084"/>
                  <a:pt x="2298718" y="1069761"/>
                  <a:pt x="2294887" y="1169377"/>
                </a:cubicBezTo>
                <a:cubicBezTo>
                  <a:pt x="2288818" y="1327178"/>
                  <a:pt x="2302233" y="1279218"/>
                  <a:pt x="2277302" y="1354015"/>
                </a:cubicBezTo>
                <a:cubicBezTo>
                  <a:pt x="2255760" y="1504815"/>
                  <a:pt x="2280180" y="1360088"/>
                  <a:pt x="2259717" y="1441938"/>
                </a:cubicBezTo>
                <a:cubicBezTo>
                  <a:pt x="2238493" y="1526832"/>
                  <a:pt x="2262233" y="1451974"/>
                  <a:pt x="2242133" y="1512277"/>
                </a:cubicBezTo>
                <a:cubicBezTo>
                  <a:pt x="2239202" y="1535723"/>
                  <a:pt x="2236682" y="1559224"/>
                  <a:pt x="2233340" y="1582615"/>
                </a:cubicBezTo>
                <a:cubicBezTo>
                  <a:pt x="2230639" y="1601524"/>
                  <a:pt x="2226227" y="1640804"/>
                  <a:pt x="2215756" y="1661746"/>
                </a:cubicBezTo>
                <a:cubicBezTo>
                  <a:pt x="2211030" y="1671198"/>
                  <a:pt x="2204033" y="1679331"/>
                  <a:pt x="2198171" y="1688123"/>
                </a:cubicBezTo>
                <a:cubicBezTo>
                  <a:pt x="2182696" y="1734549"/>
                  <a:pt x="2194519" y="1706790"/>
                  <a:pt x="2154210" y="1767254"/>
                </a:cubicBezTo>
                <a:lnTo>
                  <a:pt x="2136625" y="1793631"/>
                </a:lnTo>
                <a:cubicBezTo>
                  <a:pt x="2130763" y="1802423"/>
                  <a:pt x="2126512" y="1812536"/>
                  <a:pt x="2119040" y="1820008"/>
                </a:cubicBezTo>
                <a:lnTo>
                  <a:pt x="2066287" y="1872761"/>
                </a:lnTo>
                <a:cubicBezTo>
                  <a:pt x="2057495" y="1881553"/>
                  <a:pt x="2050256" y="1892241"/>
                  <a:pt x="2039910" y="1899138"/>
                </a:cubicBezTo>
                <a:cubicBezTo>
                  <a:pt x="1998111" y="1927005"/>
                  <a:pt x="2023557" y="1913382"/>
                  <a:pt x="1960779" y="1934308"/>
                </a:cubicBezTo>
                <a:lnTo>
                  <a:pt x="1934402" y="1943100"/>
                </a:lnTo>
                <a:lnTo>
                  <a:pt x="1908025" y="1951892"/>
                </a:lnTo>
                <a:cubicBezTo>
                  <a:pt x="1832432" y="2002288"/>
                  <a:pt x="1928075" y="1941867"/>
                  <a:pt x="1855271" y="1978269"/>
                </a:cubicBezTo>
                <a:cubicBezTo>
                  <a:pt x="1845819" y="1982995"/>
                  <a:pt x="1838346" y="1991128"/>
                  <a:pt x="1828894" y="1995854"/>
                </a:cubicBezTo>
                <a:cubicBezTo>
                  <a:pt x="1820605" y="1999999"/>
                  <a:pt x="1811428" y="2002100"/>
                  <a:pt x="1802517" y="2004646"/>
                </a:cubicBezTo>
                <a:cubicBezTo>
                  <a:pt x="1789363" y="2008404"/>
                  <a:pt x="1755030" y="2015201"/>
                  <a:pt x="1740971" y="2022231"/>
                </a:cubicBezTo>
                <a:cubicBezTo>
                  <a:pt x="1680253" y="2052590"/>
                  <a:pt x="1752618" y="2030308"/>
                  <a:pt x="1679425" y="2048608"/>
                </a:cubicBezTo>
                <a:cubicBezTo>
                  <a:pt x="1624132" y="2085469"/>
                  <a:pt x="1683443" y="2050201"/>
                  <a:pt x="1582710" y="2083777"/>
                </a:cubicBezTo>
                <a:cubicBezTo>
                  <a:pt x="1522407" y="2103877"/>
                  <a:pt x="1597265" y="2080137"/>
                  <a:pt x="1512371" y="2101361"/>
                </a:cubicBezTo>
                <a:cubicBezTo>
                  <a:pt x="1503380" y="2103609"/>
                  <a:pt x="1495041" y="2108143"/>
                  <a:pt x="1485994" y="2110154"/>
                </a:cubicBezTo>
                <a:cubicBezTo>
                  <a:pt x="1468591" y="2114021"/>
                  <a:pt x="1450535" y="2114622"/>
                  <a:pt x="1433240" y="2118946"/>
                </a:cubicBezTo>
                <a:cubicBezTo>
                  <a:pt x="1415258" y="2123442"/>
                  <a:pt x="1398071" y="2130669"/>
                  <a:pt x="1380487" y="2136531"/>
                </a:cubicBezTo>
                <a:lnTo>
                  <a:pt x="1354110" y="2145323"/>
                </a:lnTo>
                <a:cubicBezTo>
                  <a:pt x="1345318" y="2148254"/>
                  <a:pt x="1336724" y="2151867"/>
                  <a:pt x="1327733" y="2154115"/>
                </a:cubicBezTo>
                <a:lnTo>
                  <a:pt x="1257394" y="2171700"/>
                </a:lnTo>
                <a:lnTo>
                  <a:pt x="1222225" y="2180492"/>
                </a:lnTo>
                <a:cubicBezTo>
                  <a:pt x="1210502" y="2183423"/>
                  <a:pt x="1199080" y="2188082"/>
                  <a:pt x="1187056" y="2189284"/>
                </a:cubicBezTo>
                <a:cubicBezTo>
                  <a:pt x="1064017" y="2201589"/>
                  <a:pt x="1128485" y="2195631"/>
                  <a:pt x="993625" y="2206869"/>
                </a:cubicBezTo>
                <a:cubicBezTo>
                  <a:pt x="976040" y="2203938"/>
                  <a:pt x="957783" y="2203714"/>
                  <a:pt x="940871" y="2198077"/>
                </a:cubicBezTo>
                <a:cubicBezTo>
                  <a:pt x="930846" y="2194735"/>
                  <a:pt x="924150" y="2184784"/>
                  <a:pt x="914494" y="2180492"/>
                </a:cubicBezTo>
                <a:cubicBezTo>
                  <a:pt x="897556" y="2172964"/>
                  <a:pt x="879325" y="2168770"/>
                  <a:pt x="861740" y="2162908"/>
                </a:cubicBezTo>
                <a:cubicBezTo>
                  <a:pt x="852948" y="2159977"/>
                  <a:pt x="844610" y="2154731"/>
                  <a:pt x="835363" y="2154115"/>
                </a:cubicBezTo>
                <a:lnTo>
                  <a:pt x="703479" y="2145323"/>
                </a:lnTo>
                <a:cubicBezTo>
                  <a:pt x="640764" y="2124419"/>
                  <a:pt x="716582" y="2154060"/>
                  <a:pt x="650725" y="2110154"/>
                </a:cubicBezTo>
                <a:cubicBezTo>
                  <a:pt x="643014" y="2105013"/>
                  <a:pt x="633508" y="2102770"/>
                  <a:pt x="624348" y="2101361"/>
                </a:cubicBezTo>
                <a:cubicBezTo>
                  <a:pt x="595237" y="2096882"/>
                  <a:pt x="565733" y="2095500"/>
                  <a:pt x="536425" y="2092569"/>
                </a:cubicBezTo>
                <a:cubicBezTo>
                  <a:pt x="507750" y="2083011"/>
                  <a:pt x="450478" y="2063070"/>
                  <a:pt x="422125" y="2057400"/>
                </a:cubicBezTo>
                <a:cubicBezTo>
                  <a:pt x="398955" y="2052766"/>
                  <a:pt x="375233" y="2051539"/>
                  <a:pt x="351787" y="2048608"/>
                </a:cubicBezTo>
                <a:cubicBezTo>
                  <a:pt x="287569" y="2027202"/>
                  <a:pt x="317016" y="2035518"/>
                  <a:pt x="263863" y="2022231"/>
                </a:cubicBezTo>
                <a:lnTo>
                  <a:pt x="228694" y="1969477"/>
                </a:lnTo>
                <a:cubicBezTo>
                  <a:pt x="222833" y="1960685"/>
                  <a:pt x="219902" y="1948962"/>
                  <a:pt x="211110" y="1943100"/>
                </a:cubicBezTo>
                <a:lnTo>
                  <a:pt x="184733" y="1925515"/>
                </a:lnTo>
                <a:cubicBezTo>
                  <a:pt x="167614" y="1874163"/>
                  <a:pt x="189334" y="1921325"/>
                  <a:pt x="149563" y="1881554"/>
                </a:cubicBezTo>
                <a:cubicBezTo>
                  <a:pt x="142091" y="1874082"/>
                  <a:pt x="138744" y="1863295"/>
                  <a:pt x="131979" y="1855177"/>
                </a:cubicBezTo>
                <a:cubicBezTo>
                  <a:pt x="124019" y="1845625"/>
                  <a:pt x="114394" y="1837592"/>
                  <a:pt x="105602" y="1828800"/>
                </a:cubicBezTo>
                <a:cubicBezTo>
                  <a:pt x="83503" y="1762501"/>
                  <a:pt x="113313" y="1844223"/>
                  <a:pt x="79225" y="1776046"/>
                </a:cubicBezTo>
                <a:cubicBezTo>
                  <a:pt x="75080" y="1767757"/>
                  <a:pt x="74084" y="1758188"/>
                  <a:pt x="70433" y="1749669"/>
                </a:cubicBezTo>
                <a:cubicBezTo>
                  <a:pt x="65270" y="1737622"/>
                  <a:pt x="58710" y="1726223"/>
                  <a:pt x="52848" y="1714500"/>
                </a:cubicBezTo>
                <a:cubicBezTo>
                  <a:pt x="33015" y="1635170"/>
                  <a:pt x="42905" y="1667089"/>
                  <a:pt x="26471" y="1617784"/>
                </a:cubicBezTo>
                <a:cubicBezTo>
                  <a:pt x="23540" y="1594338"/>
                  <a:pt x="21563" y="1570753"/>
                  <a:pt x="17679" y="1547446"/>
                </a:cubicBezTo>
                <a:cubicBezTo>
                  <a:pt x="7286" y="1485087"/>
                  <a:pt x="-16284" y="1493076"/>
                  <a:pt x="17679" y="1397977"/>
                </a:cubicBezTo>
                <a:cubicBezTo>
                  <a:pt x="21743" y="1386597"/>
                  <a:pt x="41125" y="1392115"/>
                  <a:pt x="52848" y="1389184"/>
                </a:cubicBezTo>
                <a:lnTo>
                  <a:pt x="105602" y="1354015"/>
                </a:lnTo>
                <a:cubicBezTo>
                  <a:pt x="114394" y="1348154"/>
                  <a:pt x="121954" y="1339773"/>
                  <a:pt x="131979" y="1336431"/>
                </a:cubicBezTo>
                <a:cubicBezTo>
                  <a:pt x="140771" y="1333500"/>
                  <a:pt x="150254" y="1332139"/>
                  <a:pt x="158356" y="1327638"/>
                </a:cubicBezTo>
                <a:cubicBezTo>
                  <a:pt x="249049" y="1277253"/>
                  <a:pt x="177805" y="1303570"/>
                  <a:pt x="237487" y="1283677"/>
                </a:cubicBezTo>
                <a:lnTo>
                  <a:pt x="290240" y="1248508"/>
                </a:lnTo>
                <a:cubicBezTo>
                  <a:pt x="299032" y="1242646"/>
                  <a:pt x="309145" y="1238395"/>
                  <a:pt x="316617" y="1230923"/>
                </a:cubicBezTo>
                <a:cubicBezTo>
                  <a:pt x="325409" y="1222131"/>
                  <a:pt x="332876" y="1211773"/>
                  <a:pt x="342994" y="1204546"/>
                </a:cubicBezTo>
                <a:cubicBezTo>
                  <a:pt x="353659" y="1196928"/>
                  <a:pt x="366924" y="1193704"/>
                  <a:pt x="378163" y="1186961"/>
                </a:cubicBezTo>
                <a:cubicBezTo>
                  <a:pt x="396285" y="1176088"/>
                  <a:pt x="413332" y="1163515"/>
                  <a:pt x="430917" y="1151792"/>
                </a:cubicBezTo>
                <a:cubicBezTo>
                  <a:pt x="439709" y="1145931"/>
                  <a:pt x="447269" y="1137550"/>
                  <a:pt x="457294" y="1134208"/>
                </a:cubicBezTo>
                <a:cubicBezTo>
                  <a:pt x="466086" y="1131277"/>
                  <a:pt x="477118" y="1131968"/>
                  <a:pt x="483671" y="1125415"/>
                </a:cubicBezTo>
                <a:lnTo>
                  <a:pt x="483671" y="1107831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5820858" y="4149969"/>
            <a:ext cx="351342" cy="492369"/>
          </a:xfrm>
          <a:custGeom>
            <a:avLst/>
            <a:gdLst>
              <a:gd name="connsiteX0" fmla="*/ 87573 w 351342"/>
              <a:gd name="connsiteY0" fmla="*/ 0 h 492369"/>
              <a:gd name="connsiteX1" fmla="*/ 131534 w 351342"/>
              <a:gd name="connsiteY1" fmla="*/ 8793 h 492369"/>
              <a:gd name="connsiteX2" fmla="*/ 184288 w 351342"/>
              <a:gd name="connsiteY2" fmla="*/ 26377 h 492369"/>
              <a:gd name="connsiteX3" fmla="*/ 254627 w 351342"/>
              <a:gd name="connsiteY3" fmla="*/ 43962 h 492369"/>
              <a:gd name="connsiteX4" fmla="*/ 281004 w 351342"/>
              <a:gd name="connsiteY4" fmla="*/ 61546 h 492369"/>
              <a:gd name="connsiteX5" fmla="*/ 333757 w 351342"/>
              <a:gd name="connsiteY5" fmla="*/ 87923 h 492369"/>
              <a:gd name="connsiteX6" fmla="*/ 351342 w 351342"/>
              <a:gd name="connsiteY6" fmla="*/ 158262 h 492369"/>
              <a:gd name="connsiteX7" fmla="*/ 342550 w 351342"/>
              <a:gd name="connsiteY7" fmla="*/ 307731 h 492369"/>
              <a:gd name="connsiteX8" fmla="*/ 324965 w 351342"/>
              <a:gd name="connsiteY8" fmla="*/ 334108 h 492369"/>
              <a:gd name="connsiteX9" fmla="*/ 272211 w 351342"/>
              <a:gd name="connsiteY9" fmla="*/ 378069 h 492369"/>
              <a:gd name="connsiteX10" fmla="*/ 245834 w 351342"/>
              <a:gd name="connsiteY10" fmla="*/ 404446 h 492369"/>
              <a:gd name="connsiteX11" fmla="*/ 219457 w 351342"/>
              <a:gd name="connsiteY11" fmla="*/ 422031 h 492369"/>
              <a:gd name="connsiteX12" fmla="*/ 96365 w 351342"/>
              <a:gd name="connsiteY12" fmla="*/ 439616 h 492369"/>
              <a:gd name="connsiteX13" fmla="*/ 69988 w 351342"/>
              <a:gd name="connsiteY13" fmla="*/ 457200 h 492369"/>
              <a:gd name="connsiteX14" fmla="*/ 43611 w 351342"/>
              <a:gd name="connsiteY14" fmla="*/ 465993 h 492369"/>
              <a:gd name="connsiteX15" fmla="*/ 26027 w 351342"/>
              <a:gd name="connsiteY15" fmla="*/ 492369 h 492369"/>
              <a:gd name="connsiteX16" fmla="*/ 17234 w 351342"/>
              <a:gd name="connsiteY16" fmla="*/ 316523 h 492369"/>
              <a:gd name="connsiteX17" fmla="*/ 34819 w 351342"/>
              <a:gd name="connsiteY17" fmla="*/ 184639 h 492369"/>
              <a:gd name="connsiteX18" fmla="*/ 43611 w 351342"/>
              <a:gd name="connsiteY18" fmla="*/ 96716 h 492369"/>
              <a:gd name="connsiteX19" fmla="*/ 69988 w 351342"/>
              <a:gd name="connsiteY19" fmla="*/ 17585 h 492369"/>
              <a:gd name="connsiteX20" fmla="*/ 87573 w 351342"/>
              <a:gd name="connsiteY20" fmla="*/ 0 h 4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1342" h="492369">
                <a:moveTo>
                  <a:pt x="87573" y="0"/>
                </a:moveTo>
                <a:cubicBezTo>
                  <a:pt x="102227" y="2931"/>
                  <a:pt x="117117" y="4861"/>
                  <a:pt x="131534" y="8793"/>
                </a:cubicBezTo>
                <a:cubicBezTo>
                  <a:pt x="149417" y="13670"/>
                  <a:pt x="166306" y="21881"/>
                  <a:pt x="184288" y="26377"/>
                </a:cubicBezTo>
                <a:lnTo>
                  <a:pt x="254627" y="43962"/>
                </a:lnTo>
                <a:cubicBezTo>
                  <a:pt x="263419" y="49823"/>
                  <a:pt x="271553" y="56820"/>
                  <a:pt x="281004" y="61546"/>
                </a:cubicBezTo>
                <a:cubicBezTo>
                  <a:pt x="353807" y="97948"/>
                  <a:pt x="258164" y="37529"/>
                  <a:pt x="333757" y="87923"/>
                </a:cubicBezTo>
                <a:cubicBezTo>
                  <a:pt x="340696" y="108739"/>
                  <a:pt x="351342" y="137038"/>
                  <a:pt x="351342" y="158262"/>
                </a:cubicBezTo>
                <a:cubicBezTo>
                  <a:pt x="351342" y="208171"/>
                  <a:pt x="349954" y="258374"/>
                  <a:pt x="342550" y="307731"/>
                </a:cubicBezTo>
                <a:cubicBezTo>
                  <a:pt x="340982" y="318181"/>
                  <a:pt x="331730" y="325990"/>
                  <a:pt x="324965" y="334108"/>
                </a:cubicBezTo>
                <a:cubicBezTo>
                  <a:pt x="289935" y="376144"/>
                  <a:pt x="309938" y="346630"/>
                  <a:pt x="272211" y="378069"/>
                </a:cubicBezTo>
                <a:cubicBezTo>
                  <a:pt x="262659" y="386029"/>
                  <a:pt x="255386" y="396486"/>
                  <a:pt x="245834" y="404446"/>
                </a:cubicBezTo>
                <a:cubicBezTo>
                  <a:pt x="237716" y="411211"/>
                  <a:pt x="228909" y="417305"/>
                  <a:pt x="219457" y="422031"/>
                </a:cubicBezTo>
                <a:cubicBezTo>
                  <a:pt x="185630" y="438945"/>
                  <a:pt x="121067" y="437370"/>
                  <a:pt x="96365" y="439616"/>
                </a:cubicBezTo>
                <a:cubicBezTo>
                  <a:pt x="87573" y="445477"/>
                  <a:pt x="79439" y="452474"/>
                  <a:pt x="69988" y="457200"/>
                </a:cubicBezTo>
                <a:cubicBezTo>
                  <a:pt x="61698" y="461345"/>
                  <a:pt x="50848" y="460203"/>
                  <a:pt x="43611" y="465993"/>
                </a:cubicBezTo>
                <a:cubicBezTo>
                  <a:pt x="35360" y="472594"/>
                  <a:pt x="31888" y="483577"/>
                  <a:pt x="26027" y="492369"/>
                </a:cubicBezTo>
                <a:cubicBezTo>
                  <a:pt x="-18694" y="425291"/>
                  <a:pt x="5224" y="472646"/>
                  <a:pt x="17234" y="316523"/>
                </a:cubicBezTo>
                <a:cubicBezTo>
                  <a:pt x="27219" y="186724"/>
                  <a:pt x="22186" y="285705"/>
                  <a:pt x="34819" y="184639"/>
                </a:cubicBezTo>
                <a:cubicBezTo>
                  <a:pt x="38472" y="155413"/>
                  <a:pt x="37543" y="125538"/>
                  <a:pt x="43611" y="96716"/>
                </a:cubicBezTo>
                <a:cubicBezTo>
                  <a:pt x="49339" y="69509"/>
                  <a:pt x="61196" y="43962"/>
                  <a:pt x="69988" y="17585"/>
                </a:cubicBezTo>
                <a:lnTo>
                  <a:pt x="87573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31782" y="328136"/>
            <a:ext cx="3848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Net Feet &gt;50% RE Signal </a:t>
            </a:r>
          </a:p>
          <a:p>
            <a:pPr algn="ctr"/>
            <a:r>
              <a:rPr lang="en-US" sz="2000" dirty="0" smtClean="0"/>
              <a:t>(Smear Zone at 17-26’ bgs)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976446" y="5867400"/>
            <a:ext cx="2764619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94892" y="6019801"/>
            <a:ext cx="1881554" cy="205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6206295"/>
            <a:ext cx="838200" cy="27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52800" y="3516923"/>
            <a:ext cx="1257300" cy="293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9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t="21745" r="23503" b="1083"/>
          <a:stretch/>
        </p:blipFill>
        <p:spPr bwMode="auto">
          <a:xfrm>
            <a:off x="487392" y="152399"/>
            <a:ext cx="8153400" cy="635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0189" y="152400"/>
            <a:ext cx="368060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800" b="1" dirty="0" smtClean="0"/>
              <a:t>Net Feet &gt;10%RE Signal</a:t>
            </a:r>
          </a:p>
          <a:p>
            <a:pPr algn="ctr"/>
            <a:r>
              <a:rPr lang="en-US" sz="2000" dirty="0" smtClean="0"/>
              <a:t>(Below Smear Zone: &gt; 26’bgs)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5513209" y="3545457"/>
            <a:ext cx="1310285" cy="1785668"/>
          </a:xfrm>
          <a:custGeom>
            <a:avLst/>
            <a:gdLst>
              <a:gd name="connsiteX0" fmla="*/ 7697 w 1310285"/>
              <a:gd name="connsiteY0" fmla="*/ 1354347 h 1785668"/>
              <a:gd name="connsiteX1" fmla="*/ 76708 w 1310285"/>
              <a:gd name="connsiteY1" fmla="*/ 1406105 h 1785668"/>
              <a:gd name="connsiteX2" fmla="*/ 111214 w 1310285"/>
              <a:gd name="connsiteY2" fmla="*/ 1457864 h 1785668"/>
              <a:gd name="connsiteX3" fmla="*/ 171599 w 1310285"/>
              <a:gd name="connsiteY3" fmla="*/ 1492369 h 1785668"/>
              <a:gd name="connsiteX4" fmla="*/ 197478 w 1310285"/>
              <a:gd name="connsiteY4" fmla="*/ 1518249 h 1785668"/>
              <a:gd name="connsiteX5" fmla="*/ 223357 w 1310285"/>
              <a:gd name="connsiteY5" fmla="*/ 1526875 h 1785668"/>
              <a:gd name="connsiteX6" fmla="*/ 266489 w 1310285"/>
              <a:gd name="connsiteY6" fmla="*/ 1570007 h 1785668"/>
              <a:gd name="connsiteX7" fmla="*/ 292368 w 1310285"/>
              <a:gd name="connsiteY7" fmla="*/ 1578634 h 1785668"/>
              <a:gd name="connsiteX8" fmla="*/ 344127 w 1310285"/>
              <a:gd name="connsiteY8" fmla="*/ 1613139 h 1785668"/>
              <a:gd name="connsiteX9" fmla="*/ 421765 w 1310285"/>
              <a:gd name="connsiteY9" fmla="*/ 1664898 h 1785668"/>
              <a:gd name="connsiteX10" fmla="*/ 447644 w 1310285"/>
              <a:gd name="connsiteY10" fmla="*/ 1682151 h 1785668"/>
              <a:gd name="connsiteX11" fmla="*/ 464897 w 1310285"/>
              <a:gd name="connsiteY11" fmla="*/ 1708030 h 1785668"/>
              <a:gd name="connsiteX12" fmla="*/ 516655 w 1310285"/>
              <a:gd name="connsiteY12" fmla="*/ 1733909 h 1785668"/>
              <a:gd name="connsiteX13" fmla="*/ 542534 w 1310285"/>
              <a:gd name="connsiteY13" fmla="*/ 1751162 h 1785668"/>
              <a:gd name="connsiteX14" fmla="*/ 568414 w 1310285"/>
              <a:gd name="connsiteY14" fmla="*/ 1759788 h 1785668"/>
              <a:gd name="connsiteX15" fmla="*/ 766821 w 1310285"/>
              <a:gd name="connsiteY15" fmla="*/ 1777041 h 1785668"/>
              <a:gd name="connsiteX16" fmla="*/ 818580 w 1310285"/>
              <a:gd name="connsiteY16" fmla="*/ 1785668 h 1785668"/>
              <a:gd name="connsiteX17" fmla="*/ 870338 w 1310285"/>
              <a:gd name="connsiteY17" fmla="*/ 1777041 h 1785668"/>
              <a:gd name="connsiteX18" fmla="*/ 878965 w 1310285"/>
              <a:gd name="connsiteY18" fmla="*/ 1751162 h 1785668"/>
              <a:gd name="connsiteX19" fmla="*/ 896217 w 1310285"/>
              <a:gd name="connsiteY19" fmla="*/ 1725283 h 1785668"/>
              <a:gd name="connsiteX20" fmla="*/ 913470 w 1310285"/>
              <a:gd name="connsiteY20" fmla="*/ 1690777 h 1785668"/>
              <a:gd name="connsiteX21" fmla="*/ 956602 w 1310285"/>
              <a:gd name="connsiteY21" fmla="*/ 1656271 h 1785668"/>
              <a:gd name="connsiteX22" fmla="*/ 991108 w 1310285"/>
              <a:gd name="connsiteY22" fmla="*/ 1587260 h 1785668"/>
              <a:gd name="connsiteX23" fmla="*/ 1016987 w 1310285"/>
              <a:gd name="connsiteY23" fmla="*/ 1561381 h 1785668"/>
              <a:gd name="connsiteX24" fmla="*/ 1060119 w 1310285"/>
              <a:gd name="connsiteY24" fmla="*/ 1500996 h 1785668"/>
              <a:gd name="connsiteX25" fmla="*/ 1111878 w 1310285"/>
              <a:gd name="connsiteY25" fmla="*/ 1431985 h 1785668"/>
              <a:gd name="connsiteX26" fmla="*/ 1137757 w 1310285"/>
              <a:gd name="connsiteY26" fmla="*/ 1397479 h 1785668"/>
              <a:gd name="connsiteX27" fmla="*/ 1155010 w 1310285"/>
              <a:gd name="connsiteY27" fmla="*/ 1362973 h 1785668"/>
              <a:gd name="connsiteX28" fmla="*/ 1189516 w 1310285"/>
              <a:gd name="connsiteY28" fmla="*/ 1293962 h 1785668"/>
              <a:gd name="connsiteX29" fmla="*/ 1232648 w 1310285"/>
              <a:gd name="connsiteY29" fmla="*/ 1199071 h 1785668"/>
              <a:gd name="connsiteX30" fmla="*/ 1267153 w 1310285"/>
              <a:gd name="connsiteY30" fmla="*/ 1104181 h 1785668"/>
              <a:gd name="connsiteX31" fmla="*/ 1275780 w 1310285"/>
              <a:gd name="connsiteY31" fmla="*/ 1078301 h 1785668"/>
              <a:gd name="connsiteX32" fmla="*/ 1284406 w 1310285"/>
              <a:gd name="connsiteY32" fmla="*/ 1026543 h 1785668"/>
              <a:gd name="connsiteX33" fmla="*/ 1301659 w 1310285"/>
              <a:gd name="connsiteY33" fmla="*/ 914400 h 1785668"/>
              <a:gd name="connsiteX34" fmla="*/ 1310285 w 1310285"/>
              <a:gd name="connsiteY34" fmla="*/ 888520 h 1785668"/>
              <a:gd name="connsiteX35" fmla="*/ 1301659 w 1310285"/>
              <a:gd name="connsiteY35" fmla="*/ 785003 h 1785668"/>
              <a:gd name="connsiteX36" fmla="*/ 1284406 w 1310285"/>
              <a:gd name="connsiteY36" fmla="*/ 724618 h 1785668"/>
              <a:gd name="connsiteX37" fmla="*/ 1275780 w 1310285"/>
              <a:gd name="connsiteY37" fmla="*/ 690113 h 1785668"/>
              <a:gd name="connsiteX38" fmla="*/ 1258527 w 1310285"/>
              <a:gd name="connsiteY38" fmla="*/ 586596 h 1785668"/>
              <a:gd name="connsiteX39" fmla="*/ 1241274 w 1310285"/>
              <a:gd name="connsiteY39" fmla="*/ 526211 h 1785668"/>
              <a:gd name="connsiteX40" fmla="*/ 1224021 w 1310285"/>
              <a:gd name="connsiteY40" fmla="*/ 491705 h 1785668"/>
              <a:gd name="connsiteX41" fmla="*/ 1206768 w 1310285"/>
              <a:gd name="connsiteY41" fmla="*/ 422694 h 1785668"/>
              <a:gd name="connsiteX42" fmla="*/ 1163636 w 1310285"/>
              <a:gd name="connsiteY42" fmla="*/ 370935 h 1785668"/>
              <a:gd name="connsiteX43" fmla="*/ 1137757 w 1310285"/>
              <a:gd name="connsiteY43" fmla="*/ 353683 h 1785668"/>
              <a:gd name="connsiteX44" fmla="*/ 1129131 w 1310285"/>
              <a:gd name="connsiteY44" fmla="*/ 327803 h 1785668"/>
              <a:gd name="connsiteX45" fmla="*/ 1051493 w 1310285"/>
              <a:gd name="connsiteY45" fmla="*/ 267418 h 1785668"/>
              <a:gd name="connsiteX46" fmla="*/ 991108 w 1310285"/>
              <a:gd name="connsiteY46" fmla="*/ 241539 h 1785668"/>
              <a:gd name="connsiteX47" fmla="*/ 922097 w 1310285"/>
              <a:gd name="connsiteY47" fmla="*/ 207034 h 1785668"/>
              <a:gd name="connsiteX48" fmla="*/ 827206 w 1310285"/>
              <a:gd name="connsiteY48" fmla="*/ 155275 h 1785668"/>
              <a:gd name="connsiteX49" fmla="*/ 749568 w 1310285"/>
              <a:gd name="connsiteY49" fmla="*/ 129396 h 1785668"/>
              <a:gd name="connsiteX50" fmla="*/ 689183 w 1310285"/>
              <a:gd name="connsiteY50" fmla="*/ 94890 h 1785668"/>
              <a:gd name="connsiteX51" fmla="*/ 646051 w 1310285"/>
              <a:gd name="connsiteY51" fmla="*/ 77637 h 1785668"/>
              <a:gd name="connsiteX52" fmla="*/ 594293 w 1310285"/>
              <a:gd name="connsiteY52" fmla="*/ 43132 h 1785668"/>
              <a:gd name="connsiteX53" fmla="*/ 516655 w 1310285"/>
              <a:gd name="connsiteY53" fmla="*/ 0 h 1785668"/>
              <a:gd name="connsiteX54" fmla="*/ 482149 w 1310285"/>
              <a:gd name="connsiteY54" fmla="*/ 77637 h 1785668"/>
              <a:gd name="connsiteX55" fmla="*/ 456270 w 1310285"/>
              <a:gd name="connsiteY55" fmla="*/ 129396 h 1785668"/>
              <a:gd name="connsiteX56" fmla="*/ 439017 w 1310285"/>
              <a:gd name="connsiteY56" fmla="*/ 181154 h 1785668"/>
              <a:gd name="connsiteX57" fmla="*/ 404512 w 1310285"/>
              <a:gd name="connsiteY57" fmla="*/ 232913 h 1785668"/>
              <a:gd name="connsiteX58" fmla="*/ 387259 w 1310285"/>
              <a:gd name="connsiteY58" fmla="*/ 267418 h 1785668"/>
              <a:gd name="connsiteX59" fmla="*/ 361380 w 1310285"/>
              <a:gd name="connsiteY59" fmla="*/ 293298 h 1785668"/>
              <a:gd name="connsiteX60" fmla="*/ 344127 w 1310285"/>
              <a:gd name="connsiteY60" fmla="*/ 345056 h 1785668"/>
              <a:gd name="connsiteX61" fmla="*/ 335500 w 1310285"/>
              <a:gd name="connsiteY61" fmla="*/ 379562 h 1785668"/>
              <a:gd name="connsiteX62" fmla="*/ 318248 w 1310285"/>
              <a:gd name="connsiteY62" fmla="*/ 431320 h 1785668"/>
              <a:gd name="connsiteX63" fmla="*/ 283742 w 1310285"/>
              <a:gd name="connsiteY63" fmla="*/ 491705 h 1785668"/>
              <a:gd name="connsiteX64" fmla="*/ 275116 w 1310285"/>
              <a:gd name="connsiteY64" fmla="*/ 517585 h 1785668"/>
              <a:gd name="connsiteX65" fmla="*/ 257863 w 1310285"/>
              <a:gd name="connsiteY65" fmla="*/ 552090 h 1785668"/>
              <a:gd name="connsiteX66" fmla="*/ 240610 w 1310285"/>
              <a:gd name="connsiteY66" fmla="*/ 603849 h 1785668"/>
              <a:gd name="connsiteX67" fmla="*/ 231983 w 1310285"/>
              <a:gd name="connsiteY67" fmla="*/ 629728 h 1785668"/>
              <a:gd name="connsiteX68" fmla="*/ 223357 w 1310285"/>
              <a:gd name="connsiteY68" fmla="*/ 672860 h 1785668"/>
              <a:gd name="connsiteX69" fmla="*/ 206104 w 1310285"/>
              <a:gd name="connsiteY69" fmla="*/ 698739 h 1785668"/>
              <a:gd name="connsiteX70" fmla="*/ 180225 w 1310285"/>
              <a:gd name="connsiteY70" fmla="*/ 785003 h 1785668"/>
              <a:gd name="connsiteX71" fmla="*/ 171599 w 1310285"/>
              <a:gd name="connsiteY71" fmla="*/ 810883 h 1785668"/>
              <a:gd name="connsiteX72" fmla="*/ 145719 w 1310285"/>
              <a:gd name="connsiteY72" fmla="*/ 836762 h 1785668"/>
              <a:gd name="connsiteX73" fmla="*/ 128466 w 1310285"/>
              <a:gd name="connsiteY73" fmla="*/ 888520 h 1785668"/>
              <a:gd name="connsiteX74" fmla="*/ 111214 w 1310285"/>
              <a:gd name="connsiteY74" fmla="*/ 923026 h 1785668"/>
              <a:gd name="connsiteX75" fmla="*/ 93961 w 1310285"/>
              <a:gd name="connsiteY75" fmla="*/ 974785 h 1785668"/>
              <a:gd name="connsiteX76" fmla="*/ 85334 w 1310285"/>
              <a:gd name="connsiteY76" fmla="*/ 1000664 h 1785668"/>
              <a:gd name="connsiteX77" fmla="*/ 68082 w 1310285"/>
              <a:gd name="connsiteY77" fmla="*/ 1026543 h 1785668"/>
              <a:gd name="connsiteX78" fmla="*/ 59455 w 1310285"/>
              <a:gd name="connsiteY78" fmla="*/ 1069675 h 1785668"/>
              <a:gd name="connsiteX79" fmla="*/ 42202 w 1310285"/>
              <a:gd name="connsiteY79" fmla="*/ 1121434 h 1785668"/>
              <a:gd name="connsiteX80" fmla="*/ 33576 w 1310285"/>
              <a:gd name="connsiteY80" fmla="*/ 1147313 h 1785668"/>
              <a:gd name="connsiteX81" fmla="*/ 24949 w 1310285"/>
              <a:gd name="connsiteY81" fmla="*/ 1181818 h 1785668"/>
              <a:gd name="connsiteX82" fmla="*/ 16323 w 1310285"/>
              <a:gd name="connsiteY82" fmla="*/ 1233577 h 1785668"/>
              <a:gd name="connsiteX83" fmla="*/ 7697 w 1310285"/>
              <a:gd name="connsiteY83" fmla="*/ 1259456 h 1785668"/>
              <a:gd name="connsiteX84" fmla="*/ 7697 w 1310285"/>
              <a:gd name="connsiteY84" fmla="*/ 1354347 h 178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310285" h="1785668">
                <a:moveTo>
                  <a:pt x="7697" y="1354347"/>
                </a:moveTo>
                <a:cubicBezTo>
                  <a:pt x="19199" y="1378789"/>
                  <a:pt x="59938" y="1380949"/>
                  <a:pt x="76708" y="1406105"/>
                </a:cubicBezTo>
                <a:cubicBezTo>
                  <a:pt x="111262" y="1457937"/>
                  <a:pt x="49294" y="1406265"/>
                  <a:pt x="111214" y="1457864"/>
                </a:cubicBezTo>
                <a:cubicBezTo>
                  <a:pt x="129507" y="1473108"/>
                  <a:pt x="150501" y="1481820"/>
                  <a:pt x="171599" y="1492369"/>
                </a:cubicBezTo>
                <a:cubicBezTo>
                  <a:pt x="180225" y="1500996"/>
                  <a:pt x="187327" y="1511482"/>
                  <a:pt x="197478" y="1518249"/>
                </a:cubicBezTo>
                <a:cubicBezTo>
                  <a:pt x="205044" y="1523293"/>
                  <a:pt x="216083" y="1521419"/>
                  <a:pt x="223357" y="1526875"/>
                </a:cubicBezTo>
                <a:cubicBezTo>
                  <a:pt x="239623" y="1539075"/>
                  <a:pt x="250223" y="1557807"/>
                  <a:pt x="266489" y="1570007"/>
                </a:cubicBezTo>
                <a:cubicBezTo>
                  <a:pt x="273763" y="1575463"/>
                  <a:pt x="284419" y="1574218"/>
                  <a:pt x="292368" y="1578634"/>
                </a:cubicBezTo>
                <a:cubicBezTo>
                  <a:pt x="310494" y="1588704"/>
                  <a:pt x="326874" y="1601637"/>
                  <a:pt x="344127" y="1613139"/>
                </a:cubicBezTo>
                <a:lnTo>
                  <a:pt x="421765" y="1664898"/>
                </a:lnTo>
                <a:lnTo>
                  <a:pt x="447644" y="1682151"/>
                </a:lnTo>
                <a:cubicBezTo>
                  <a:pt x="453395" y="1690777"/>
                  <a:pt x="457566" y="1700699"/>
                  <a:pt x="464897" y="1708030"/>
                </a:cubicBezTo>
                <a:cubicBezTo>
                  <a:pt x="481620" y="1724753"/>
                  <a:pt x="495606" y="1726893"/>
                  <a:pt x="516655" y="1733909"/>
                </a:cubicBezTo>
                <a:cubicBezTo>
                  <a:pt x="525281" y="1739660"/>
                  <a:pt x="533261" y="1746526"/>
                  <a:pt x="542534" y="1751162"/>
                </a:cubicBezTo>
                <a:cubicBezTo>
                  <a:pt x="550667" y="1755229"/>
                  <a:pt x="559381" y="1758746"/>
                  <a:pt x="568414" y="1759788"/>
                </a:cubicBezTo>
                <a:cubicBezTo>
                  <a:pt x="634362" y="1767397"/>
                  <a:pt x="700788" y="1770210"/>
                  <a:pt x="766821" y="1777041"/>
                </a:cubicBezTo>
                <a:cubicBezTo>
                  <a:pt x="784219" y="1778841"/>
                  <a:pt x="801327" y="1782792"/>
                  <a:pt x="818580" y="1785668"/>
                </a:cubicBezTo>
                <a:cubicBezTo>
                  <a:pt x="835833" y="1782792"/>
                  <a:pt x="855152" y="1785719"/>
                  <a:pt x="870338" y="1777041"/>
                </a:cubicBezTo>
                <a:cubicBezTo>
                  <a:pt x="878233" y="1772530"/>
                  <a:pt x="874898" y="1759295"/>
                  <a:pt x="878965" y="1751162"/>
                </a:cubicBezTo>
                <a:cubicBezTo>
                  <a:pt x="883601" y="1741889"/>
                  <a:pt x="891073" y="1734285"/>
                  <a:pt x="896217" y="1725283"/>
                </a:cubicBezTo>
                <a:cubicBezTo>
                  <a:pt x="902597" y="1714118"/>
                  <a:pt x="905002" y="1700455"/>
                  <a:pt x="913470" y="1690777"/>
                </a:cubicBezTo>
                <a:cubicBezTo>
                  <a:pt x="925594" y="1676920"/>
                  <a:pt x="943583" y="1669290"/>
                  <a:pt x="956602" y="1656271"/>
                </a:cubicBezTo>
                <a:cubicBezTo>
                  <a:pt x="982104" y="1630769"/>
                  <a:pt x="970513" y="1620211"/>
                  <a:pt x="991108" y="1587260"/>
                </a:cubicBezTo>
                <a:cubicBezTo>
                  <a:pt x="997574" y="1576915"/>
                  <a:pt x="1009048" y="1570644"/>
                  <a:pt x="1016987" y="1561381"/>
                </a:cubicBezTo>
                <a:cubicBezTo>
                  <a:pt x="1044394" y="1529406"/>
                  <a:pt x="1038274" y="1531032"/>
                  <a:pt x="1060119" y="1500996"/>
                </a:cubicBezTo>
                <a:cubicBezTo>
                  <a:pt x="1077032" y="1477741"/>
                  <a:pt x="1094625" y="1454989"/>
                  <a:pt x="1111878" y="1431985"/>
                </a:cubicBezTo>
                <a:cubicBezTo>
                  <a:pt x="1120504" y="1420483"/>
                  <a:pt x="1131327" y="1410339"/>
                  <a:pt x="1137757" y="1397479"/>
                </a:cubicBezTo>
                <a:cubicBezTo>
                  <a:pt x="1143508" y="1385977"/>
                  <a:pt x="1148630" y="1374138"/>
                  <a:pt x="1155010" y="1362973"/>
                </a:cubicBezTo>
                <a:cubicBezTo>
                  <a:pt x="1178095" y="1322575"/>
                  <a:pt x="1172532" y="1349161"/>
                  <a:pt x="1189516" y="1293962"/>
                </a:cubicBezTo>
                <a:cubicBezTo>
                  <a:pt x="1216465" y="1206377"/>
                  <a:pt x="1186535" y="1245184"/>
                  <a:pt x="1232648" y="1199071"/>
                </a:cubicBezTo>
                <a:cubicBezTo>
                  <a:pt x="1256655" y="1139052"/>
                  <a:pt x="1245002" y="1170631"/>
                  <a:pt x="1267153" y="1104181"/>
                </a:cubicBezTo>
                <a:lnTo>
                  <a:pt x="1275780" y="1078301"/>
                </a:lnTo>
                <a:cubicBezTo>
                  <a:pt x="1278655" y="1061048"/>
                  <a:pt x="1281746" y="1043830"/>
                  <a:pt x="1284406" y="1026543"/>
                </a:cubicBezTo>
                <a:cubicBezTo>
                  <a:pt x="1287844" y="1004199"/>
                  <a:pt x="1296282" y="938596"/>
                  <a:pt x="1301659" y="914400"/>
                </a:cubicBezTo>
                <a:cubicBezTo>
                  <a:pt x="1303632" y="905523"/>
                  <a:pt x="1307410" y="897147"/>
                  <a:pt x="1310285" y="888520"/>
                </a:cubicBezTo>
                <a:cubicBezTo>
                  <a:pt x="1307410" y="854014"/>
                  <a:pt x="1305954" y="819361"/>
                  <a:pt x="1301659" y="785003"/>
                </a:cubicBezTo>
                <a:cubicBezTo>
                  <a:pt x="1298662" y="761028"/>
                  <a:pt x="1290773" y="746902"/>
                  <a:pt x="1284406" y="724618"/>
                </a:cubicBezTo>
                <a:cubicBezTo>
                  <a:pt x="1281149" y="713219"/>
                  <a:pt x="1278352" y="701686"/>
                  <a:pt x="1275780" y="690113"/>
                </a:cubicBezTo>
                <a:cubicBezTo>
                  <a:pt x="1257893" y="609625"/>
                  <a:pt x="1276537" y="685650"/>
                  <a:pt x="1258527" y="586596"/>
                </a:cubicBezTo>
                <a:cubicBezTo>
                  <a:pt x="1256224" y="573929"/>
                  <a:pt x="1247107" y="539823"/>
                  <a:pt x="1241274" y="526211"/>
                </a:cubicBezTo>
                <a:cubicBezTo>
                  <a:pt x="1236208" y="514391"/>
                  <a:pt x="1229772" y="503207"/>
                  <a:pt x="1224021" y="491705"/>
                </a:cubicBezTo>
                <a:cubicBezTo>
                  <a:pt x="1220739" y="475293"/>
                  <a:pt x="1215612" y="440382"/>
                  <a:pt x="1206768" y="422694"/>
                </a:cubicBezTo>
                <a:cubicBezTo>
                  <a:pt x="1197073" y="403305"/>
                  <a:pt x="1179990" y="384563"/>
                  <a:pt x="1163636" y="370935"/>
                </a:cubicBezTo>
                <a:cubicBezTo>
                  <a:pt x="1155671" y="364298"/>
                  <a:pt x="1146383" y="359434"/>
                  <a:pt x="1137757" y="353683"/>
                </a:cubicBezTo>
                <a:cubicBezTo>
                  <a:pt x="1134882" y="345056"/>
                  <a:pt x="1134175" y="335369"/>
                  <a:pt x="1129131" y="327803"/>
                </a:cubicBezTo>
                <a:cubicBezTo>
                  <a:pt x="1112917" y="303481"/>
                  <a:pt x="1072053" y="281125"/>
                  <a:pt x="1051493" y="267418"/>
                </a:cubicBezTo>
                <a:cubicBezTo>
                  <a:pt x="1015751" y="243590"/>
                  <a:pt x="1035669" y="252680"/>
                  <a:pt x="991108" y="241539"/>
                </a:cubicBezTo>
                <a:cubicBezTo>
                  <a:pt x="935505" y="185936"/>
                  <a:pt x="1000455" y="241315"/>
                  <a:pt x="922097" y="207034"/>
                </a:cubicBezTo>
                <a:cubicBezTo>
                  <a:pt x="889088" y="192593"/>
                  <a:pt x="860062" y="170060"/>
                  <a:pt x="827206" y="155275"/>
                </a:cubicBezTo>
                <a:cubicBezTo>
                  <a:pt x="802330" y="144081"/>
                  <a:pt x="774560" y="140330"/>
                  <a:pt x="749568" y="129396"/>
                </a:cubicBezTo>
                <a:cubicBezTo>
                  <a:pt x="728329" y="120104"/>
                  <a:pt x="709918" y="105258"/>
                  <a:pt x="689183" y="94890"/>
                </a:cubicBezTo>
                <a:cubicBezTo>
                  <a:pt x="675333" y="87965"/>
                  <a:pt x="660428" y="83388"/>
                  <a:pt x="646051" y="77637"/>
                </a:cubicBezTo>
                <a:cubicBezTo>
                  <a:pt x="588617" y="20203"/>
                  <a:pt x="650472" y="74343"/>
                  <a:pt x="594293" y="43132"/>
                </a:cubicBezTo>
                <a:cubicBezTo>
                  <a:pt x="505306" y="-6305"/>
                  <a:pt x="575213" y="19519"/>
                  <a:pt x="516655" y="0"/>
                </a:cubicBezTo>
                <a:cubicBezTo>
                  <a:pt x="496123" y="61594"/>
                  <a:pt x="509490" y="36626"/>
                  <a:pt x="482149" y="77637"/>
                </a:cubicBezTo>
                <a:cubicBezTo>
                  <a:pt x="450696" y="172004"/>
                  <a:pt x="500856" y="29080"/>
                  <a:pt x="456270" y="129396"/>
                </a:cubicBezTo>
                <a:cubicBezTo>
                  <a:pt x="448884" y="146014"/>
                  <a:pt x="449105" y="166022"/>
                  <a:pt x="439017" y="181154"/>
                </a:cubicBezTo>
                <a:cubicBezTo>
                  <a:pt x="427515" y="198407"/>
                  <a:pt x="413785" y="214367"/>
                  <a:pt x="404512" y="232913"/>
                </a:cubicBezTo>
                <a:cubicBezTo>
                  <a:pt x="398761" y="244415"/>
                  <a:pt x="394733" y="256954"/>
                  <a:pt x="387259" y="267418"/>
                </a:cubicBezTo>
                <a:cubicBezTo>
                  <a:pt x="380168" y="277345"/>
                  <a:pt x="370006" y="284671"/>
                  <a:pt x="361380" y="293298"/>
                </a:cubicBezTo>
                <a:cubicBezTo>
                  <a:pt x="355629" y="310551"/>
                  <a:pt x="348538" y="327413"/>
                  <a:pt x="344127" y="345056"/>
                </a:cubicBezTo>
                <a:cubicBezTo>
                  <a:pt x="341251" y="356558"/>
                  <a:pt x="338907" y="368206"/>
                  <a:pt x="335500" y="379562"/>
                </a:cubicBezTo>
                <a:cubicBezTo>
                  <a:pt x="330274" y="396981"/>
                  <a:pt x="328336" y="416188"/>
                  <a:pt x="318248" y="431320"/>
                </a:cubicBezTo>
                <a:cubicBezTo>
                  <a:pt x="300923" y="457308"/>
                  <a:pt x="296874" y="461064"/>
                  <a:pt x="283742" y="491705"/>
                </a:cubicBezTo>
                <a:cubicBezTo>
                  <a:pt x="280160" y="500063"/>
                  <a:pt x="278698" y="509227"/>
                  <a:pt x="275116" y="517585"/>
                </a:cubicBezTo>
                <a:cubicBezTo>
                  <a:pt x="270051" y="529405"/>
                  <a:pt x="262639" y="540150"/>
                  <a:pt x="257863" y="552090"/>
                </a:cubicBezTo>
                <a:cubicBezTo>
                  <a:pt x="251109" y="568975"/>
                  <a:pt x="246361" y="586596"/>
                  <a:pt x="240610" y="603849"/>
                </a:cubicBezTo>
                <a:cubicBezTo>
                  <a:pt x="237734" y="612475"/>
                  <a:pt x="233766" y="620812"/>
                  <a:pt x="231983" y="629728"/>
                </a:cubicBezTo>
                <a:cubicBezTo>
                  <a:pt x="229108" y="644105"/>
                  <a:pt x="228505" y="659132"/>
                  <a:pt x="223357" y="672860"/>
                </a:cubicBezTo>
                <a:cubicBezTo>
                  <a:pt x="219717" y="682568"/>
                  <a:pt x="211855" y="690113"/>
                  <a:pt x="206104" y="698739"/>
                </a:cubicBezTo>
                <a:cubicBezTo>
                  <a:pt x="193066" y="750893"/>
                  <a:pt x="201229" y="721989"/>
                  <a:pt x="180225" y="785003"/>
                </a:cubicBezTo>
                <a:cubicBezTo>
                  <a:pt x="177349" y="793630"/>
                  <a:pt x="178029" y="804453"/>
                  <a:pt x="171599" y="810883"/>
                </a:cubicBezTo>
                <a:lnTo>
                  <a:pt x="145719" y="836762"/>
                </a:lnTo>
                <a:cubicBezTo>
                  <a:pt x="139968" y="854015"/>
                  <a:pt x="136599" y="872254"/>
                  <a:pt x="128466" y="888520"/>
                </a:cubicBezTo>
                <a:cubicBezTo>
                  <a:pt x="122715" y="900022"/>
                  <a:pt x="115990" y="911086"/>
                  <a:pt x="111214" y="923026"/>
                </a:cubicBezTo>
                <a:cubicBezTo>
                  <a:pt x="104460" y="939912"/>
                  <a:pt x="99712" y="957532"/>
                  <a:pt x="93961" y="974785"/>
                </a:cubicBezTo>
                <a:cubicBezTo>
                  <a:pt x="91085" y="983411"/>
                  <a:pt x="90378" y="993098"/>
                  <a:pt x="85334" y="1000664"/>
                </a:cubicBezTo>
                <a:lnTo>
                  <a:pt x="68082" y="1026543"/>
                </a:lnTo>
                <a:cubicBezTo>
                  <a:pt x="65206" y="1040920"/>
                  <a:pt x="63313" y="1055530"/>
                  <a:pt x="59455" y="1069675"/>
                </a:cubicBezTo>
                <a:cubicBezTo>
                  <a:pt x="54670" y="1087220"/>
                  <a:pt x="47953" y="1104181"/>
                  <a:pt x="42202" y="1121434"/>
                </a:cubicBezTo>
                <a:cubicBezTo>
                  <a:pt x="39327" y="1130060"/>
                  <a:pt x="35782" y="1138492"/>
                  <a:pt x="33576" y="1147313"/>
                </a:cubicBezTo>
                <a:cubicBezTo>
                  <a:pt x="30700" y="1158815"/>
                  <a:pt x="27274" y="1170193"/>
                  <a:pt x="24949" y="1181818"/>
                </a:cubicBezTo>
                <a:cubicBezTo>
                  <a:pt x="21519" y="1198969"/>
                  <a:pt x="20117" y="1216503"/>
                  <a:pt x="16323" y="1233577"/>
                </a:cubicBezTo>
                <a:cubicBezTo>
                  <a:pt x="14351" y="1242453"/>
                  <a:pt x="10572" y="1250830"/>
                  <a:pt x="7697" y="1259456"/>
                </a:cubicBezTo>
                <a:cubicBezTo>
                  <a:pt x="-1248" y="1339952"/>
                  <a:pt x="-3805" y="1329905"/>
                  <a:pt x="7697" y="135434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564502" y="3754376"/>
            <a:ext cx="1207698" cy="1338029"/>
          </a:xfrm>
          <a:custGeom>
            <a:avLst/>
            <a:gdLst>
              <a:gd name="connsiteX0" fmla="*/ 0 w 974785"/>
              <a:gd name="connsiteY0" fmla="*/ 747402 h 1040700"/>
              <a:gd name="connsiteX1" fmla="*/ 43132 w 974785"/>
              <a:gd name="connsiteY1" fmla="*/ 781908 h 1040700"/>
              <a:gd name="connsiteX2" fmla="*/ 94891 w 974785"/>
              <a:gd name="connsiteY2" fmla="*/ 799161 h 1040700"/>
              <a:gd name="connsiteX3" fmla="*/ 172529 w 974785"/>
              <a:gd name="connsiteY3" fmla="*/ 850919 h 1040700"/>
              <a:gd name="connsiteX4" fmla="*/ 232913 w 974785"/>
              <a:gd name="connsiteY4" fmla="*/ 885425 h 1040700"/>
              <a:gd name="connsiteX5" fmla="*/ 258793 w 974785"/>
              <a:gd name="connsiteY5" fmla="*/ 894051 h 1040700"/>
              <a:gd name="connsiteX6" fmla="*/ 284672 w 974785"/>
              <a:gd name="connsiteY6" fmla="*/ 911304 h 1040700"/>
              <a:gd name="connsiteX7" fmla="*/ 310551 w 974785"/>
              <a:gd name="connsiteY7" fmla="*/ 937183 h 1040700"/>
              <a:gd name="connsiteX8" fmla="*/ 336430 w 974785"/>
              <a:gd name="connsiteY8" fmla="*/ 945810 h 1040700"/>
              <a:gd name="connsiteX9" fmla="*/ 388189 w 974785"/>
              <a:gd name="connsiteY9" fmla="*/ 988942 h 1040700"/>
              <a:gd name="connsiteX10" fmla="*/ 414068 w 974785"/>
              <a:gd name="connsiteY10" fmla="*/ 997568 h 1040700"/>
              <a:gd name="connsiteX11" fmla="*/ 431321 w 974785"/>
              <a:gd name="connsiteY11" fmla="*/ 1023447 h 1040700"/>
              <a:gd name="connsiteX12" fmla="*/ 483079 w 974785"/>
              <a:gd name="connsiteY12" fmla="*/ 1032074 h 1040700"/>
              <a:gd name="connsiteX13" fmla="*/ 508959 w 974785"/>
              <a:gd name="connsiteY13" fmla="*/ 1040700 h 1040700"/>
              <a:gd name="connsiteX14" fmla="*/ 612476 w 974785"/>
              <a:gd name="connsiteY14" fmla="*/ 1032074 h 1040700"/>
              <a:gd name="connsiteX15" fmla="*/ 672861 w 974785"/>
              <a:gd name="connsiteY15" fmla="*/ 1023447 h 1040700"/>
              <a:gd name="connsiteX16" fmla="*/ 724619 w 974785"/>
              <a:gd name="connsiteY16" fmla="*/ 988942 h 1040700"/>
              <a:gd name="connsiteX17" fmla="*/ 759125 w 974785"/>
              <a:gd name="connsiteY17" fmla="*/ 980315 h 1040700"/>
              <a:gd name="connsiteX18" fmla="*/ 802257 w 974785"/>
              <a:gd name="connsiteY18" fmla="*/ 954436 h 1040700"/>
              <a:gd name="connsiteX19" fmla="*/ 828136 w 974785"/>
              <a:gd name="connsiteY19" fmla="*/ 928557 h 1040700"/>
              <a:gd name="connsiteX20" fmla="*/ 888521 w 974785"/>
              <a:gd name="connsiteY20" fmla="*/ 885425 h 1040700"/>
              <a:gd name="connsiteX21" fmla="*/ 897147 w 974785"/>
              <a:gd name="connsiteY21" fmla="*/ 850919 h 1040700"/>
              <a:gd name="connsiteX22" fmla="*/ 905774 w 974785"/>
              <a:gd name="connsiteY22" fmla="*/ 825040 h 1040700"/>
              <a:gd name="connsiteX23" fmla="*/ 914400 w 974785"/>
              <a:gd name="connsiteY23" fmla="*/ 781908 h 1040700"/>
              <a:gd name="connsiteX24" fmla="*/ 931653 w 974785"/>
              <a:gd name="connsiteY24" fmla="*/ 695644 h 1040700"/>
              <a:gd name="connsiteX25" fmla="*/ 948906 w 974785"/>
              <a:gd name="connsiteY25" fmla="*/ 643885 h 1040700"/>
              <a:gd name="connsiteX26" fmla="*/ 974785 w 974785"/>
              <a:gd name="connsiteY26" fmla="*/ 583500 h 1040700"/>
              <a:gd name="connsiteX27" fmla="*/ 966159 w 974785"/>
              <a:gd name="connsiteY27" fmla="*/ 402345 h 1040700"/>
              <a:gd name="connsiteX28" fmla="*/ 957532 w 974785"/>
              <a:gd name="connsiteY28" fmla="*/ 341961 h 1040700"/>
              <a:gd name="connsiteX29" fmla="*/ 931653 w 974785"/>
              <a:gd name="connsiteY29" fmla="*/ 307455 h 1040700"/>
              <a:gd name="connsiteX30" fmla="*/ 879895 w 974785"/>
              <a:gd name="connsiteY30" fmla="*/ 255696 h 1040700"/>
              <a:gd name="connsiteX31" fmla="*/ 854015 w 974785"/>
              <a:gd name="connsiteY31" fmla="*/ 229817 h 1040700"/>
              <a:gd name="connsiteX32" fmla="*/ 836762 w 974785"/>
              <a:gd name="connsiteY32" fmla="*/ 203938 h 1040700"/>
              <a:gd name="connsiteX33" fmla="*/ 802257 w 974785"/>
              <a:gd name="connsiteY33" fmla="*/ 195312 h 1040700"/>
              <a:gd name="connsiteX34" fmla="*/ 776378 w 974785"/>
              <a:gd name="connsiteY34" fmla="*/ 178059 h 1040700"/>
              <a:gd name="connsiteX35" fmla="*/ 724619 w 974785"/>
              <a:gd name="connsiteY35" fmla="*/ 134927 h 1040700"/>
              <a:gd name="connsiteX36" fmla="*/ 638355 w 974785"/>
              <a:gd name="connsiteY36" fmla="*/ 109047 h 1040700"/>
              <a:gd name="connsiteX37" fmla="*/ 595223 w 974785"/>
              <a:gd name="connsiteY37" fmla="*/ 91795 h 1040700"/>
              <a:gd name="connsiteX38" fmla="*/ 560717 w 974785"/>
              <a:gd name="connsiteY38" fmla="*/ 83168 h 1040700"/>
              <a:gd name="connsiteX39" fmla="*/ 508959 w 974785"/>
              <a:gd name="connsiteY39" fmla="*/ 65915 h 1040700"/>
              <a:gd name="connsiteX40" fmla="*/ 457200 w 974785"/>
              <a:gd name="connsiteY40" fmla="*/ 48662 h 1040700"/>
              <a:gd name="connsiteX41" fmla="*/ 431321 w 974785"/>
              <a:gd name="connsiteY41" fmla="*/ 31410 h 1040700"/>
              <a:gd name="connsiteX42" fmla="*/ 388189 w 974785"/>
              <a:gd name="connsiteY42" fmla="*/ 22783 h 1040700"/>
              <a:gd name="connsiteX43" fmla="*/ 336430 w 974785"/>
              <a:gd name="connsiteY43" fmla="*/ 5530 h 1040700"/>
              <a:gd name="connsiteX44" fmla="*/ 181155 w 974785"/>
              <a:gd name="connsiteY44" fmla="*/ 48662 h 1040700"/>
              <a:gd name="connsiteX45" fmla="*/ 172529 w 974785"/>
              <a:gd name="connsiteY45" fmla="*/ 74542 h 1040700"/>
              <a:gd name="connsiteX46" fmla="*/ 163902 w 974785"/>
              <a:gd name="connsiteY46" fmla="*/ 221191 h 1040700"/>
              <a:gd name="connsiteX47" fmla="*/ 138023 w 974785"/>
              <a:gd name="connsiteY47" fmla="*/ 333334 h 1040700"/>
              <a:gd name="connsiteX48" fmla="*/ 129396 w 974785"/>
              <a:gd name="connsiteY48" fmla="*/ 359213 h 1040700"/>
              <a:gd name="connsiteX49" fmla="*/ 103517 w 974785"/>
              <a:gd name="connsiteY49" fmla="*/ 428225 h 1040700"/>
              <a:gd name="connsiteX50" fmla="*/ 77638 w 974785"/>
              <a:gd name="connsiteY50" fmla="*/ 497236 h 1040700"/>
              <a:gd name="connsiteX51" fmla="*/ 60385 w 974785"/>
              <a:gd name="connsiteY51" fmla="*/ 548995 h 1040700"/>
              <a:gd name="connsiteX52" fmla="*/ 51759 w 974785"/>
              <a:gd name="connsiteY52" fmla="*/ 583500 h 1040700"/>
              <a:gd name="connsiteX53" fmla="*/ 34506 w 974785"/>
              <a:gd name="connsiteY53" fmla="*/ 609379 h 1040700"/>
              <a:gd name="connsiteX54" fmla="*/ 8627 w 974785"/>
              <a:gd name="connsiteY54" fmla="*/ 695644 h 1040700"/>
              <a:gd name="connsiteX55" fmla="*/ 0 w 974785"/>
              <a:gd name="connsiteY55" fmla="*/ 721523 h 1040700"/>
              <a:gd name="connsiteX56" fmla="*/ 0 w 974785"/>
              <a:gd name="connsiteY56" fmla="*/ 747402 h 1040700"/>
              <a:gd name="connsiteX0" fmla="*/ 0 w 974785"/>
              <a:gd name="connsiteY0" fmla="*/ 741872 h 1035170"/>
              <a:gd name="connsiteX1" fmla="*/ 43132 w 974785"/>
              <a:gd name="connsiteY1" fmla="*/ 776378 h 1035170"/>
              <a:gd name="connsiteX2" fmla="*/ 94891 w 974785"/>
              <a:gd name="connsiteY2" fmla="*/ 793631 h 1035170"/>
              <a:gd name="connsiteX3" fmla="*/ 172529 w 974785"/>
              <a:gd name="connsiteY3" fmla="*/ 845389 h 1035170"/>
              <a:gd name="connsiteX4" fmla="*/ 232913 w 974785"/>
              <a:gd name="connsiteY4" fmla="*/ 879895 h 1035170"/>
              <a:gd name="connsiteX5" fmla="*/ 258793 w 974785"/>
              <a:gd name="connsiteY5" fmla="*/ 888521 h 1035170"/>
              <a:gd name="connsiteX6" fmla="*/ 284672 w 974785"/>
              <a:gd name="connsiteY6" fmla="*/ 905774 h 1035170"/>
              <a:gd name="connsiteX7" fmla="*/ 310551 w 974785"/>
              <a:gd name="connsiteY7" fmla="*/ 931653 h 1035170"/>
              <a:gd name="connsiteX8" fmla="*/ 336430 w 974785"/>
              <a:gd name="connsiteY8" fmla="*/ 940280 h 1035170"/>
              <a:gd name="connsiteX9" fmla="*/ 388189 w 974785"/>
              <a:gd name="connsiteY9" fmla="*/ 983412 h 1035170"/>
              <a:gd name="connsiteX10" fmla="*/ 414068 w 974785"/>
              <a:gd name="connsiteY10" fmla="*/ 992038 h 1035170"/>
              <a:gd name="connsiteX11" fmla="*/ 431321 w 974785"/>
              <a:gd name="connsiteY11" fmla="*/ 1017917 h 1035170"/>
              <a:gd name="connsiteX12" fmla="*/ 483079 w 974785"/>
              <a:gd name="connsiteY12" fmla="*/ 1026544 h 1035170"/>
              <a:gd name="connsiteX13" fmla="*/ 508959 w 974785"/>
              <a:gd name="connsiteY13" fmla="*/ 1035170 h 1035170"/>
              <a:gd name="connsiteX14" fmla="*/ 612476 w 974785"/>
              <a:gd name="connsiteY14" fmla="*/ 1026544 h 1035170"/>
              <a:gd name="connsiteX15" fmla="*/ 672861 w 974785"/>
              <a:gd name="connsiteY15" fmla="*/ 1017917 h 1035170"/>
              <a:gd name="connsiteX16" fmla="*/ 724619 w 974785"/>
              <a:gd name="connsiteY16" fmla="*/ 983412 h 1035170"/>
              <a:gd name="connsiteX17" fmla="*/ 759125 w 974785"/>
              <a:gd name="connsiteY17" fmla="*/ 974785 h 1035170"/>
              <a:gd name="connsiteX18" fmla="*/ 802257 w 974785"/>
              <a:gd name="connsiteY18" fmla="*/ 948906 h 1035170"/>
              <a:gd name="connsiteX19" fmla="*/ 828136 w 974785"/>
              <a:gd name="connsiteY19" fmla="*/ 923027 h 1035170"/>
              <a:gd name="connsiteX20" fmla="*/ 888521 w 974785"/>
              <a:gd name="connsiteY20" fmla="*/ 879895 h 1035170"/>
              <a:gd name="connsiteX21" fmla="*/ 897147 w 974785"/>
              <a:gd name="connsiteY21" fmla="*/ 845389 h 1035170"/>
              <a:gd name="connsiteX22" fmla="*/ 905774 w 974785"/>
              <a:gd name="connsiteY22" fmla="*/ 819510 h 1035170"/>
              <a:gd name="connsiteX23" fmla="*/ 914400 w 974785"/>
              <a:gd name="connsiteY23" fmla="*/ 776378 h 1035170"/>
              <a:gd name="connsiteX24" fmla="*/ 931653 w 974785"/>
              <a:gd name="connsiteY24" fmla="*/ 690114 h 1035170"/>
              <a:gd name="connsiteX25" fmla="*/ 948906 w 974785"/>
              <a:gd name="connsiteY25" fmla="*/ 638355 h 1035170"/>
              <a:gd name="connsiteX26" fmla="*/ 974785 w 974785"/>
              <a:gd name="connsiteY26" fmla="*/ 577970 h 1035170"/>
              <a:gd name="connsiteX27" fmla="*/ 966159 w 974785"/>
              <a:gd name="connsiteY27" fmla="*/ 396815 h 1035170"/>
              <a:gd name="connsiteX28" fmla="*/ 957532 w 974785"/>
              <a:gd name="connsiteY28" fmla="*/ 336431 h 1035170"/>
              <a:gd name="connsiteX29" fmla="*/ 931653 w 974785"/>
              <a:gd name="connsiteY29" fmla="*/ 301925 h 1035170"/>
              <a:gd name="connsiteX30" fmla="*/ 879895 w 974785"/>
              <a:gd name="connsiteY30" fmla="*/ 250166 h 1035170"/>
              <a:gd name="connsiteX31" fmla="*/ 854015 w 974785"/>
              <a:gd name="connsiteY31" fmla="*/ 224287 h 1035170"/>
              <a:gd name="connsiteX32" fmla="*/ 836762 w 974785"/>
              <a:gd name="connsiteY32" fmla="*/ 198408 h 1035170"/>
              <a:gd name="connsiteX33" fmla="*/ 802257 w 974785"/>
              <a:gd name="connsiteY33" fmla="*/ 189782 h 1035170"/>
              <a:gd name="connsiteX34" fmla="*/ 776378 w 974785"/>
              <a:gd name="connsiteY34" fmla="*/ 172529 h 1035170"/>
              <a:gd name="connsiteX35" fmla="*/ 724619 w 974785"/>
              <a:gd name="connsiteY35" fmla="*/ 129397 h 1035170"/>
              <a:gd name="connsiteX36" fmla="*/ 638355 w 974785"/>
              <a:gd name="connsiteY36" fmla="*/ 103517 h 1035170"/>
              <a:gd name="connsiteX37" fmla="*/ 595223 w 974785"/>
              <a:gd name="connsiteY37" fmla="*/ 86265 h 1035170"/>
              <a:gd name="connsiteX38" fmla="*/ 560717 w 974785"/>
              <a:gd name="connsiteY38" fmla="*/ 77638 h 1035170"/>
              <a:gd name="connsiteX39" fmla="*/ 508959 w 974785"/>
              <a:gd name="connsiteY39" fmla="*/ 60385 h 1035170"/>
              <a:gd name="connsiteX40" fmla="*/ 457200 w 974785"/>
              <a:gd name="connsiteY40" fmla="*/ 43132 h 1035170"/>
              <a:gd name="connsiteX41" fmla="*/ 431321 w 974785"/>
              <a:gd name="connsiteY41" fmla="*/ 25880 h 1035170"/>
              <a:gd name="connsiteX42" fmla="*/ 388189 w 974785"/>
              <a:gd name="connsiteY42" fmla="*/ 17253 h 1035170"/>
              <a:gd name="connsiteX43" fmla="*/ 336430 w 974785"/>
              <a:gd name="connsiteY43" fmla="*/ 0 h 1035170"/>
              <a:gd name="connsiteX44" fmla="*/ 181155 w 974785"/>
              <a:gd name="connsiteY44" fmla="*/ 43132 h 1035170"/>
              <a:gd name="connsiteX45" fmla="*/ 244730 w 974785"/>
              <a:gd name="connsiteY45" fmla="*/ 53606 h 1035170"/>
              <a:gd name="connsiteX46" fmla="*/ 163902 w 974785"/>
              <a:gd name="connsiteY46" fmla="*/ 215661 h 1035170"/>
              <a:gd name="connsiteX47" fmla="*/ 138023 w 974785"/>
              <a:gd name="connsiteY47" fmla="*/ 327804 h 1035170"/>
              <a:gd name="connsiteX48" fmla="*/ 129396 w 974785"/>
              <a:gd name="connsiteY48" fmla="*/ 353683 h 1035170"/>
              <a:gd name="connsiteX49" fmla="*/ 103517 w 974785"/>
              <a:gd name="connsiteY49" fmla="*/ 422695 h 1035170"/>
              <a:gd name="connsiteX50" fmla="*/ 77638 w 974785"/>
              <a:gd name="connsiteY50" fmla="*/ 491706 h 1035170"/>
              <a:gd name="connsiteX51" fmla="*/ 60385 w 974785"/>
              <a:gd name="connsiteY51" fmla="*/ 543465 h 1035170"/>
              <a:gd name="connsiteX52" fmla="*/ 51759 w 974785"/>
              <a:gd name="connsiteY52" fmla="*/ 577970 h 1035170"/>
              <a:gd name="connsiteX53" fmla="*/ 34506 w 974785"/>
              <a:gd name="connsiteY53" fmla="*/ 603849 h 1035170"/>
              <a:gd name="connsiteX54" fmla="*/ 8627 w 974785"/>
              <a:gd name="connsiteY54" fmla="*/ 690114 h 1035170"/>
              <a:gd name="connsiteX55" fmla="*/ 0 w 974785"/>
              <a:gd name="connsiteY55" fmla="*/ 715993 h 1035170"/>
              <a:gd name="connsiteX56" fmla="*/ 0 w 974785"/>
              <a:gd name="connsiteY56" fmla="*/ 741872 h 1035170"/>
              <a:gd name="connsiteX0" fmla="*/ 0 w 974785"/>
              <a:gd name="connsiteY0" fmla="*/ 743755 h 1037053"/>
              <a:gd name="connsiteX1" fmla="*/ 43132 w 974785"/>
              <a:gd name="connsiteY1" fmla="*/ 778261 h 1037053"/>
              <a:gd name="connsiteX2" fmla="*/ 94891 w 974785"/>
              <a:gd name="connsiteY2" fmla="*/ 795514 h 1037053"/>
              <a:gd name="connsiteX3" fmla="*/ 172529 w 974785"/>
              <a:gd name="connsiteY3" fmla="*/ 847272 h 1037053"/>
              <a:gd name="connsiteX4" fmla="*/ 232913 w 974785"/>
              <a:gd name="connsiteY4" fmla="*/ 881778 h 1037053"/>
              <a:gd name="connsiteX5" fmla="*/ 258793 w 974785"/>
              <a:gd name="connsiteY5" fmla="*/ 890404 h 1037053"/>
              <a:gd name="connsiteX6" fmla="*/ 284672 w 974785"/>
              <a:gd name="connsiteY6" fmla="*/ 907657 h 1037053"/>
              <a:gd name="connsiteX7" fmla="*/ 310551 w 974785"/>
              <a:gd name="connsiteY7" fmla="*/ 933536 h 1037053"/>
              <a:gd name="connsiteX8" fmla="*/ 336430 w 974785"/>
              <a:gd name="connsiteY8" fmla="*/ 942163 h 1037053"/>
              <a:gd name="connsiteX9" fmla="*/ 388189 w 974785"/>
              <a:gd name="connsiteY9" fmla="*/ 985295 h 1037053"/>
              <a:gd name="connsiteX10" fmla="*/ 414068 w 974785"/>
              <a:gd name="connsiteY10" fmla="*/ 993921 h 1037053"/>
              <a:gd name="connsiteX11" fmla="*/ 431321 w 974785"/>
              <a:gd name="connsiteY11" fmla="*/ 1019800 h 1037053"/>
              <a:gd name="connsiteX12" fmla="*/ 483079 w 974785"/>
              <a:gd name="connsiteY12" fmla="*/ 1028427 h 1037053"/>
              <a:gd name="connsiteX13" fmla="*/ 508959 w 974785"/>
              <a:gd name="connsiteY13" fmla="*/ 1037053 h 1037053"/>
              <a:gd name="connsiteX14" fmla="*/ 612476 w 974785"/>
              <a:gd name="connsiteY14" fmla="*/ 1028427 h 1037053"/>
              <a:gd name="connsiteX15" fmla="*/ 672861 w 974785"/>
              <a:gd name="connsiteY15" fmla="*/ 1019800 h 1037053"/>
              <a:gd name="connsiteX16" fmla="*/ 724619 w 974785"/>
              <a:gd name="connsiteY16" fmla="*/ 985295 h 1037053"/>
              <a:gd name="connsiteX17" fmla="*/ 759125 w 974785"/>
              <a:gd name="connsiteY17" fmla="*/ 976668 h 1037053"/>
              <a:gd name="connsiteX18" fmla="*/ 802257 w 974785"/>
              <a:gd name="connsiteY18" fmla="*/ 950789 h 1037053"/>
              <a:gd name="connsiteX19" fmla="*/ 828136 w 974785"/>
              <a:gd name="connsiteY19" fmla="*/ 924910 h 1037053"/>
              <a:gd name="connsiteX20" fmla="*/ 888521 w 974785"/>
              <a:gd name="connsiteY20" fmla="*/ 881778 h 1037053"/>
              <a:gd name="connsiteX21" fmla="*/ 897147 w 974785"/>
              <a:gd name="connsiteY21" fmla="*/ 847272 h 1037053"/>
              <a:gd name="connsiteX22" fmla="*/ 905774 w 974785"/>
              <a:gd name="connsiteY22" fmla="*/ 821393 h 1037053"/>
              <a:gd name="connsiteX23" fmla="*/ 914400 w 974785"/>
              <a:gd name="connsiteY23" fmla="*/ 778261 h 1037053"/>
              <a:gd name="connsiteX24" fmla="*/ 931653 w 974785"/>
              <a:gd name="connsiteY24" fmla="*/ 691997 h 1037053"/>
              <a:gd name="connsiteX25" fmla="*/ 948906 w 974785"/>
              <a:gd name="connsiteY25" fmla="*/ 640238 h 1037053"/>
              <a:gd name="connsiteX26" fmla="*/ 974785 w 974785"/>
              <a:gd name="connsiteY26" fmla="*/ 579853 h 1037053"/>
              <a:gd name="connsiteX27" fmla="*/ 966159 w 974785"/>
              <a:gd name="connsiteY27" fmla="*/ 398698 h 1037053"/>
              <a:gd name="connsiteX28" fmla="*/ 957532 w 974785"/>
              <a:gd name="connsiteY28" fmla="*/ 338314 h 1037053"/>
              <a:gd name="connsiteX29" fmla="*/ 931653 w 974785"/>
              <a:gd name="connsiteY29" fmla="*/ 303808 h 1037053"/>
              <a:gd name="connsiteX30" fmla="*/ 879895 w 974785"/>
              <a:gd name="connsiteY30" fmla="*/ 252049 h 1037053"/>
              <a:gd name="connsiteX31" fmla="*/ 854015 w 974785"/>
              <a:gd name="connsiteY31" fmla="*/ 226170 h 1037053"/>
              <a:gd name="connsiteX32" fmla="*/ 836762 w 974785"/>
              <a:gd name="connsiteY32" fmla="*/ 200291 h 1037053"/>
              <a:gd name="connsiteX33" fmla="*/ 802257 w 974785"/>
              <a:gd name="connsiteY33" fmla="*/ 191665 h 1037053"/>
              <a:gd name="connsiteX34" fmla="*/ 776378 w 974785"/>
              <a:gd name="connsiteY34" fmla="*/ 174412 h 1037053"/>
              <a:gd name="connsiteX35" fmla="*/ 724619 w 974785"/>
              <a:gd name="connsiteY35" fmla="*/ 131280 h 1037053"/>
              <a:gd name="connsiteX36" fmla="*/ 638355 w 974785"/>
              <a:gd name="connsiteY36" fmla="*/ 105400 h 1037053"/>
              <a:gd name="connsiteX37" fmla="*/ 595223 w 974785"/>
              <a:gd name="connsiteY37" fmla="*/ 88148 h 1037053"/>
              <a:gd name="connsiteX38" fmla="*/ 560717 w 974785"/>
              <a:gd name="connsiteY38" fmla="*/ 79521 h 1037053"/>
              <a:gd name="connsiteX39" fmla="*/ 508959 w 974785"/>
              <a:gd name="connsiteY39" fmla="*/ 62268 h 1037053"/>
              <a:gd name="connsiteX40" fmla="*/ 457200 w 974785"/>
              <a:gd name="connsiteY40" fmla="*/ 45015 h 1037053"/>
              <a:gd name="connsiteX41" fmla="*/ 431321 w 974785"/>
              <a:gd name="connsiteY41" fmla="*/ 27763 h 1037053"/>
              <a:gd name="connsiteX42" fmla="*/ 388189 w 974785"/>
              <a:gd name="connsiteY42" fmla="*/ 19136 h 1037053"/>
              <a:gd name="connsiteX43" fmla="*/ 336430 w 974785"/>
              <a:gd name="connsiteY43" fmla="*/ 1883 h 1037053"/>
              <a:gd name="connsiteX44" fmla="*/ 301489 w 974785"/>
              <a:gd name="connsiteY44" fmla="*/ 6498 h 1037053"/>
              <a:gd name="connsiteX45" fmla="*/ 244730 w 974785"/>
              <a:gd name="connsiteY45" fmla="*/ 55489 h 1037053"/>
              <a:gd name="connsiteX46" fmla="*/ 163902 w 974785"/>
              <a:gd name="connsiteY46" fmla="*/ 217544 h 1037053"/>
              <a:gd name="connsiteX47" fmla="*/ 138023 w 974785"/>
              <a:gd name="connsiteY47" fmla="*/ 329687 h 1037053"/>
              <a:gd name="connsiteX48" fmla="*/ 129396 w 974785"/>
              <a:gd name="connsiteY48" fmla="*/ 355566 h 1037053"/>
              <a:gd name="connsiteX49" fmla="*/ 103517 w 974785"/>
              <a:gd name="connsiteY49" fmla="*/ 424578 h 1037053"/>
              <a:gd name="connsiteX50" fmla="*/ 77638 w 974785"/>
              <a:gd name="connsiteY50" fmla="*/ 493589 h 1037053"/>
              <a:gd name="connsiteX51" fmla="*/ 60385 w 974785"/>
              <a:gd name="connsiteY51" fmla="*/ 545348 h 1037053"/>
              <a:gd name="connsiteX52" fmla="*/ 51759 w 974785"/>
              <a:gd name="connsiteY52" fmla="*/ 579853 h 1037053"/>
              <a:gd name="connsiteX53" fmla="*/ 34506 w 974785"/>
              <a:gd name="connsiteY53" fmla="*/ 605732 h 1037053"/>
              <a:gd name="connsiteX54" fmla="*/ 8627 w 974785"/>
              <a:gd name="connsiteY54" fmla="*/ 691997 h 1037053"/>
              <a:gd name="connsiteX55" fmla="*/ 0 w 974785"/>
              <a:gd name="connsiteY55" fmla="*/ 717876 h 1037053"/>
              <a:gd name="connsiteX56" fmla="*/ 0 w 974785"/>
              <a:gd name="connsiteY56" fmla="*/ 743755 h 103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74785" h="1037053">
                <a:moveTo>
                  <a:pt x="0" y="743755"/>
                </a:moveTo>
                <a:cubicBezTo>
                  <a:pt x="14377" y="755257"/>
                  <a:pt x="26968" y="769444"/>
                  <a:pt x="43132" y="778261"/>
                </a:cubicBezTo>
                <a:cubicBezTo>
                  <a:pt x="59098" y="786970"/>
                  <a:pt x="79759" y="785426"/>
                  <a:pt x="94891" y="795514"/>
                </a:cubicBezTo>
                <a:lnTo>
                  <a:pt x="172529" y="847272"/>
                </a:lnTo>
                <a:cubicBezTo>
                  <a:pt x="198518" y="864598"/>
                  <a:pt x="202269" y="868645"/>
                  <a:pt x="232913" y="881778"/>
                </a:cubicBezTo>
                <a:cubicBezTo>
                  <a:pt x="241271" y="885360"/>
                  <a:pt x="250166" y="887529"/>
                  <a:pt x="258793" y="890404"/>
                </a:cubicBezTo>
                <a:cubicBezTo>
                  <a:pt x="267419" y="896155"/>
                  <a:pt x="276707" y="901020"/>
                  <a:pt x="284672" y="907657"/>
                </a:cubicBezTo>
                <a:cubicBezTo>
                  <a:pt x="294044" y="915467"/>
                  <a:pt x="300400" y="926769"/>
                  <a:pt x="310551" y="933536"/>
                </a:cubicBezTo>
                <a:cubicBezTo>
                  <a:pt x="318117" y="938580"/>
                  <a:pt x="327804" y="939287"/>
                  <a:pt x="336430" y="942163"/>
                </a:cubicBezTo>
                <a:cubicBezTo>
                  <a:pt x="355507" y="961239"/>
                  <a:pt x="364171" y="973286"/>
                  <a:pt x="388189" y="985295"/>
                </a:cubicBezTo>
                <a:cubicBezTo>
                  <a:pt x="396322" y="989361"/>
                  <a:pt x="405442" y="991046"/>
                  <a:pt x="414068" y="993921"/>
                </a:cubicBezTo>
                <a:cubicBezTo>
                  <a:pt x="419819" y="1002547"/>
                  <a:pt x="422048" y="1015163"/>
                  <a:pt x="431321" y="1019800"/>
                </a:cubicBezTo>
                <a:cubicBezTo>
                  <a:pt x="446965" y="1027622"/>
                  <a:pt x="466005" y="1024633"/>
                  <a:pt x="483079" y="1028427"/>
                </a:cubicBezTo>
                <a:cubicBezTo>
                  <a:pt x="491956" y="1030400"/>
                  <a:pt x="500332" y="1034178"/>
                  <a:pt x="508959" y="1037053"/>
                </a:cubicBezTo>
                <a:cubicBezTo>
                  <a:pt x="543465" y="1034178"/>
                  <a:pt x="578041" y="1032052"/>
                  <a:pt x="612476" y="1028427"/>
                </a:cubicBezTo>
                <a:cubicBezTo>
                  <a:pt x="632697" y="1026298"/>
                  <a:pt x="653884" y="1027099"/>
                  <a:pt x="672861" y="1019800"/>
                </a:cubicBezTo>
                <a:cubicBezTo>
                  <a:pt x="692214" y="1012357"/>
                  <a:pt x="704503" y="990324"/>
                  <a:pt x="724619" y="985295"/>
                </a:cubicBezTo>
                <a:lnTo>
                  <a:pt x="759125" y="976668"/>
                </a:lnTo>
                <a:cubicBezTo>
                  <a:pt x="773502" y="968042"/>
                  <a:pt x="788844" y="960849"/>
                  <a:pt x="802257" y="950789"/>
                </a:cubicBezTo>
                <a:cubicBezTo>
                  <a:pt x="812017" y="943469"/>
                  <a:pt x="818873" y="932849"/>
                  <a:pt x="828136" y="924910"/>
                </a:cubicBezTo>
                <a:cubicBezTo>
                  <a:pt x="846857" y="908864"/>
                  <a:pt x="868043" y="895430"/>
                  <a:pt x="888521" y="881778"/>
                </a:cubicBezTo>
                <a:cubicBezTo>
                  <a:pt x="891396" y="870276"/>
                  <a:pt x="893890" y="858672"/>
                  <a:pt x="897147" y="847272"/>
                </a:cubicBezTo>
                <a:cubicBezTo>
                  <a:pt x="899645" y="838529"/>
                  <a:pt x="903569" y="830215"/>
                  <a:pt x="905774" y="821393"/>
                </a:cubicBezTo>
                <a:cubicBezTo>
                  <a:pt x="909330" y="807169"/>
                  <a:pt x="911777" y="792687"/>
                  <a:pt x="914400" y="778261"/>
                </a:cubicBezTo>
                <a:cubicBezTo>
                  <a:pt x="921573" y="738810"/>
                  <a:pt x="921092" y="727202"/>
                  <a:pt x="931653" y="691997"/>
                </a:cubicBezTo>
                <a:cubicBezTo>
                  <a:pt x="936879" y="674578"/>
                  <a:pt x="944495" y="657881"/>
                  <a:pt x="948906" y="640238"/>
                </a:cubicBezTo>
                <a:cubicBezTo>
                  <a:pt x="960046" y="595674"/>
                  <a:pt x="950955" y="615597"/>
                  <a:pt x="974785" y="579853"/>
                </a:cubicBezTo>
                <a:cubicBezTo>
                  <a:pt x="971910" y="519468"/>
                  <a:pt x="970466" y="458998"/>
                  <a:pt x="966159" y="398698"/>
                </a:cubicBezTo>
                <a:cubicBezTo>
                  <a:pt x="964710" y="378417"/>
                  <a:pt x="964481" y="357422"/>
                  <a:pt x="957532" y="338314"/>
                </a:cubicBezTo>
                <a:cubicBezTo>
                  <a:pt x="952619" y="324802"/>
                  <a:pt x="941271" y="314495"/>
                  <a:pt x="931653" y="303808"/>
                </a:cubicBezTo>
                <a:cubicBezTo>
                  <a:pt x="915331" y="285672"/>
                  <a:pt x="897148" y="269302"/>
                  <a:pt x="879895" y="252049"/>
                </a:cubicBezTo>
                <a:cubicBezTo>
                  <a:pt x="871268" y="243422"/>
                  <a:pt x="860782" y="236321"/>
                  <a:pt x="854015" y="226170"/>
                </a:cubicBezTo>
                <a:cubicBezTo>
                  <a:pt x="848264" y="217544"/>
                  <a:pt x="845388" y="206042"/>
                  <a:pt x="836762" y="200291"/>
                </a:cubicBezTo>
                <a:cubicBezTo>
                  <a:pt x="826897" y="193715"/>
                  <a:pt x="813759" y="194540"/>
                  <a:pt x="802257" y="191665"/>
                </a:cubicBezTo>
                <a:cubicBezTo>
                  <a:pt x="793631" y="185914"/>
                  <a:pt x="784343" y="181049"/>
                  <a:pt x="776378" y="174412"/>
                </a:cubicBezTo>
                <a:cubicBezTo>
                  <a:pt x="753160" y="155063"/>
                  <a:pt x="752157" y="143519"/>
                  <a:pt x="724619" y="131280"/>
                </a:cubicBezTo>
                <a:cubicBezTo>
                  <a:pt x="664633" y="104620"/>
                  <a:pt x="688535" y="122127"/>
                  <a:pt x="638355" y="105400"/>
                </a:cubicBezTo>
                <a:cubicBezTo>
                  <a:pt x="623665" y="100503"/>
                  <a:pt x="609913" y="93045"/>
                  <a:pt x="595223" y="88148"/>
                </a:cubicBezTo>
                <a:cubicBezTo>
                  <a:pt x="583975" y="84399"/>
                  <a:pt x="572073" y="82928"/>
                  <a:pt x="560717" y="79521"/>
                </a:cubicBezTo>
                <a:cubicBezTo>
                  <a:pt x="543298" y="74295"/>
                  <a:pt x="526212" y="68019"/>
                  <a:pt x="508959" y="62268"/>
                </a:cubicBezTo>
                <a:cubicBezTo>
                  <a:pt x="508954" y="62266"/>
                  <a:pt x="457205" y="45019"/>
                  <a:pt x="457200" y="45015"/>
                </a:cubicBezTo>
                <a:cubicBezTo>
                  <a:pt x="448574" y="39264"/>
                  <a:pt x="441028" y="31403"/>
                  <a:pt x="431321" y="27763"/>
                </a:cubicBezTo>
                <a:cubicBezTo>
                  <a:pt x="417592" y="22615"/>
                  <a:pt x="402334" y="22994"/>
                  <a:pt x="388189" y="19136"/>
                </a:cubicBezTo>
                <a:cubicBezTo>
                  <a:pt x="370644" y="14351"/>
                  <a:pt x="350880" y="3989"/>
                  <a:pt x="336430" y="1883"/>
                </a:cubicBezTo>
                <a:cubicBezTo>
                  <a:pt x="321980" y="-223"/>
                  <a:pt x="316772" y="-2436"/>
                  <a:pt x="301489" y="6498"/>
                </a:cubicBezTo>
                <a:cubicBezTo>
                  <a:pt x="286206" y="15432"/>
                  <a:pt x="247605" y="46862"/>
                  <a:pt x="244730" y="55489"/>
                </a:cubicBezTo>
                <a:cubicBezTo>
                  <a:pt x="241854" y="104372"/>
                  <a:pt x="181686" y="171844"/>
                  <a:pt x="163902" y="217544"/>
                </a:cubicBezTo>
                <a:cubicBezTo>
                  <a:pt x="146118" y="263244"/>
                  <a:pt x="140129" y="323369"/>
                  <a:pt x="138023" y="329687"/>
                </a:cubicBezTo>
                <a:cubicBezTo>
                  <a:pt x="135147" y="338313"/>
                  <a:pt x="131601" y="346744"/>
                  <a:pt x="129396" y="355566"/>
                </a:cubicBezTo>
                <a:cubicBezTo>
                  <a:pt x="114472" y="415262"/>
                  <a:pt x="131919" y="381974"/>
                  <a:pt x="103517" y="424578"/>
                </a:cubicBezTo>
                <a:cubicBezTo>
                  <a:pt x="83067" y="526832"/>
                  <a:pt x="109947" y="420894"/>
                  <a:pt x="77638" y="493589"/>
                </a:cubicBezTo>
                <a:cubicBezTo>
                  <a:pt x="70252" y="510208"/>
                  <a:pt x="64796" y="527705"/>
                  <a:pt x="60385" y="545348"/>
                </a:cubicBezTo>
                <a:cubicBezTo>
                  <a:pt x="57510" y="556850"/>
                  <a:pt x="56429" y="568956"/>
                  <a:pt x="51759" y="579853"/>
                </a:cubicBezTo>
                <a:cubicBezTo>
                  <a:pt x="47675" y="589382"/>
                  <a:pt x="40257" y="597106"/>
                  <a:pt x="34506" y="605732"/>
                </a:cubicBezTo>
                <a:cubicBezTo>
                  <a:pt x="21470" y="657874"/>
                  <a:pt x="29625" y="629002"/>
                  <a:pt x="8627" y="691997"/>
                </a:cubicBezTo>
                <a:cubicBezTo>
                  <a:pt x="5752" y="700623"/>
                  <a:pt x="2205" y="709054"/>
                  <a:pt x="0" y="717876"/>
                </a:cubicBezTo>
                <a:lnTo>
                  <a:pt x="0" y="743755"/>
                </a:lnTo>
                <a:close/>
              </a:path>
            </a:pathLst>
          </a:custGeom>
          <a:solidFill>
            <a:srgbClr val="00B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960189" y="3234906"/>
            <a:ext cx="1311215" cy="2372264"/>
          </a:xfrm>
          <a:custGeom>
            <a:avLst/>
            <a:gdLst>
              <a:gd name="connsiteX0" fmla="*/ 0 w 1311215"/>
              <a:gd name="connsiteY0" fmla="*/ 2372264 h 2372264"/>
              <a:gd name="connsiteX1" fmla="*/ 86264 w 1311215"/>
              <a:gd name="connsiteY1" fmla="*/ 2303252 h 2372264"/>
              <a:gd name="connsiteX2" fmla="*/ 103517 w 1311215"/>
              <a:gd name="connsiteY2" fmla="*/ 2277373 h 2372264"/>
              <a:gd name="connsiteX3" fmla="*/ 163902 w 1311215"/>
              <a:gd name="connsiteY3" fmla="*/ 2225615 h 2372264"/>
              <a:gd name="connsiteX4" fmla="*/ 181154 w 1311215"/>
              <a:gd name="connsiteY4" fmla="*/ 2199736 h 2372264"/>
              <a:gd name="connsiteX5" fmla="*/ 189781 w 1311215"/>
              <a:gd name="connsiteY5" fmla="*/ 2173856 h 2372264"/>
              <a:gd name="connsiteX6" fmla="*/ 215660 w 1311215"/>
              <a:gd name="connsiteY6" fmla="*/ 2147977 h 2372264"/>
              <a:gd name="connsiteX7" fmla="*/ 224286 w 1311215"/>
              <a:gd name="connsiteY7" fmla="*/ 2122098 h 2372264"/>
              <a:gd name="connsiteX8" fmla="*/ 250166 w 1311215"/>
              <a:gd name="connsiteY8" fmla="*/ 2104845 h 2372264"/>
              <a:gd name="connsiteX9" fmla="*/ 267419 w 1311215"/>
              <a:gd name="connsiteY9" fmla="*/ 2078966 h 2372264"/>
              <a:gd name="connsiteX10" fmla="*/ 276045 w 1311215"/>
              <a:gd name="connsiteY10" fmla="*/ 2053086 h 2372264"/>
              <a:gd name="connsiteX11" fmla="*/ 327803 w 1311215"/>
              <a:gd name="connsiteY11" fmla="*/ 2018581 h 2372264"/>
              <a:gd name="connsiteX12" fmla="*/ 370936 w 1311215"/>
              <a:gd name="connsiteY12" fmla="*/ 1966822 h 2372264"/>
              <a:gd name="connsiteX13" fmla="*/ 405441 w 1311215"/>
              <a:gd name="connsiteY13" fmla="*/ 1915064 h 2372264"/>
              <a:gd name="connsiteX14" fmla="*/ 414068 w 1311215"/>
              <a:gd name="connsiteY14" fmla="*/ 1889185 h 2372264"/>
              <a:gd name="connsiteX15" fmla="*/ 439947 w 1311215"/>
              <a:gd name="connsiteY15" fmla="*/ 1871932 h 2372264"/>
              <a:gd name="connsiteX16" fmla="*/ 448573 w 1311215"/>
              <a:gd name="connsiteY16" fmla="*/ 1846052 h 2372264"/>
              <a:gd name="connsiteX17" fmla="*/ 465826 w 1311215"/>
              <a:gd name="connsiteY17" fmla="*/ 1820173 h 2372264"/>
              <a:gd name="connsiteX18" fmla="*/ 474453 w 1311215"/>
              <a:gd name="connsiteY18" fmla="*/ 1785668 h 2372264"/>
              <a:gd name="connsiteX19" fmla="*/ 491705 w 1311215"/>
              <a:gd name="connsiteY19" fmla="*/ 1751162 h 2372264"/>
              <a:gd name="connsiteX20" fmla="*/ 517585 w 1311215"/>
              <a:gd name="connsiteY20" fmla="*/ 1699403 h 2372264"/>
              <a:gd name="connsiteX21" fmla="*/ 526211 w 1311215"/>
              <a:gd name="connsiteY21" fmla="*/ 1673524 h 2372264"/>
              <a:gd name="connsiteX22" fmla="*/ 543464 w 1311215"/>
              <a:gd name="connsiteY22" fmla="*/ 1647645 h 2372264"/>
              <a:gd name="connsiteX23" fmla="*/ 569343 w 1311215"/>
              <a:gd name="connsiteY23" fmla="*/ 1578634 h 2372264"/>
              <a:gd name="connsiteX24" fmla="*/ 577969 w 1311215"/>
              <a:gd name="connsiteY24" fmla="*/ 1544128 h 2372264"/>
              <a:gd name="connsiteX25" fmla="*/ 595222 w 1311215"/>
              <a:gd name="connsiteY25" fmla="*/ 1518249 h 2372264"/>
              <a:gd name="connsiteX26" fmla="*/ 612475 w 1311215"/>
              <a:gd name="connsiteY26" fmla="*/ 1423358 h 2372264"/>
              <a:gd name="connsiteX27" fmla="*/ 629728 w 1311215"/>
              <a:gd name="connsiteY27" fmla="*/ 1371600 h 2372264"/>
              <a:gd name="connsiteX28" fmla="*/ 646981 w 1311215"/>
              <a:gd name="connsiteY28" fmla="*/ 1319841 h 2372264"/>
              <a:gd name="connsiteX29" fmla="*/ 655607 w 1311215"/>
              <a:gd name="connsiteY29" fmla="*/ 1293962 h 2372264"/>
              <a:gd name="connsiteX30" fmla="*/ 664234 w 1311215"/>
              <a:gd name="connsiteY30" fmla="*/ 1250830 h 2372264"/>
              <a:gd name="connsiteX31" fmla="*/ 681486 w 1311215"/>
              <a:gd name="connsiteY31" fmla="*/ 1224951 h 2372264"/>
              <a:gd name="connsiteX32" fmla="*/ 698739 w 1311215"/>
              <a:gd name="connsiteY32" fmla="*/ 1190445 h 2372264"/>
              <a:gd name="connsiteX33" fmla="*/ 707366 w 1311215"/>
              <a:gd name="connsiteY33" fmla="*/ 1155939 h 2372264"/>
              <a:gd name="connsiteX34" fmla="*/ 724619 w 1311215"/>
              <a:gd name="connsiteY34" fmla="*/ 1104181 h 2372264"/>
              <a:gd name="connsiteX35" fmla="*/ 733245 w 1311215"/>
              <a:gd name="connsiteY35" fmla="*/ 1069675 h 2372264"/>
              <a:gd name="connsiteX36" fmla="*/ 750498 w 1311215"/>
              <a:gd name="connsiteY36" fmla="*/ 1026543 h 2372264"/>
              <a:gd name="connsiteX37" fmla="*/ 776377 w 1311215"/>
              <a:gd name="connsiteY37" fmla="*/ 940279 h 2372264"/>
              <a:gd name="connsiteX38" fmla="*/ 793630 w 1311215"/>
              <a:gd name="connsiteY38" fmla="*/ 914400 h 2372264"/>
              <a:gd name="connsiteX39" fmla="*/ 819509 w 1311215"/>
              <a:gd name="connsiteY39" fmla="*/ 836762 h 2372264"/>
              <a:gd name="connsiteX40" fmla="*/ 828136 w 1311215"/>
              <a:gd name="connsiteY40" fmla="*/ 810883 h 2372264"/>
              <a:gd name="connsiteX41" fmla="*/ 845388 w 1311215"/>
              <a:gd name="connsiteY41" fmla="*/ 741871 h 2372264"/>
              <a:gd name="connsiteX42" fmla="*/ 871268 w 1311215"/>
              <a:gd name="connsiteY42" fmla="*/ 664234 h 2372264"/>
              <a:gd name="connsiteX43" fmla="*/ 888520 w 1311215"/>
              <a:gd name="connsiteY43" fmla="*/ 612475 h 2372264"/>
              <a:gd name="connsiteX44" fmla="*/ 897147 w 1311215"/>
              <a:gd name="connsiteY44" fmla="*/ 586596 h 2372264"/>
              <a:gd name="connsiteX45" fmla="*/ 931653 w 1311215"/>
              <a:gd name="connsiteY45" fmla="*/ 526211 h 2372264"/>
              <a:gd name="connsiteX46" fmla="*/ 957532 w 1311215"/>
              <a:gd name="connsiteY46" fmla="*/ 474452 h 2372264"/>
              <a:gd name="connsiteX47" fmla="*/ 966158 w 1311215"/>
              <a:gd name="connsiteY47" fmla="*/ 448573 h 2372264"/>
              <a:gd name="connsiteX48" fmla="*/ 1009290 w 1311215"/>
              <a:gd name="connsiteY48" fmla="*/ 396815 h 2372264"/>
              <a:gd name="connsiteX49" fmla="*/ 1026543 w 1311215"/>
              <a:gd name="connsiteY49" fmla="*/ 370936 h 2372264"/>
              <a:gd name="connsiteX50" fmla="*/ 1052422 w 1311215"/>
              <a:gd name="connsiteY50" fmla="*/ 336430 h 2372264"/>
              <a:gd name="connsiteX51" fmla="*/ 1078302 w 1311215"/>
              <a:gd name="connsiteY51" fmla="*/ 276045 h 2372264"/>
              <a:gd name="connsiteX52" fmla="*/ 1104181 w 1311215"/>
              <a:gd name="connsiteY52" fmla="*/ 250166 h 2372264"/>
              <a:gd name="connsiteX53" fmla="*/ 1112807 w 1311215"/>
              <a:gd name="connsiteY53" fmla="*/ 215660 h 2372264"/>
              <a:gd name="connsiteX54" fmla="*/ 1138686 w 1311215"/>
              <a:gd name="connsiteY54" fmla="*/ 189781 h 2372264"/>
              <a:gd name="connsiteX55" fmla="*/ 1155939 w 1311215"/>
              <a:gd name="connsiteY55" fmla="*/ 163902 h 2372264"/>
              <a:gd name="connsiteX56" fmla="*/ 1207698 w 1311215"/>
              <a:gd name="connsiteY56" fmla="*/ 120769 h 2372264"/>
              <a:gd name="connsiteX57" fmla="*/ 1250830 w 1311215"/>
              <a:gd name="connsiteY57" fmla="*/ 69011 h 2372264"/>
              <a:gd name="connsiteX58" fmla="*/ 1268083 w 1311215"/>
              <a:gd name="connsiteY58" fmla="*/ 43132 h 2372264"/>
              <a:gd name="connsiteX59" fmla="*/ 1311215 w 1311215"/>
              <a:gd name="connsiteY59" fmla="*/ 0 h 237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311215" h="2372264">
                <a:moveTo>
                  <a:pt x="0" y="2372264"/>
                </a:moveTo>
                <a:cubicBezTo>
                  <a:pt x="34110" y="2347900"/>
                  <a:pt x="60750" y="2333869"/>
                  <a:pt x="86264" y="2303252"/>
                </a:cubicBezTo>
                <a:cubicBezTo>
                  <a:pt x="92901" y="2295287"/>
                  <a:pt x="96770" y="2285245"/>
                  <a:pt x="103517" y="2277373"/>
                </a:cubicBezTo>
                <a:cubicBezTo>
                  <a:pt x="131409" y="2244833"/>
                  <a:pt x="133376" y="2245965"/>
                  <a:pt x="163902" y="2225615"/>
                </a:cubicBezTo>
                <a:cubicBezTo>
                  <a:pt x="169653" y="2216989"/>
                  <a:pt x="176518" y="2209009"/>
                  <a:pt x="181154" y="2199736"/>
                </a:cubicBezTo>
                <a:cubicBezTo>
                  <a:pt x="185221" y="2191603"/>
                  <a:pt x="184737" y="2181422"/>
                  <a:pt x="189781" y="2173856"/>
                </a:cubicBezTo>
                <a:cubicBezTo>
                  <a:pt x="196548" y="2163705"/>
                  <a:pt x="207034" y="2156603"/>
                  <a:pt x="215660" y="2147977"/>
                </a:cubicBezTo>
                <a:cubicBezTo>
                  <a:pt x="218535" y="2139351"/>
                  <a:pt x="218606" y="2129198"/>
                  <a:pt x="224286" y="2122098"/>
                </a:cubicBezTo>
                <a:cubicBezTo>
                  <a:pt x="230763" y="2114002"/>
                  <a:pt x="242835" y="2112176"/>
                  <a:pt x="250166" y="2104845"/>
                </a:cubicBezTo>
                <a:cubicBezTo>
                  <a:pt x="257497" y="2097514"/>
                  <a:pt x="261668" y="2087592"/>
                  <a:pt x="267419" y="2078966"/>
                </a:cubicBezTo>
                <a:cubicBezTo>
                  <a:pt x="270294" y="2070339"/>
                  <a:pt x="269615" y="2059516"/>
                  <a:pt x="276045" y="2053086"/>
                </a:cubicBezTo>
                <a:cubicBezTo>
                  <a:pt x="290707" y="2038424"/>
                  <a:pt x="327803" y="2018581"/>
                  <a:pt x="327803" y="2018581"/>
                </a:cubicBezTo>
                <a:cubicBezTo>
                  <a:pt x="389460" y="1926097"/>
                  <a:pt x="293437" y="2066464"/>
                  <a:pt x="370936" y="1966822"/>
                </a:cubicBezTo>
                <a:cubicBezTo>
                  <a:pt x="383666" y="1950455"/>
                  <a:pt x="398884" y="1934735"/>
                  <a:pt x="405441" y="1915064"/>
                </a:cubicBezTo>
                <a:cubicBezTo>
                  <a:pt x="408317" y="1906438"/>
                  <a:pt x="408388" y="1896285"/>
                  <a:pt x="414068" y="1889185"/>
                </a:cubicBezTo>
                <a:cubicBezTo>
                  <a:pt x="420545" y="1881089"/>
                  <a:pt x="431321" y="1877683"/>
                  <a:pt x="439947" y="1871932"/>
                </a:cubicBezTo>
                <a:cubicBezTo>
                  <a:pt x="442822" y="1863305"/>
                  <a:pt x="444506" y="1854185"/>
                  <a:pt x="448573" y="1846052"/>
                </a:cubicBezTo>
                <a:cubicBezTo>
                  <a:pt x="453209" y="1836779"/>
                  <a:pt x="461742" y="1829702"/>
                  <a:pt x="465826" y="1820173"/>
                </a:cubicBezTo>
                <a:cubicBezTo>
                  <a:pt x="470496" y="1809276"/>
                  <a:pt x="470290" y="1796769"/>
                  <a:pt x="474453" y="1785668"/>
                </a:cubicBezTo>
                <a:cubicBezTo>
                  <a:pt x="478968" y="1773627"/>
                  <a:pt x="486639" y="1762982"/>
                  <a:pt x="491705" y="1751162"/>
                </a:cubicBezTo>
                <a:cubicBezTo>
                  <a:pt x="513132" y="1701165"/>
                  <a:pt x="484432" y="1749133"/>
                  <a:pt x="517585" y="1699403"/>
                </a:cubicBezTo>
                <a:cubicBezTo>
                  <a:pt x="520460" y="1690777"/>
                  <a:pt x="522145" y="1681657"/>
                  <a:pt x="526211" y="1673524"/>
                </a:cubicBezTo>
                <a:cubicBezTo>
                  <a:pt x="530848" y="1664251"/>
                  <a:pt x="539824" y="1657353"/>
                  <a:pt x="543464" y="1647645"/>
                </a:cubicBezTo>
                <a:cubicBezTo>
                  <a:pt x="575443" y="1562368"/>
                  <a:pt x="528882" y="1639325"/>
                  <a:pt x="569343" y="1578634"/>
                </a:cubicBezTo>
                <a:cubicBezTo>
                  <a:pt x="572218" y="1567132"/>
                  <a:pt x="573299" y="1555025"/>
                  <a:pt x="577969" y="1544128"/>
                </a:cubicBezTo>
                <a:cubicBezTo>
                  <a:pt x="582053" y="1534599"/>
                  <a:pt x="591582" y="1527956"/>
                  <a:pt x="595222" y="1518249"/>
                </a:cubicBezTo>
                <a:cubicBezTo>
                  <a:pt x="600061" y="1505345"/>
                  <a:pt x="610050" y="1433059"/>
                  <a:pt x="612475" y="1423358"/>
                </a:cubicBezTo>
                <a:cubicBezTo>
                  <a:pt x="616886" y="1405715"/>
                  <a:pt x="623977" y="1388853"/>
                  <a:pt x="629728" y="1371600"/>
                </a:cubicBezTo>
                <a:lnTo>
                  <a:pt x="646981" y="1319841"/>
                </a:lnTo>
                <a:cubicBezTo>
                  <a:pt x="649856" y="1311215"/>
                  <a:pt x="653824" y="1302878"/>
                  <a:pt x="655607" y="1293962"/>
                </a:cubicBezTo>
                <a:cubicBezTo>
                  <a:pt x="658483" y="1279585"/>
                  <a:pt x="659086" y="1264559"/>
                  <a:pt x="664234" y="1250830"/>
                </a:cubicBezTo>
                <a:cubicBezTo>
                  <a:pt x="667874" y="1241123"/>
                  <a:pt x="676342" y="1233953"/>
                  <a:pt x="681486" y="1224951"/>
                </a:cubicBezTo>
                <a:cubicBezTo>
                  <a:pt x="687866" y="1213786"/>
                  <a:pt x="694224" y="1202486"/>
                  <a:pt x="698739" y="1190445"/>
                </a:cubicBezTo>
                <a:cubicBezTo>
                  <a:pt x="702902" y="1179344"/>
                  <a:pt x="703959" y="1167295"/>
                  <a:pt x="707366" y="1155939"/>
                </a:cubicBezTo>
                <a:cubicBezTo>
                  <a:pt x="712592" y="1138520"/>
                  <a:pt x="720209" y="1121824"/>
                  <a:pt x="724619" y="1104181"/>
                </a:cubicBezTo>
                <a:cubicBezTo>
                  <a:pt x="727494" y="1092679"/>
                  <a:pt x="729496" y="1080923"/>
                  <a:pt x="733245" y="1069675"/>
                </a:cubicBezTo>
                <a:cubicBezTo>
                  <a:pt x="738142" y="1054985"/>
                  <a:pt x="745601" y="1041233"/>
                  <a:pt x="750498" y="1026543"/>
                </a:cubicBezTo>
                <a:cubicBezTo>
                  <a:pt x="758536" y="1002430"/>
                  <a:pt x="763042" y="960280"/>
                  <a:pt x="776377" y="940279"/>
                </a:cubicBezTo>
                <a:lnTo>
                  <a:pt x="793630" y="914400"/>
                </a:lnTo>
                <a:lnTo>
                  <a:pt x="819509" y="836762"/>
                </a:lnTo>
                <a:cubicBezTo>
                  <a:pt x="822385" y="828136"/>
                  <a:pt x="825931" y="819705"/>
                  <a:pt x="828136" y="810883"/>
                </a:cubicBezTo>
                <a:cubicBezTo>
                  <a:pt x="833887" y="787879"/>
                  <a:pt x="837890" y="764366"/>
                  <a:pt x="845388" y="741871"/>
                </a:cubicBezTo>
                <a:lnTo>
                  <a:pt x="871268" y="664234"/>
                </a:lnTo>
                <a:lnTo>
                  <a:pt x="888520" y="612475"/>
                </a:lnTo>
                <a:cubicBezTo>
                  <a:pt x="891396" y="603849"/>
                  <a:pt x="893080" y="594729"/>
                  <a:pt x="897147" y="586596"/>
                </a:cubicBezTo>
                <a:cubicBezTo>
                  <a:pt x="919037" y="542817"/>
                  <a:pt x="907267" y="562790"/>
                  <a:pt x="931653" y="526211"/>
                </a:cubicBezTo>
                <a:cubicBezTo>
                  <a:pt x="953334" y="461164"/>
                  <a:pt x="924087" y="541342"/>
                  <a:pt x="957532" y="474452"/>
                </a:cubicBezTo>
                <a:cubicBezTo>
                  <a:pt x="961598" y="466319"/>
                  <a:pt x="962092" y="456706"/>
                  <a:pt x="966158" y="448573"/>
                </a:cubicBezTo>
                <a:cubicBezTo>
                  <a:pt x="982220" y="416448"/>
                  <a:pt x="985444" y="425430"/>
                  <a:pt x="1009290" y="396815"/>
                </a:cubicBezTo>
                <a:cubicBezTo>
                  <a:pt x="1015927" y="388850"/>
                  <a:pt x="1020517" y="379372"/>
                  <a:pt x="1026543" y="370936"/>
                </a:cubicBezTo>
                <a:cubicBezTo>
                  <a:pt x="1034900" y="359237"/>
                  <a:pt x="1043796" y="347932"/>
                  <a:pt x="1052422" y="336430"/>
                </a:cubicBezTo>
                <a:cubicBezTo>
                  <a:pt x="1059462" y="315312"/>
                  <a:pt x="1064978" y="294698"/>
                  <a:pt x="1078302" y="276045"/>
                </a:cubicBezTo>
                <a:cubicBezTo>
                  <a:pt x="1085393" y="266118"/>
                  <a:pt x="1095555" y="258792"/>
                  <a:pt x="1104181" y="250166"/>
                </a:cubicBezTo>
                <a:cubicBezTo>
                  <a:pt x="1107056" y="238664"/>
                  <a:pt x="1106925" y="225954"/>
                  <a:pt x="1112807" y="215660"/>
                </a:cubicBezTo>
                <a:cubicBezTo>
                  <a:pt x="1118860" y="205068"/>
                  <a:pt x="1130876" y="199153"/>
                  <a:pt x="1138686" y="189781"/>
                </a:cubicBezTo>
                <a:cubicBezTo>
                  <a:pt x="1145323" y="181816"/>
                  <a:pt x="1149302" y="171867"/>
                  <a:pt x="1155939" y="163902"/>
                </a:cubicBezTo>
                <a:cubicBezTo>
                  <a:pt x="1176696" y="138994"/>
                  <a:pt x="1182252" y="137734"/>
                  <a:pt x="1207698" y="120769"/>
                </a:cubicBezTo>
                <a:cubicBezTo>
                  <a:pt x="1250534" y="56516"/>
                  <a:pt x="1195480" y="135431"/>
                  <a:pt x="1250830" y="69011"/>
                </a:cubicBezTo>
                <a:cubicBezTo>
                  <a:pt x="1257467" y="61046"/>
                  <a:pt x="1261446" y="51097"/>
                  <a:pt x="1268083" y="43132"/>
                </a:cubicBezTo>
                <a:cubicBezTo>
                  <a:pt x="1268098" y="43114"/>
                  <a:pt x="1306411" y="4804"/>
                  <a:pt x="1311215" y="0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1447744" y="886361"/>
            <a:ext cx="2718814" cy="2270907"/>
          </a:xfrm>
          <a:custGeom>
            <a:avLst/>
            <a:gdLst>
              <a:gd name="connsiteX0" fmla="*/ 70505 w 2718814"/>
              <a:gd name="connsiteY0" fmla="*/ 467986 h 2270907"/>
              <a:gd name="connsiteX1" fmla="*/ 79131 w 2718814"/>
              <a:gd name="connsiteY1" fmla="*/ 424854 h 2270907"/>
              <a:gd name="connsiteX2" fmla="*/ 96384 w 2718814"/>
              <a:gd name="connsiteY2" fmla="*/ 398975 h 2270907"/>
              <a:gd name="connsiteX3" fmla="*/ 156769 w 2718814"/>
              <a:gd name="connsiteY3" fmla="*/ 373096 h 2270907"/>
              <a:gd name="connsiteX4" fmla="*/ 199901 w 2718814"/>
              <a:gd name="connsiteY4" fmla="*/ 329964 h 2270907"/>
              <a:gd name="connsiteX5" fmla="*/ 251660 w 2718814"/>
              <a:gd name="connsiteY5" fmla="*/ 286831 h 2270907"/>
              <a:gd name="connsiteX6" fmla="*/ 303418 w 2718814"/>
              <a:gd name="connsiteY6" fmla="*/ 269579 h 2270907"/>
              <a:gd name="connsiteX7" fmla="*/ 329298 w 2718814"/>
              <a:gd name="connsiteY7" fmla="*/ 252326 h 2270907"/>
              <a:gd name="connsiteX8" fmla="*/ 363803 w 2718814"/>
              <a:gd name="connsiteY8" fmla="*/ 226447 h 2270907"/>
              <a:gd name="connsiteX9" fmla="*/ 389682 w 2718814"/>
              <a:gd name="connsiteY9" fmla="*/ 217820 h 2270907"/>
              <a:gd name="connsiteX10" fmla="*/ 415562 w 2718814"/>
              <a:gd name="connsiteY10" fmla="*/ 200567 h 2270907"/>
              <a:gd name="connsiteX11" fmla="*/ 467320 w 2718814"/>
              <a:gd name="connsiteY11" fmla="*/ 183314 h 2270907"/>
              <a:gd name="connsiteX12" fmla="*/ 510452 w 2718814"/>
              <a:gd name="connsiteY12" fmla="*/ 166062 h 2270907"/>
              <a:gd name="connsiteX13" fmla="*/ 553584 w 2718814"/>
              <a:gd name="connsiteY13" fmla="*/ 157435 h 2270907"/>
              <a:gd name="connsiteX14" fmla="*/ 579464 w 2718814"/>
              <a:gd name="connsiteY14" fmla="*/ 148809 h 2270907"/>
              <a:gd name="connsiteX15" fmla="*/ 639848 w 2718814"/>
              <a:gd name="connsiteY15" fmla="*/ 114303 h 2270907"/>
              <a:gd name="connsiteX16" fmla="*/ 700233 w 2718814"/>
              <a:gd name="connsiteY16" fmla="*/ 97050 h 2270907"/>
              <a:gd name="connsiteX17" fmla="*/ 751992 w 2718814"/>
              <a:gd name="connsiteY17" fmla="*/ 79797 h 2270907"/>
              <a:gd name="connsiteX18" fmla="*/ 777871 w 2718814"/>
              <a:gd name="connsiteY18" fmla="*/ 71171 h 2270907"/>
              <a:gd name="connsiteX19" fmla="*/ 864135 w 2718814"/>
              <a:gd name="connsiteY19" fmla="*/ 45292 h 2270907"/>
              <a:gd name="connsiteX20" fmla="*/ 1053916 w 2718814"/>
              <a:gd name="connsiteY20" fmla="*/ 19413 h 2270907"/>
              <a:gd name="connsiteX21" fmla="*/ 1338588 w 2718814"/>
              <a:gd name="connsiteY21" fmla="*/ 19413 h 2270907"/>
              <a:gd name="connsiteX22" fmla="*/ 1381720 w 2718814"/>
              <a:gd name="connsiteY22" fmla="*/ 28039 h 2270907"/>
              <a:gd name="connsiteX23" fmla="*/ 1450731 w 2718814"/>
              <a:gd name="connsiteY23" fmla="*/ 53918 h 2270907"/>
              <a:gd name="connsiteX24" fmla="*/ 1536996 w 2718814"/>
              <a:gd name="connsiteY24" fmla="*/ 71171 h 2270907"/>
              <a:gd name="connsiteX25" fmla="*/ 1562875 w 2718814"/>
              <a:gd name="connsiteY25" fmla="*/ 79797 h 2270907"/>
              <a:gd name="connsiteX26" fmla="*/ 1623260 w 2718814"/>
              <a:gd name="connsiteY26" fmla="*/ 88424 h 2270907"/>
              <a:gd name="connsiteX27" fmla="*/ 1666392 w 2718814"/>
              <a:gd name="connsiteY27" fmla="*/ 114303 h 2270907"/>
              <a:gd name="connsiteX28" fmla="*/ 1726777 w 2718814"/>
              <a:gd name="connsiteY28" fmla="*/ 131556 h 2270907"/>
              <a:gd name="connsiteX29" fmla="*/ 1821667 w 2718814"/>
              <a:gd name="connsiteY29" fmla="*/ 157435 h 2270907"/>
              <a:gd name="connsiteX30" fmla="*/ 1847547 w 2718814"/>
              <a:gd name="connsiteY30" fmla="*/ 174688 h 2270907"/>
              <a:gd name="connsiteX31" fmla="*/ 1882052 w 2718814"/>
              <a:gd name="connsiteY31" fmla="*/ 235073 h 2270907"/>
              <a:gd name="connsiteX32" fmla="*/ 1925184 w 2718814"/>
              <a:gd name="connsiteY32" fmla="*/ 286831 h 2270907"/>
              <a:gd name="connsiteX33" fmla="*/ 1951064 w 2718814"/>
              <a:gd name="connsiteY33" fmla="*/ 338590 h 2270907"/>
              <a:gd name="connsiteX34" fmla="*/ 1976943 w 2718814"/>
              <a:gd name="connsiteY34" fmla="*/ 364469 h 2270907"/>
              <a:gd name="connsiteX35" fmla="*/ 1985569 w 2718814"/>
              <a:gd name="connsiteY35" fmla="*/ 398975 h 2270907"/>
              <a:gd name="connsiteX36" fmla="*/ 2020075 w 2718814"/>
              <a:gd name="connsiteY36" fmla="*/ 450733 h 2270907"/>
              <a:gd name="connsiteX37" fmla="*/ 2045954 w 2718814"/>
              <a:gd name="connsiteY37" fmla="*/ 528371 h 2270907"/>
              <a:gd name="connsiteX38" fmla="*/ 2054581 w 2718814"/>
              <a:gd name="connsiteY38" fmla="*/ 554250 h 2270907"/>
              <a:gd name="connsiteX39" fmla="*/ 2071833 w 2718814"/>
              <a:gd name="connsiteY39" fmla="*/ 580130 h 2270907"/>
              <a:gd name="connsiteX40" fmla="*/ 2080460 w 2718814"/>
              <a:gd name="connsiteY40" fmla="*/ 631888 h 2270907"/>
              <a:gd name="connsiteX41" fmla="*/ 2089086 w 2718814"/>
              <a:gd name="connsiteY41" fmla="*/ 657767 h 2270907"/>
              <a:gd name="connsiteX42" fmla="*/ 2097713 w 2718814"/>
              <a:gd name="connsiteY42" fmla="*/ 692273 h 2270907"/>
              <a:gd name="connsiteX43" fmla="*/ 2114965 w 2718814"/>
              <a:gd name="connsiteY43" fmla="*/ 761284 h 2270907"/>
              <a:gd name="connsiteX44" fmla="*/ 2132218 w 2718814"/>
              <a:gd name="connsiteY44" fmla="*/ 787164 h 2270907"/>
              <a:gd name="connsiteX45" fmla="*/ 2158098 w 2718814"/>
              <a:gd name="connsiteY45" fmla="*/ 890681 h 2270907"/>
              <a:gd name="connsiteX46" fmla="*/ 2166724 w 2718814"/>
              <a:gd name="connsiteY46" fmla="*/ 916560 h 2270907"/>
              <a:gd name="connsiteX47" fmla="*/ 2183977 w 2718814"/>
              <a:gd name="connsiteY47" fmla="*/ 951065 h 2270907"/>
              <a:gd name="connsiteX48" fmla="*/ 2209856 w 2718814"/>
              <a:gd name="connsiteY48" fmla="*/ 1002824 h 2270907"/>
              <a:gd name="connsiteX49" fmla="*/ 2235735 w 2718814"/>
              <a:gd name="connsiteY49" fmla="*/ 1054582 h 2270907"/>
              <a:gd name="connsiteX50" fmla="*/ 2244362 w 2718814"/>
              <a:gd name="connsiteY50" fmla="*/ 1080462 h 2270907"/>
              <a:gd name="connsiteX51" fmla="*/ 2296120 w 2718814"/>
              <a:gd name="connsiteY51" fmla="*/ 1140847 h 2270907"/>
              <a:gd name="connsiteX52" fmla="*/ 2339252 w 2718814"/>
              <a:gd name="connsiteY52" fmla="*/ 1218484 h 2270907"/>
              <a:gd name="connsiteX53" fmla="*/ 2356505 w 2718814"/>
              <a:gd name="connsiteY53" fmla="*/ 1244364 h 2270907"/>
              <a:gd name="connsiteX54" fmla="*/ 2408264 w 2718814"/>
              <a:gd name="connsiteY54" fmla="*/ 1296122 h 2270907"/>
              <a:gd name="connsiteX55" fmla="*/ 2477275 w 2718814"/>
              <a:gd name="connsiteY55" fmla="*/ 1399639 h 2270907"/>
              <a:gd name="connsiteX56" fmla="*/ 2494528 w 2718814"/>
              <a:gd name="connsiteY56" fmla="*/ 1425518 h 2270907"/>
              <a:gd name="connsiteX57" fmla="*/ 2520407 w 2718814"/>
              <a:gd name="connsiteY57" fmla="*/ 1442771 h 2270907"/>
              <a:gd name="connsiteX58" fmla="*/ 2537660 w 2718814"/>
              <a:gd name="connsiteY58" fmla="*/ 1468650 h 2270907"/>
              <a:gd name="connsiteX59" fmla="*/ 2563539 w 2718814"/>
              <a:gd name="connsiteY59" fmla="*/ 1520409 h 2270907"/>
              <a:gd name="connsiteX60" fmla="*/ 2572165 w 2718814"/>
              <a:gd name="connsiteY60" fmla="*/ 1546288 h 2270907"/>
              <a:gd name="connsiteX61" fmla="*/ 2615298 w 2718814"/>
              <a:gd name="connsiteY61" fmla="*/ 1598047 h 2270907"/>
              <a:gd name="connsiteX62" fmla="*/ 2623924 w 2718814"/>
              <a:gd name="connsiteY62" fmla="*/ 1632552 h 2270907"/>
              <a:gd name="connsiteX63" fmla="*/ 2641177 w 2718814"/>
              <a:gd name="connsiteY63" fmla="*/ 1658431 h 2270907"/>
              <a:gd name="connsiteX64" fmla="*/ 2684309 w 2718814"/>
              <a:gd name="connsiteY64" fmla="*/ 1718816 h 2270907"/>
              <a:gd name="connsiteX65" fmla="*/ 2710188 w 2718814"/>
              <a:gd name="connsiteY65" fmla="*/ 1813707 h 2270907"/>
              <a:gd name="connsiteX66" fmla="*/ 2718814 w 2718814"/>
              <a:gd name="connsiteY66" fmla="*/ 1839586 h 2270907"/>
              <a:gd name="connsiteX67" fmla="*/ 2710188 w 2718814"/>
              <a:gd name="connsiteY67" fmla="*/ 1899971 h 2270907"/>
              <a:gd name="connsiteX68" fmla="*/ 2649803 w 2718814"/>
              <a:gd name="connsiteY68" fmla="*/ 1977609 h 2270907"/>
              <a:gd name="connsiteX69" fmla="*/ 2632550 w 2718814"/>
              <a:gd name="connsiteY69" fmla="*/ 2003488 h 2270907"/>
              <a:gd name="connsiteX70" fmla="*/ 2572165 w 2718814"/>
              <a:gd name="connsiteY70" fmla="*/ 2063873 h 2270907"/>
              <a:gd name="connsiteX71" fmla="*/ 2520407 w 2718814"/>
              <a:gd name="connsiteY71" fmla="*/ 2124258 h 2270907"/>
              <a:gd name="connsiteX72" fmla="*/ 2468648 w 2718814"/>
              <a:gd name="connsiteY72" fmla="*/ 2158764 h 2270907"/>
              <a:gd name="connsiteX73" fmla="*/ 2442769 w 2718814"/>
              <a:gd name="connsiteY73" fmla="*/ 2176016 h 2270907"/>
              <a:gd name="connsiteX74" fmla="*/ 2365131 w 2718814"/>
              <a:gd name="connsiteY74" fmla="*/ 2210522 h 2270907"/>
              <a:gd name="connsiteX75" fmla="*/ 2339252 w 2718814"/>
              <a:gd name="connsiteY75" fmla="*/ 2219148 h 2270907"/>
              <a:gd name="connsiteX76" fmla="*/ 2175350 w 2718814"/>
              <a:gd name="connsiteY76" fmla="*/ 2227775 h 2270907"/>
              <a:gd name="connsiteX77" fmla="*/ 2089086 w 2718814"/>
              <a:gd name="connsiteY77" fmla="*/ 2253654 h 2270907"/>
              <a:gd name="connsiteX78" fmla="*/ 2028701 w 2718814"/>
              <a:gd name="connsiteY78" fmla="*/ 2270907 h 2270907"/>
              <a:gd name="connsiteX79" fmla="*/ 1269577 w 2718814"/>
              <a:gd name="connsiteY79" fmla="*/ 2262281 h 2270907"/>
              <a:gd name="connsiteX80" fmla="*/ 1209192 w 2718814"/>
              <a:gd name="connsiteY80" fmla="*/ 2245028 h 2270907"/>
              <a:gd name="connsiteX81" fmla="*/ 1166060 w 2718814"/>
              <a:gd name="connsiteY81" fmla="*/ 2236401 h 2270907"/>
              <a:gd name="connsiteX82" fmla="*/ 717486 w 2718814"/>
              <a:gd name="connsiteY82" fmla="*/ 2227775 h 2270907"/>
              <a:gd name="connsiteX83" fmla="*/ 570837 w 2718814"/>
              <a:gd name="connsiteY83" fmla="*/ 2201896 h 2270907"/>
              <a:gd name="connsiteX84" fmla="*/ 441441 w 2718814"/>
              <a:gd name="connsiteY84" fmla="*/ 2184643 h 2270907"/>
              <a:gd name="connsiteX85" fmla="*/ 337924 w 2718814"/>
              <a:gd name="connsiteY85" fmla="*/ 2176016 h 2270907"/>
              <a:gd name="connsiteX86" fmla="*/ 286165 w 2718814"/>
              <a:gd name="connsiteY86" fmla="*/ 2124258 h 2270907"/>
              <a:gd name="connsiteX87" fmla="*/ 208528 w 2718814"/>
              <a:gd name="connsiteY87" fmla="*/ 2081126 h 2270907"/>
              <a:gd name="connsiteX88" fmla="*/ 156769 w 2718814"/>
              <a:gd name="connsiteY88" fmla="*/ 2063873 h 2270907"/>
              <a:gd name="connsiteX89" fmla="*/ 113637 w 2718814"/>
              <a:gd name="connsiteY89" fmla="*/ 1442771 h 2270907"/>
              <a:gd name="connsiteX90" fmla="*/ 96384 w 2718814"/>
              <a:gd name="connsiteY90" fmla="*/ 1339254 h 2270907"/>
              <a:gd name="connsiteX91" fmla="*/ 87758 w 2718814"/>
              <a:gd name="connsiteY91" fmla="*/ 1183979 h 2270907"/>
              <a:gd name="connsiteX92" fmla="*/ 61879 w 2718814"/>
              <a:gd name="connsiteY92" fmla="*/ 1063209 h 2270907"/>
              <a:gd name="connsiteX93" fmla="*/ 44626 w 2718814"/>
              <a:gd name="connsiteY93" fmla="*/ 1037330 h 2270907"/>
              <a:gd name="connsiteX94" fmla="*/ 35999 w 2718814"/>
              <a:gd name="connsiteY94" fmla="*/ 1002824 h 2270907"/>
              <a:gd name="connsiteX95" fmla="*/ 27373 w 2718814"/>
              <a:gd name="connsiteY95" fmla="*/ 976945 h 2270907"/>
              <a:gd name="connsiteX96" fmla="*/ 10120 w 2718814"/>
              <a:gd name="connsiteY96" fmla="*/ 907933 h 2270907"/>
              <a:gd name="connsiteX97" fmla="*/ 10120 w 2718814"/>
              <a:gd name="connsiteY97" fmla="*/ 528371 h 2270907"/>
              <a:gd name="connsiteX98" fmla="*/ 35999 w 2718814"/>
              <a:gd name="connsiteY98" fmla="*/ 467986 h 2270907"/>
              <a:gd name="connsiteX99" fmla="*/ 70505 w 2718814"/>
              <a:gd name="connsiteY99" fmla="*/ 467986 h 2270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718814" h="2270907">
                <a:moveTo>
                  <a:pt x="70505" y="467986"/>
                </a:moveTo>
                <a:cubicBezTo>
                  <a:pt x="77694" y="460797"/>
                  <a:pt x="73983" y="438582"/>
                  <a:pt x="79131" y="424854"/>
                </a:cubicBezTo>
                <a:cubicBezTo>
                  <a:pt x="82771" y="415146"/>
                  <a:pt x="88419" y="405612"/>
                  <a:pt x="96384" y="398975"/>
                </a:cubicBezTo>
                <a:cubicBezTo>
                  <a:pt x="110598" y="387130"/>
                  <a:pt x="138789" y="379089"/>
                  <a:pt x="156769" y="373096"/>
                </a:cubicBezTo>
                <a:cubicBezTo>
                  <a:pt x="202778" y="304081"/>
                  <a:pt x="142391" y="387474"/>
                  <a:pt x="199901" y="329964"/>
                </a:cubicBezTo>
                <a:cubicBezTo>
                  <a:pt x="238727" y="291138"/>
                  <a:pt x="189971" y="311506"/>
                  <a:pt x="251660" y="286831"/>
                </a:cubicBezTo>
                <a:cubicBezTo>
                  <a:pt x="268545" y="280077"/>
                  <a:pt x="303418" y="269579"/>
                  <a:pt x="303418" y="269579"/>
                </a:cubicBezTo>
                <a:cubicBezTo>
                  <a:pt x="312045" y="263828"/>
                  <a:pt x="320861" y="258352"/>
                  <a:pt x="329298" y="252326"/>
                </a:cubicBezTo>
                <a:cubicBezTo>
                  <a:pt x="340997" y="243969"/>
                  <a:pt x="351320" y="233580"/>
                  <a:pt x="363803" y="226447"/>
                </a:cubicBezTo>
                <a:cubicBezTo>
                  <a:pt x="371698" y="221936"/>
                  <a:pt x="381549" y="221887"/>
                  <a:pt x="389682" y="217820"/>
                </a:cubicBezTo>
                <a:cubicBezTo>
                  <a:pt x="398955" y="213183"/>
                  <a:pt x="406088" y="204778"/>
                  <a:pt x="415562" y="200567"/>
                </a:cubicBezTo>
                <a:cubicBezTo>
                  <a:pt x="432181" y="193181"/>
                  <a:pt x="450435" y="190068"/>
                  <a:pt x="467320" y="183314"/>
                </a:cubicBezTo>
                <a:cubicBezTo>
                  <a:pt x="481697" y="177563"/>
                  <a:pt x="495620" y="170511"/>
                  <a:pt x="510452" y="166062"/>
                </a:cubicBezTo>
                <a:cubicBezTo>
                  <a:pt x="524496" y="161849"/>
                  <a:pt x="539360" y="160991"/>
                  <a:pt x="553584" y="157435"/>
                </a:cubicBezTo>
                <a:cubicBezTo>
                  <a:pt x="562406" y="155230"/>
                  <a:pt x="570837" y="151684"/>
                  <a:pt x="579464" y="148809"/>
                </a:cubicBezTo>
                <a:cubicBezTo>
                  <a:pt x="605452" y="131483"/>
                  <a:pt x="609206" y="127435"/>
                  <a:pt x="639848" y="114303"/>
                </a:cubicBezTo>
                <a:cubicBezTo>
                  <a:pt x="662386" y="104644"/>
                  <a:pt x="675928" y="104342"/>
                  <a:pt x="700233" y="97050"/>
                </a:cubicBezTo>
                <a:cubicBezTo>
                  <a:pt x="717652" y="91824"/>
                  <a:pt x="734739" y="85548"/>
                  <a:pt x="751992" y="79797"/>
                </a:cubicBezTo>
                <a:lnTo>
                  <a:pt x="777871" y="71171"/>
                </a:lnTo>
                <a:cubicBezTo>
                  <a:pt x="824024" y="40402"/>
                  <a:pt x="786904" y="59773"/>
                  <a:pt x="864135" y="45292"/>
                </a:cubicBezTo>
                <a:cubicBezTo>
                  <a:pt x="1014246" y="17146"/>
                  <a:pt x="864606" y="33975"/>
                  <a:pt x="1053916" y="19413"/>
                </a:cubicBezTo>
                <a:cubicBezTo>
                  <a:pt x="1159958" y="-15936"/>
                  <a:pt x="1087040" y="5039"/>
                  <a:pt x="1338588" y="19413"/>
                </a:cubicBezTo>
                <a:cubicBezTo>
                  <a:pt x="1353226" y="20249"/>
                  <a:pt x="1367496" y="24483"/>
                  <a:pt x="1381720" y="28039"/>
                </a:cubicBezTo>
                <a:cubicBezTo>
                  <a:pt x="1405952" y="34097"/>
                  <a:pt x="1426979" y="46000"/>
                  <a:pt x="1450731" y="53918"/>
                </a:cubicBezTo>
                <a:cubicBezTo>
                  <a:pt x="1476473" y="62499"/>
                  <a:pt x="1511505" y="66923"/>
                  <a:pt x="1536996" y="71171"/>
                </a:cubicBezTo>
                <a:cubicBezTo>
                  <a:pt x="1545622" y="74046"/>
                  <a:pt x="1553959" y="78014"/>
                  <a:pt x="1562875" y="79797"/>
                </a:cubicBezTo>
                <a:cubicBezTo>
                  <a:pt x="1582813" y="83785"/>
                  <a:pt x="1603971" y="81994"/>
                  <a:pt x="1623260" y="88424"/>
                </a:cubicBezTo>
                <a:cubicBezTo>
                  <a:pt x="1639166" y="93726"/>
                  <a:pt x="1650915" y="107854"/>
                  <a:pt x="1666392" y="114303"/>
                </a:cubicBezTo>
                <a:cubicBezTo>
                  <a:pt x="1685716" y="122354"/>
                  <a:pt x="1706550" y="126162"/>
                  <a:pt x="1726777" y="131556"/>
                </a:cubicBezTo>
                <a:cubicBezTo>
                  <a:pt x="1824072" y="157502"/>
                  <a:pt x="1765830" y="138823"/>
                  <a:pt x="1821667" y="157435"/>
                </a:cubicBezTo>
                <a:cubicBezTo>
                  <a:pt x="1830294" y="163186"/>
                  <a:pt x="1840216" y="167357"/>
                  <a:pt x="1847547" y="174688"/>
                </a:cubicBezTo>
                <a:cubicBezTo>
                  <a:pt x="1861556" y="188697"/>
                  <a:pt x="1873033" y="219290"/>
                  <a:pt x="1882052" y="235073"/>
                </a:cubicBezTo>
                <a:cubicBezTo>
                  <a:pt x="1905417" y="275961"/>
                  <a:pt x="1892745" y="247904"/>
                  <a:pt x="1925184" y="286831"/>
                </a:cubicBezTo>
                <a:cubicBezTo>
                  <a:pt x="1993056" y="368278"/>
                  <a:pt x="1899187" y="260777"/>
                  <a:pt x="1951064" y="338590"/>
                </a:cubicBezTo>
                <a:cubicBezTo>
                  <a:pt x="1957831" y="348741"/>
                  <a:pt x="1968317" y="355843"/>
                  <a:pt x="1976943" y="364469"/>
                </a:cubicBezTo>
                <a:cubicBezTo>
                  <a:pt x="1979818" y="375971"/>
                  <a:pt x="1980267" y="388371"/>
                  <a:pt x="1985569" y="398975"/>
                </a:cubicBezTo>
                <a:cubicBezTo>
                  <a:pt x="1994842" y="417521"/>
                  <a:pt x="2020075" y="450733"/>
                  <a:pt x="2020075" y="450733"/>
                </a:cubicBezTo>
                <a:lnTo>
                  <a:pt x="2045954" y="528371"/>
                </a:lnTo>
                <a:cubicBezTo>
                  <a:pt x="2048830" y="536997"/>
                  <a:pt x="2049537" y="546684"/>
                  <a:pt x="2054581" y="554250"/>
                </a:cubicBezTo>
                <a:lnTo>
                  <a:pt x="2071833" y="580130"/>
                </a:lnTo>
                <a:cubicBezTo>
                  <a:pt x="2074709" y="597383"/>
                  <a:pt x="2076666" y="614814"/>
                  <a:pt x="2080460" y="631888"/>
                </a:cubicBezTo>
                <a:cubicBezTo>
                  <a:pt x="2082433" y="640764"/>
                  <a:pt x="2086588" y="649024"/>
                  <a:pt x="2089086" y="657767"/>
                </a:cubicBezTo>
                <a:cubicBezTo>
                  <a:pt x="2092343" y="669167"/>
                  <a:pt x="2095141" y="680699"/>
                  <a:pt x="2097713" y="692273"/>
                </a:cubicBezTo>
                <a:cubicBezTo>
                  <a:pt x="2101650" y="709990"/>
                  <a:pt x="2105716" y="742786"/>
                  <a:pt x="2114965" y="761284"/>
                </a:cubicBezTo>
                <a:cubicBezTo>
                  <a:pt x="2119602" y="770557"/>
                  <a:pt x="2126467" y="778537"/>
                  <a:pt x="2132218" y="787164"/>
                </a:cubicBezTo>
                <a:cubicBezTo>
                  <a:pt x="2143835" y="856862"/>
                  <a:pt x="2135314" y="822327"/>
                  <a:pt x="2158098" y="890681"/>
                </a:cubicBezTo>
                <a:cubicBezTo>
                  <a:pt x="2160973" y="899307"/>
                  <a:pt x="2162657" y="908427"/>
                  <a:pt x="2166724" y="916560"/>
                </a:cubicBezTo>
                <a:cubicBezTo>
                  <a:pt x="2172475" y="928062"/>
                  <a:pt x="2178912" y="939245"/>
                  <a:pt x="2183977" y="951065"/>
                </a:cubicBezTo>
                <a:cubicBezTo>
                  <a:pt x="2205407" y="1001069"/>
                  <a:pt x="2176698" y="953088"/>
                  <a:pt x="2209856" y="1002824"/>
                </a:cubicBezTo>
                <a:cubicBezTo>
                  <a:pt x="2231536" y="1067868"/>
                  <a:pt x="2202292" y="987696"/>
                  <a:pt x="2235735" y="1054582"/>
                </a:cubicBezTo>
                <a:cubicBezTo>
                  <a:pt x="2239802" y="1062715"/>
                  <a:pt x="2239850" y="1072567"/>
                  <a:pt x="2244362" y="1080462"/>
                </a:cubicBezTo>
                <a:cubicBezTo>
                  <a:pt x="2259116" y="1106281"/>
                  <a:pt x="2275727" y="1120453"/>
                  <a:pt x="2296120" y="1140847"/>
                </a:cubicBezTo>
                <a:cubicBezTo>
                  <a:pt x="2311305" y="1186397"/>
                  <a:pt x="2299703" y="1159160"/>
                  <a:pt x="2339252" y="1218484"/>
                </a:cubicBezTo>
                <a:cubicBezTo>
                  <a:pt x="2345003" y="1227111"/>
                  <a:pt x="2349174" y="1237033"/>
                  <a:pt x="2356505" y="1244364"/>
                </a:cubicBezTo>
                <a:cubicBezTo>
                  <a:pt x="2373758" y="1261617"/>
                  <a:pt x="2394730" y="1275820"/>
                  <a:pt x="2408264" y="1296122"/>
                </a:cubicBezTo>
                <a:lnTo>
                  <a:pt x="2477275" y="1399639"/>
                </a:lnTo>
                <a:cubicBezTo>
                  <a:pt x="2483026" y="1408265"/>
                  <a:pt x="2485902" y="1419767"/>
                  <a:pt x="2494528" y="1425518"/>
                </a:cubicBezTo>
                <a:lnTo>
                  <a:pt x="2520407" y="1442771"/>
                </a:lnTo>
                <a:cubicBezTo>
                  <a:pt x="2526158" y="1451397"/>
                  <a:pt x="2533024" y="1459377"/>
                  <a:pt x="2537660" y="1468650"/>
                </a:cubicBezTo>
                <a:cubicBezTo>
                  <a:pt x="2573374" y="1540080"/>
                  <a:pt x="2514095" y="1446244"/>
                  <a:pt x="2563539" y="1520409"/>
                </a:cubicBezTo>
                <a:cubicBezTo>
                  <a:pt x="2566414" y="1529035"/>
                  <a:pt x="2568099" y="1538155"/>
                  <a:pt x="2572165" y="1546288"/>
                </a:cubicBezTo>
                <a:cubicBezTo>
                  <a:pt x="2584175" y="1570307"/>
                  <a:pt x="2596221" y="1578970"/>
                  <a:pt x="2615298" y="1598047"/>
                </a:cubicBezTo>
                <a:cubicBezTo>
                  <a:pt x="2618173" y="1609549"/>
                  <a:pt x="2619254" y="1621655"/>
                  <a:pt x="2623924" y="1632552"/>
                </a:cubicBezTo>
                <a:cubicBezTo>
                  <a:pt x="2628008" y="1642081"/>
                  <a:pt x="2635151" y="1649995"/>
                  <a:pt x="2641177" y="1658431"/>
                </a:cubicBezTo>
                <a:cubicBezTo>
                  <a:pt x="2694677" y="1733331"/>
                  <a:pt x="2643649" y="1657827"/>
                  <a:pt x="2684309" y="1718816"/>
                </a:cubicBezTo>
                <a:cubicBezTo>
                  <a:pt x="2696502" y="1779783"/>
                  <a:pt x="2688298" y="1748036"/>
                  <a:pt x="2710188" y="1813707"/>
                </a:cubicBezTo>
                <a:lnTo>
                  <a:pt x="2718814" y="1839586"/>
                </a:lnTo>
                <a:cubicBezTo>
                  <a:pt x="2715939" y="1859714"/>
                  <a:pt x="2717487" y="1880994"/>
                  <a:pt x="2710188" y="1899971"/>
                </a:cubicBezTo>
                <a:cubicBezTo>
                  <a:pt x="2691500" y="1948559"/>
                  <a:pt x="2677056" y="1944905"/>
                  <a:pt x="2649803" y="1977609"/>
                </a:cubicBezTo>
                <a:cubicBezTo>
                  <a:pt x="2643166" y="1985574"/>
                  <a:pt x="2639486" y="1995782"/>
                  <a:pt x="2632550" y="2003488"/>
                </a:cubicBezTo>
                <a:cubicBezTo>
                  <a:pt x="2613507" y="2024646"/>
                  <a:pt x="2589244" y="2041100"/>
                  <a:pt x="2572165" y="2063873"/>
                </a:cubicBezTo>
                <a:cubicBezTo>
                  <a:pt x="2555958" y="2085483"/>
                  <a:pt x="2542035" y="2107436"/>
                  <a:pt x="2520407" y="2124258"/>
                </a:cubicBezTo>
                <a:cubicBezTo>
                  <a:pt x="2504039" y="2136988"/>
                  <a:pt x="2485901" y="2147262"/>
                  <a:pt x="2468648" y="2158764"/>
                </a:cubicBezTo>
                <a:cubicBezTo>
                  <a:pt x="2460022" y="2164515"/>
                  <a:pt x="2452042" y="2171379"/>
                  <a:pt x="2442769" y="2176016"/>
                </a:cubicBezTo>
                <a:cubicBezTo>
                  <a:pt x="2403560" y="2195621"/>
                  <a:pt x="2409190" y="2194000"/>
                  <a:pt x="2365131" y="2210522"/>
                </a:cubicBezTo>
                <a:cubicBezTo>
                  <a:pt x="2356617" y="2213715"/>
                  <a:pt x="2348308" y="2218325"/>
                  <a:pt x="2339252" y="2219148"/>
                </a:cubicBezTo>
                <a:cubicBezTo>
                  <a:pt x="2284767" y="2224101"/>
                  <a:pt x="2229984" y="2224899"/>
                  <a:pt x="2175350" y="2227775"/>
                </a:cubicBezTo>
                <a:cubicBezTo>
                  <a:pt x="2068454" y="2254498"/>
                  <a:pt x="2236074" y="2211657"/>
                  <a:pt x="2089086" y="2253654"/>
                </a:cubicBezTo>
                <a:lnTo>
                  <a:pt x="2028701" y="2270907"/>
                </a:lnTo>
                <a:cubicBezTo>
                  <a:pt x="1775660" y="2268032"/>
                  <a:pt x="1522509" y="2270268"/>
                  <a:pt x="1269577" y="2262281"/>
                </a:cubicBezTo>
                <a:cubicBezTo>
                  <a:pt x="1248654" y="2261620"/>
                  <a:pt x="1229501" y="2250105"/>
                  <a:pt x="1209192" y="2245028"/>
                </a:cubicBezTo>
                <a:cubicBezTo>
                  <a:pt x="1194968" y="2241472"/>
                  <a:pt x="1180713" y="2236915"/>
                  <a:pt x="1166060" y="2236401"/>
                </a:cubicBezTo>
                <a:cubicBezTo>
                  <a:pt x="1016600" y="2231157"/>
                  <a:pt x="867011" y="2230650"/>
                  <a:pt x="717486" y="2227775"/>
                </a:cubicBezTo>
                <a:cubicBezTo>
                  <a:pt x="621166" y="2200255"/>
                  <a:pt x="689179" y="2215819"/>
                  <a:pt x="570837" y="2201896"/>
                </a:cubicBezTo>
                <a:cubicBezTo>
                  <a:pt x="479200" y="2191115"/>
                  <a:pt x="540094" y="2194508"/>
                  <a:pt x="441441" y="2184643"/>
                </a:cubicBezTo>
                <a:cubicBezTo>
                  <a:pt x="406988" y="2181198"/>
                  <a:pt x="372430" y="2178892"/>
                  <a:pt x="337924" y="2176016"/>
                </a:cubicBezTo>
                <a:cubicBezTo>
                  <a:pt x="276938" y="2135361"/>
                  <a:pt x="350361" y="2188454"/>
                  <a:pt x="286165" y="2124258"/>
                </a:cubicBezTo>
                <a:cubicBezTo>
                  <a:pt x="272881" y="2110974"/>
                  <a:pt x="216266" y="2084350"/>
                  <a:pt x="208528" y="2081126"/>
                </a:cubicBezTo>
                <a:cubicBezTo>
                  <a:pt x="191741" y="2074131"/>
                  <a:pt x="156769" y="2063873"/>
                  <a:pt x="156769" y="2063873"/>
                </a:cubicBezTo>
                <a:cubicBezTo>
                  <a:pt x="15388" y="1851795"/>
                  <a:pt x="137175" y="2054743"/>
                  <a:pt x="113637" y="1442771"/>
                </a:cubicBezTo>
                <a:cubicBezTo>
                  <a:pt x="112293" y="1407815"/>
                  <a:pt x="96384" y="1339254"/>
                  <a:pt x="96384" y="1339254"/>
                </a:cubicBezTo>
                <a:cubicBezTo>
                  <a:pt x="93509" y="1287496"/>
                  <a:pt x="91734" y="1235664"/>
                  <a:pt x="87758" y="1183979"/>
                </a:cubicBezTo>
                <a:cubicBezTo>
                  <a:pt x="85695" y="1157163"/>
                  <a:pt x="79543" y="1089705"/>
                  <a:pt x="61879" y="1063209"/>
                </a:cubicBezTo>
                <a:lnTo>
                  <a:pt x="44626" y="1037330"/>
                </a:lnTo>
                <a:cubicBezTo>
                  <a:pt x="41750" y="1025828"/>
                  <a:pt x="39256" y="1014224"/>
                  <a:pt x="35999" y="1002824"/>
                </a:cubicBezTo>
                <a:cubicBezTo>
                  <a:pt x="33501" y="994081"/>
                  <a:pt x="29578" y="985766"/>
                  <a:pt x="27373" y="976945"/>
                </a:cubicBezTo>
                <a:lnTo>
                  <a:pt x="10120" y="907933"/>
                </a:lnTo>
                <a:cubicBezTo>
                  <a:pt x="-2700" y="728446"/>
                  <a:pt x="-4032" y="768955"/>
                  <a:pt x="10120" y="528371"/>
                </a:cubicBezTo>
                <a:cubicBezTo>
                  <a:pt x="11357" y="507338"/>
                  <a:pt x="20831" y="483154"/>
                  <a:pt x="35999" y="467986"/>
                </a:cubicBezTo>
                <a:cubicBezTo>
                  <a:pt x="43330" y="460655"/>
                  <a:pt x="63316" y="475175"/>
                  <a:pt x="70505" y="467986"/>
                </a:cubicBezTo>
                <a:close/>
              </a:path>
            </a:pathLst>
          </a:cu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0" y="886361"/>
            <a:ext cx="1447800" cy="40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7392" y="3657600"/>
            <a:ext cx="579408" cy="210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72400" y="3867730"/>
            <a:ext cx="868392" cy="475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162800" y="39624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00400" y="3328357"/>
            <a:ext cx="1363692" cy="42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7987" y="4215787"/>
            <a:ext cx="4078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L9</a:t>
            </a:r>
            <a:endParaRPr lang="en-US" sz="1600" b="1" u="sng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138928" y="4276344"/>
            <a:ext cx="1524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6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9810</TotalTime>
  <Words>2875</Words>
  <Application>Microsoft Office PowerPoint</Application>
  <PresentationFormat>On-screen Show (4:3)</PresentationFormat>
  <Paragraphs>542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Wisconsin DNR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Swimm, David E</dc:creator>
  <cp:lastModifiedBy>Swimm, David E</cp:lastModifiedBy>
  <cp:revision>515</cp:revision>
  <cp:lastPrinted>2018-02-06T14:25:42Z</cp:lastPrinted>
  <dcterms:created xsi:type="dcterms:W3CDTF">2013-09-16T18:33:51Z</dcterms:created>
  <dcterms:modified xsi:type="dcterms:W3CDTF">2018-02-06T15:19:53Z</dcterms:modified>
</cp:coreProperties>
</file>