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88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65" r:id="rId12"/>
    <p:sldId id="273" r:id="rId13"/>
    <p:sldId id="263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0" autoAdjust="0"/>
  </p:normalViewPr>
  <p:slideViewPr>
    <p:cSldViewPr>
      <p:cViewPr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DDBDF-2B1C-4934-954C-11F043C7BA45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11826-DA12-46A7-B65F-831E6BA6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6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1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2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71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1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68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7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1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1826-DA12-46A7-B65F-831E6BA6CF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2543"/>
          <a:stretch/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753E0E0-B18B-4A30-98A2-CADB840DF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543"/>
          <a:stretch/>
        </p:blipFill>
        <p:spPr bwMode="auto">
          <a:xfrm>
            <a:off x="0" y="0"/>
            <a:ext cx="9144000" cy="68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709987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209800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-1524000" y="-5334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-1981200" y="1482271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 rot="5400000">
            <a:off x="-887186" y="-2476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 rot="5400000">
            <a:off x="1866900" y="-2857500"/>
            <a:ext cx="2438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 rot="5400000">
            <a:off x="7353300" y="5219700"/>
            <a:ext cx="1676400" cy="3886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8382000" y="5375729"/>
            <a:ext cx="1676400" cy="39968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32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886" y="1600200"/>
            <a:ext cx="7786914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86" y="274638"/>
            <a:ext cx="778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1600200"/>
            <a:ext cx="77869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753E0E0-B18B-4A30-98A2-CADB840DFD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luta.bruce@ep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632045" y="2386605"/>
            <a:ext cx="6705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Considering Native Plants and Pollinator Habitats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445" y="4222276"/>
            <a:ext cx="6400800" cy="1752600"/>
          </a:xfrm>
        </p:spPr>
        <p:txBody>
          <a:bodyPr/>
          <a:lstStyle/>
          <a:p>
            <a:r>
              <a:rPr lang="en-US" dirty="0" smtClean="0"/>
              <a:t>Bruce </a:t>
            </a:r>
            <a:r>
              <a:rPr lang="en-US" dirty="0" err="1" smtClean="0"/>
              <a:t>Pluta</a:t>
            </a:r>
            <a:r>
              <a:rPr lang="en-US" dirty="0" smtClean="0"/>
              <a:t>, EPA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51" y="685800"/>
            <a:ext cx="3200400" cy="2400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800"/>
            <a:ext cx="3214218" cy="24106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3" y="3352800"/>
            <a:ext cx="3505200" cy="2628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012" r="20000" b="13662"/>
          <a:stretch/>
        </p:blipFill>
        <p:spPr>
          <a:xfrm>
            <a:off x="4724400" y="3352800"/>
            <a:ext cx="3893337" cy="2628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990600" y="193833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solidFill>
                  <a:schemeClr val="bg1"/>
                </a:solidFill>
                <a:latin typeface="+mn-lt"/>
              </a:rPr>
              <a:t>BoRit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Asbestos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</a:rPr>
              <a:t>Removal Action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990600" y="3300413"/>
            <a:ext cx="7772400" cy="89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Ambler, Pennsylvania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9728" y="3048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Setting the Stage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8" descr="Bo-Rit 090522-02sm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544" y="1222070"/>
            <a:ext cx="7568456" cy="5026330"/>
          </a:xfr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3900"/>
            <a:ext cx="7162800" cy="5372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/>
          <a:stretch/>
        </p:blipFill>
        <p:spPr>
          <a:xfrm>
            <a:off x="1219200" y="914400"/>
            <a:ext cx="6934200" cy="50454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162800" cy="5372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7112000" cy="533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7315200" cy="5486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39238"/>
            <a:ext cx="3505200" cy="467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8" y="1039238"/>
            <a:ext cx="3525872" cy="4701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42672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971800"/>
            <a:ext cx="4292600" cy="3219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0668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</a:rPr>
              <a:t>Why Pollinator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abitats?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4419600" cy="3314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386080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" b="18053"/>
          <a:stretch/>
        </p:blipFill>
        <p:spPr>
          <a:xfrm>
            <a:off x="2209800" y="3493774"/>
            <a:ext cx="4762500" cy="29534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 b="30666"/>
          <a:stretch/>
        </p:blipFill>
        <p:spPr>
          <a:xfrm>
            <a:off x="1962150" y="451487"/>
            <a:ext cx="5257800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315200" cy="5486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193800" y="0"/>
            <a:ext cx="778691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Top Eight Challenges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219200" y="1219200"/>
            <a:ext cx="76138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They’re weeds! (Need public education)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Where are they? (Manage expectations)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Dirt is dirt, right?  (Determine agronomic properties, make sure clean soil is clean, watch for compaction)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Why isn’t everything growing? (Match species with the habitat conditions)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Invasives</a:t>
            </a:r>
            <a:r>
              <a:rPr lang="en-US" sz="2400" dirty="0" smtClean="0">
                <a:solidFill>
                  <a:schemeClr val="bg1"/>
                </a:solidFill>
              </a:rPr>
              <a:t>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Timing (rainfall), Timing (temperature), Timing (availability)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Local supplies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Maintenance: specify, educate, if necessary require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800100" y="1562101"/>
            <a:ext cx="75438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prstClr val="white"/>
                </a:solidFill>
              </a:rPr>
              <a:t>QUESTIONS?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Subtitle 4"/>
          <p:cNvSpPr>
            <a:spLocks noGrp="1"/>
          </p:cNvSpPr>
          <p:nvPr/>
        </p:nvSpPr>
        <p:spPr>
          <a:xfrm>
            <a:off x="1066800" y="3276600"/>
            <a:ext cx="6934200" cy="201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Bruce </a:t>
            </a:r>
            <a:r>
              <a:rPr lang="en-US" sz="3200" dirty="0">
                <a:solidFill>
                  <a:srgbClr val="8064A2">
                    <a:lumMod val="40000"/>
                    <a:lumOff val="60000"/>
                  </a:srgbClr>
                </a:solidFill>
              </a:rPr>
              <a:t>Pluta</a:t>
            </a:r>
          </a:p>
          <a:p>
            <a:r>
              <a:rPr lang="en-US" sz="2800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EPA Region 3</a:t>
            </a:r>
          </a:p>
          <a:p>
            <a:r>
              <a:rPr lang="en-US" sz="3200" dirty="0">
                <a:solidFill>
                  <a:srgbClr val="00B0F0"/>
                </a:solidFill>
                <a:hlinkClick r:id="rId3"/>
              </a:rPr>
              <a:t>pluta.bruce@epa.gov</a:t>
            </a:r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 smtClean="0"/>
              <a:t>(215) 814-2380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6045497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Special thanks to Maryann J. Nicholson, </a:t>
            </a:r>
            <a:r>
              <a:rPr lang="en-US" sz="1200" i="1" dirty="0" smtClean="0">
                <a:solidFill>
                  <a:schemeClr val="bg1"/>
                </a:solidFill>
              </a:rPr>
              <a:t>Principal </a:t>
            </a:r>
            <a:r>
              <a:rPr lang="en-US" sz="1200" i="1" dirty="0">
                <a:solidFill>
                  <a:schemeClr val="bg1"/>
                </a:solidFill>
              </a:rPr>
              <a:t>Technical </a:t>
            </a:r>
            <a:r>
              <a:rPr lang="en-US" sz="1200" i="1" dirty="0" smtClean="0">
                <a:solidFill>
                  <a:schemeClr val="bg1"/>
                </a:solidFill>
              </a:rPr>
              <a:t>Consultant,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</a:rPr>
              <a:t>Chemours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Corporate Remediation </a:t>
            </a:r>
            <a:r>
              <a:rPr lang="en-US" sz="1200" i="1" dirty="0" smtClean="0">
                <a:solidFill>
                  <a:schemeClr val="bg1"/>
                </a:solidFill>
              </a:rPr>
              <a:t>Group for her generous provision of photographs, information, and time.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1219200" y="1066800"/>
            <a:ext cx="7634514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Presidential Memorandum - Creating a Federal Strategy to Promote the Health of Honey Bees and Other Pollinators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Benefits to the Community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Visual appeal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Increased ecological services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Enhanced recreational opportunities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Benefits to agriculture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Benefits to Site Owners / PRPs / Contractors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“WOW” factor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Good Land Steward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Reduced costs over the long term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Reap the same benefits as the Community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990600" y="193833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</a:rPr>
              <a:t>Pollinator Meadows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+mn-lt"/>
              </a:rPr>
              <a:t>DuPont Newport Site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990600" y="3300413"/>
            <a:ext cx="7772400" cy="89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Newport, Delaware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419100" y="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Setting the Stage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219200" y="1295400"/>
            <a:ext cx="7239000" cy="195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Put </a:t>
            </a: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orporate lands to better 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Appropriate and sensible reuse for the parcel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Integrate with other uses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Dupont</a:t>
            </a:r>
            <a:r>
              <a:rPr lang="en-US" sz="2400" dirty="0" smtClean="0">
                <a:solidFill>
                  <a:schemeClr val="bg1"/>
                </a:solidFill>
              </a:rPr>
              <a:t> and the Wildlife Habitat Council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40056"/>
            <a:ext cx="4572000" cy="30385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Pollinator Meadows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21391" y="1238349"/>
            <a:ext cx="7924800" cy="222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Objective:  Increase pollinator diversity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Three meadows totaling approximately 0.5 acres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Meadows occupy different positions in the existing landscape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blank slate:  existing landfill cover grasses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63" y="3589946"/>
            <a:ext cx="4114800" cy="27346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-15240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Planning and Implementing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9200" y="1295400"/>
            <a:ext cx="7482114" cy="2291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Location – subtleties and habitat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Evaluate site conditions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Determine planting strategy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Site preparation and planting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352800"/>
            <a:ext cx="5257800" cy="29729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-15240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Maintenance and Monitoring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66800" y="1295400"/>
            <a:ext cx="763451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Watering during establishment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Invasives</a:t>
            </a:r>
            <a:r>
              <a:rPr lang="en-US" sz="2400" dirty="0" smtClean="0">
                <a:solidFill>
                  <a:schemeClr val="bg1"/>
                </a:solidFill>
              </a:rPr>
              <a:t> Control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Monitored plant success and pollinator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Seed Collection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3358080"/>
            <a:ext cx="4038600" cy="26840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7" y="3358080"/>
            <a:ext cx="4038600" cy="26840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1066800" y="228602"/>
            <a:ext cx="7848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Education Opportunities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3600" dirty="0" smtClean="0">
                <a:solidFill>
                  <a:schemeClr val="bg1"/>
                </a:solidFill>
              </a:rPr>
              <a:t>Public Involvement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42999" y="1676401"/>
            <a:ext cx="5257801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Earth Day Lunch and Learn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Volunteer Planting Days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Monarch Watch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dirty="0" smtClean="0">
                <a:solidFill>
                  <a:schemeClr val="bg1"/>
                </a:solidFill>
              </a:rPr>
              <a:t>eadow Walk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Thank you cards with meadow photo 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and seed packet for volunteers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“Seed Collection” Field Day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35" y="1676401"/>
            <a:ext cx="2278878" cy="3428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1334" r="20000" b="4878"/>
          <a:stretch/>
        </p:blipFill>
        <p:spPr>
          <a:xfrm>
            <a:off x="1905000" y="4518888"/>
            <a:ext cx="3358505" cy="21636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3E0E0-B18B-4A30-98A2-CADB840DFD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C6D9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370</Words>
  <Application>Microsoft Office PowerPoint</Application>
  <PresentationFormat>On-screen Show (4:3)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Considering Native Plants and Pollinator Habitats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</dc:creator>
  <cp:lastModifiedBy>Skeo</cp:lastModifiedBy>
  <cp:revision>30</cp:revision>
  <dcterms:created xsi:type="dcterms:W3CDTF">2015-01-22T15:43:45Z</dcterms:created>
  <dcterms:modified xsi:type="dcterms:W3CDTF">2015-04-20T22:06:32Z</dcterms:modified>
</cp:coreProperties>
</file>