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0397" autoAdjust="0"/>
  </p:normalViewPr>
  <p:slideViewPr>
    <p:cSldViewPr>
      <p:cViewPr>
        <p:scale>
          <a:sx n="80" d="100"/>
          <a:sy n="80" d="100"/>
        </p:scale>
        <p:origin x="858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05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FBAFE-BDFF-4CB4-8B92-B5A1FA929ACC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6C37-0EB4-4E08-BAB3-CC915710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0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6C37-0EB4-4E08-BAB3-CC91571069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9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6C37-0EB4-4E08-BAB3-CC91571069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8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6C37-0EB4-4E08-BAB3-CC91571069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0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9C5E-83B3-467D-BFAE-1C493FBDC3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9C5E-83B3-467D-BFAE-1C493FBDC3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3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r="12543"/>
          <a:stretch/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0D9B9132-094A-4C27-9CB6-73604BB5F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543"/>
          <a:stretch/>
        </p:blipFill>
        <p:spPr bwMode="auto">
          <a:xfrm>
            <a:off x="0" y="0"/>
            <a:ext cx="9144000" cy="68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709987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209800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7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-1524000" y="-5334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-1981200" y="1482271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5400000">
            <a:off x="-887186" y="-24765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5400000">
            <a:off x="1866900" y="-28575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5400000">
            <a:off x="7353300" y="5219700"/>
            <a:ext cx="1676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82000" y="5375729"/>
            <a:ext cx="1676400" cy="399687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5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332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9132-094A-4C27-9CB6-73604BB5F0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9886" y="1600200"/>
            <a:ext cx="778691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0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886" y="274638"/>
            <a:ext cx="77869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1600200"/>
            <a:ext cx="77869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D9B9132-094A-4C27-9CB6-73604BB5F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6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da@pollinator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epa.gov/superfund/programs/recycle/activities/pollinatorpartnership.html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luckett.casey@epa.gov" TargetMode="External"/><Relationship Id="rId3" Type="http://schemas.openxmlformats.org/officeDocument/2006/relationships/hyperlink" Target="mailto:podgurski.john@epa.gov" TargetMode="External"/><Relationship Id="rId7" Type="http://schemas.openxmlformats.org/officeDocument/2006/relationships/hyperlink" Target="mailto:bloom.thomas@epa.gov" TargetMode="External"/><Relationship Id="rId12" Type="http://schemas.openxmlformats.org/officeDocument/2006/relationships/hyperlink" Target="mailto:lynch.kira@ep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nman.bill@epa.gov" TargetMode="External"/><Relationship Id="rId11" Type="http://schemas.openxmlformats.org/officeDocument/2006/relationships/hyperlink" Target="mailto:riley.gary@epa.gov" TargetMode="External"/><Relationship Id="rId5" Type="http://schemas.openxmlformats.org/officeDocument/2006/relationships/hyperlink" Target="mailto:thomas.christopher@epa.gov" TargetMode="External"/><Relationship Id="rId10" Type="http://schemas.openxmlformats.org/officeDocument/2006/relationships/hyperlink" Target="mailto:costanzi.fran@epa.gov" TargetMode="External"/><Relationship Id="rId4" Type="http://schemas.openxmlformats.org/officeDocument/2006/relationships/hyperlink" Target="mailto:sosa.gloria@epa.gov" TargetMode="External"/><Relationship Id="rId9" Type="http://schemas.openxmlformats.org/officeDocument/2006/relationships/hyperlink" Target="mailto:howell.tonya@ep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a.gov/superfund/programs/recycle/" TargetMode="External"/><Relationship Id="rId5" Type="http://schemas.openxmlformats.org/officeDocument/2006/relationships/hyperlink" Target="mailto:mahoney.michele@epa.gov" TargetMode="Externa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survey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Michele Mahoney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543" y="9113"/>
            <a:ext cx="7786914" cy="1143000"/>
          </a:xfrm>
        </p:spPr>
        <p:txBody>
          <a:bodyPr/>
          <a:lstStyle/>
          <a:p>
            <a:pPr algn="r"/>
            <a:r>
              <a:rPr lang="en-US" dirty="0" smtClean="0"/>
              <a:t>Tools and Resources</a:t>
            </a:r>
            <a:endParaRPr lang="en-US" dirty="0"/>
          </a:p>
        </p:txBody>
      </p:sp>
      <p:pic>
        <p:nvPicPr>
          <p:cNvPr id="1028" name="Picture 4" descr="C:\Users\lwysocki\Desktop\www.clu-in.org_download_issues_ecotools_ecological_revitalization_turning_contaminated_properties_into_community_ass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2" y="1193969"/>
            <a:ext cx="2911475" cy="37677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wysocki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45263"/>
            <a:ext cx="4736008" cy="29167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93969"/>
            <a:ext cx="3658888" cy="2442646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9132-094A-4C27-9CB6-73604BB5F0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4049" y="17184"/>
            <a:ext cx="7543251" cy="1143000"/>
          </a:xfrm>
        </p:spPr>
        <p:txBody>
          <a:bodyPr/>
          <a:lstStyle/>
          <a:p>
            <a:pPr algn="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i="1" dirty="0" smtClean="0"/>
          </a:p>
          <a:p>
            <a:pPr marL="0" indent="0" algn="ctr">
              <a:buNone/>
            </a:pPr>
            <a:endParaRPr lang="fr-FR" i="1" dirty="0" smtClean="0"/>
          </a:p>
          <a:p>
            <a:pPr marL="0" indent="0" algn="ctr">
              <a:buNone/>
            </a:pPr>
            <a:r>
              <a:rPr lang="fr-FR" i="1" dirty="0" smtClean="0"/>
              <a:t>Laurie </a:t>
            </a:r>
            <a:r>
              <a:rPr lang="fr-FR" i="1" dirty="0"/>
              <a:t>Davies </a:t>
            </a:r>
            <a:r>
              <a:rPr lang="fr-FR" i="1" dirty="0" smtClean="0"/>
              <a:t>Adams</a:t>
            </a:r>
            <a:endParaRPr lang="fr-FR" i="1" dirty="0"/>
          </a:p>
          <a:p>
            <a:pPr marL="0" indent="0" algn="ctr">
              <a:buNone/>
            </a:pPr>
            <a:r>
              <a:rPr lang="fr-FR" i="1" dirty="0" smtClean="0"/>
              <a:t>(415</a:t>
            </a:r>
            <a:r>
              <a:rPr lang="fr-FR" i="1" dirty="0"/>
              <a:t>) </a:t>
            </a:r>
            <a:r>
              <a:rPr lang="fr-FR" i="1" dirty="0" smtClean="0"/>
              <a:t>362-1137</a:t>
            </a:r>
          </a:p>
          <a:p>
            <a:pPr marL="0" indent="0" algn="ctr">
              <a:buNone/>
            </a:pPr>
            <a:r>
              <a:rPr lang="fr-FR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fr-FR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LDA@pollinator.org</a:t>
            </a:r>
            <a:endParaRPr lang="en-US" i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2" descr="X:\EXTRANET\GSRI\SRI Work\Webinars\2013 Webinars\March 2013\flyer\Webinar Announcement for March Folder\Links\Planting2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65" y="1905000"/>
            <a:ext cx="3810068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6700" y="5316815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http://www.epa.gov/superfund/programs/recycle/activities/pollinatorpartnership.html</a:t>
            </a:r>
            <a:endParaRPr lang="en-US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86914" cy="1066800"/>
          </a:xfrm>
        </p:spPr>
        <p:txBody>
          <a:bodyPr/>
          <a:lstStyle/>
          <a:p>
            <a:pPr algn="r"/>
            <a:r>
              <a:rPr lang="en-US" dirty="0" smtClean="0"/>
              <a:t>SRI Coordinators by Region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369297"/>
              </p:ext>
            </p:extLst>
          </p:nvPr>
        </p:nvGraphicFramePr>
        <p:xfrm>
          <a:off x="990600" y="1447800"/>
          <a:ext cx="7786914" cy="403859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51369"/>
                <a:gridCol w="2230988"/>
                <a:gridCol w="1985157"/>
                <a:gridCol w="2819400"/>
              </a:tblGrid>
              <a:tr h="36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Phone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Email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6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Mike Jasinski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617-918-1352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solidFill>
                            <a:srgbClr val="00B0F0"/>
                          </a:solidFill>
                          <a:effectLst/>
                          <a:hlinkClick r:id="rId3"/>
                        </a:rPr>
                        <a:t>Jasinski.miken@epa.gov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6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Gloria Sosa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212-637-4283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B0F0"/>
                          </a:solidFill>
                          <a:effectLst/>
                          <a:hlinkClick r:id="rId4"/>
                        </a:rPr>
                        <a:t>sosa.gloria@epa.gov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6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Chris Thomas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215-814-5555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B0F0"/>
                          </a:solidFill>
                          <a:effectLst/>
                          <a:hlinkClick r:id="rId5"/>
                        </a:rPr>
                        <a:t>thomas.christopher@epa.gov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6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Bill Denman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404-562-8939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B0F0"/>
                          </a:solidFill>
                          <a:effectLst/>
                          <a:hlinkClick r:id="rId6"/>
                        </a:rPr>
                        <a:t>denman.bill@epa.gov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6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Thomas Bloom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312-886-1967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B0F0"/>
                          </a:solidFill>
                          <a:effectLst/>
                          <a:hlinkClick r:id="rId7"/>
                        </a:rPr>
                        <a:t>bloom.thomas@epa.gov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6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Casey Luckett-Snyder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214-665-7393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B0F0"/>
                          </a:solidFill>
                          <a:effectLst/>
                          <a:hlinkClick r:id="rId8"/>
                        </a:rPr>
                        <a:t>luckett.casey@epa.gov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6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Tonya Howell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913-551-7589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B0F0"/>
                          </a:solidFill>
                          <a:effectLst/>
                          <a:hlinkClick r:id="rId9"/>
                        </a:rPr>
                        <a:t>howell.tonya@epa.gov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6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Fran Costanzi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303-312-6571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solidFill>
                            <a:srgbClr val="00B0F0"/>
                          </a:solidFill>
                          <a:effectLst/>
                          <a:hlinkClick r:id="rId10"/>
                        </a:rPr>
                        <a:t>costanzi.frances@epa.gov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6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Gary Riley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415-972-3003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B0F0"/>
                          </a:solidFill>
                          <a:effectLst/>
                          <a:hlinkClick r:id="rId11"/>
                        </a:rPr>
                        <a:t>riley.gary@epa.gov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6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Kira Lynch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206-553-2144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B0F0"/>
                          </a:solidFill>
                          <a:effectLst/>
                          <a:hlinkClick r:id="rId12"/>
                        </a:rPr>
                        <a:t>lynch.kira@epa.gov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86" y="76200"/>
            <a:ext cx="7482114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086" y="1247274"/>
            <a:ext cx="7101114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Melissa Friedland</a:t>
            </a:r>
          </a:p>
          <a:p>
            <a:pPr marL="0" indent="0">
              <a:buNone/>
            </a:pPr>
            <a:r>
              <a:rPr lang="en-US" dirty="0" smtClean="0"/>
              <a:t>Superfund Program Manager for Redevelopment</a:t>
            </a:r>
          </a:p>
          <a:p>
            <a:pPr marL="0" indent="0"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friedland.melissa@epa.gov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(703) 603-8864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Frank Avvisato</a:t>
            </a:r>
          </a:p>
          <a:p>
            <a:pPr marL="0" indent="0">
              <a:buNone/>
            </a:pPr>
            <a:r>
              <a:rPr lang="en-US" dirty="0" smtClean="0"/>
              <a:t>Superfund Redevelopment Initiative Project Officer</a:t>
            </a:r>
          </a:p>
          <a:p>
            <a:pPr marL="0" indent="0"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avvisato.frank@epa.gov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(703) 603-8949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Michele Mahoney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Technology Innovation and Field Services Division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ahoney.michele@epa.gov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(703) </a:t>
            </a:r>
            <a:r>
              <a:rPr lang="en-US" dirty="0" smtClean="0"/>
              <a:t>603-9057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http://www.epa.gov/superfund/programs/recycle/</a:t>
            </a:r>
            <a:endParaRPr lang="en-US" dirty="0" smtClean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9132-094A-4C27-9CB6-73604BB5F0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 Template 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 Template 2</Template>
  <TotalTime>128</TotalTime>
  <Words>135</Words>
  <Application>Microsoft Office PowerPoint</Application>
  <PresentationFormat>On-screen Show (4:3)</PresentationFormat>
  <Paragraphs>82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Eco Template 2</vt:lpstr>
      <vt:lpstr>Questions and survey</vt:lpstr>
      <vt:lpstr>Tools and Resources</vt:lpstr>
      <vt:lpstr>Partnerships</vt:lpstr>
      <vt:lpstr>SRI Coordinators by Region</vt:lpstr>
      <vt:lpstr>For More Information, Contact: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Lynette Wysocki</dc:creator>
  <cp:lastModifiedBy>Rosemary Han</cp:lastModifiedBy>
  <cp:revision>24</cp:revision>
  <dcterms:created xsi:type="dcterms:W3CDTF">2015-01-27T14:32:44Z</dcterms:created>
  <dcterms:modified xsi:type="dcterms:W3CDTF">2015-04-20T13:29:08Z</dcterms:modified>
</cp:coreProperties>
</file>