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9" r:id="rId2"/>
    <p:sldId id="273" r:id="rId3"/>
    <p:sldId id="260" r:id="rId4"/>
    <p:sldId id="272" r:id="rId5"/>
    <p:sldId id="266" r:id="rId6"/>
    <p:sldId id="265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osemary Han" initials="RH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9" autoAdjust="0"/>
    <p:restoredTop sz="82948" autoAdjust="0"/>
  </p:normalViewPr>
  <p:slideViewPr>
    <p:cSldViewPr>
      <p:cViewPr>
        <p:scale>
          <a:sx n="50" d="100"/>
          <a:sy n="50" d="100"/>
        </p:scale>
        <p:origin x="-2052" y="-6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71" d="100"/>
          <a:sy n="71" d="100"/>
        </p:scale>
        <p:origin x="-1446" y="-16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6D1E32-1858-4BEE-A75D-38D7277BDB57}" type="datetimeFigureOut">
              <a:rPr lang="en-US" smtClean="0"/>
              <a:pPr/>
              <a:t>2/6/2014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4315A3-20CF-4B4F-97A5-172AEE30E53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879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315A3-20CF-4B4F-97A5-172AEE30E536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9619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315A3-20CF-4B4F-97A5-172AEE30E53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8516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315A3-20CF-4B4F-97A5-172AEE30E536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9801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315A3-20CF-4B4F-97A5-172AEE30E536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4909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315A3-20CF-4B4F-97A5-172AEE30E536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9801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315A3-20CF-4B4F-97A5-172AEE30E536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961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2000" y="2667000"/>
            <a:ext cx="7772400" cy="1470025"/>
          </a:xfrm>
        </p:spPr>
        <p:txBody>
          <a:bodyPr/>
          <a:lstStyle>
            <a:lvl1pPr>
              <a:defRPr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II. Project Introduction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962400"/>
            <a:ext cx="6400800" cy="1676400"/>
          </a:xfrm>
        </p:spPr>
        <p:txBody>
          <a:bodyPr/>
          <a:lstStyle>
            <a:lvl1pPr marL="0" indent="0" algn="ctr">
              <a:buNone/>
              <a:defRPr b="1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Speaker: Tom Bloom </a:t>
            </a:r>
          </a:p>
          <a:p>
            <a:r>
              <a:rPr lang="en-US" dirty="0" smtClean="0"/>
              <a:t>Region 5 Superfund Redevelopment Coordinator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55" y="469197"/>
            <a:ext cx="2484145" cy="97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432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543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0" y="5867400"/>
            <a:ext cx="91440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7010400" y="6477000"/>
            <a:ext cx="2133600" cy="2889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65A0406-9E60-404C-8F70-F29D638DCB05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696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-78363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 18"/>
          <p:cNvSpPr/>
          <p:nvPr userDrawn="1"/>
        </p:nvSpPr>
        <p:spPr>
          <a:xfrm rot="16200000" flipV="1">
            <a:off x="-2864262" y="3166898"/>
            <a:ext cx="6936364" cy="445839"/>
          </a:xfrm>
          <a:custGeom>
            <a:avLst/>
            <a:gdLst>
              <a:gd name="connsiteX0" fmla="*/ 0 w 8928847"/>
              <a:gd name="connsiteY0" fmla="*/ 69322 h 445839"/>
              <a:gd name="connsiteX1" fmla="*/ 497541 w 8928847"/>
              <a:gd name="connsiteY1" fmla="*/ 190345 h 445839"/>
              <a:gd name="connsiteX2" fmla="*/ 1089211 w 8928847"/>
              <a:gd name="connsiteY2" fmla="*/ 2086 h 445839"/>
              <a:gd name="connsiteX3" fmla="*/ 2178423 w 8928847"/>
              <a:gd name="connsiteY3" fmla="*/ 338263 h 445839"/>
              <a:gd name="connsiteX4" fmla="*/ 3133164 w 8928847"/>
              <a:gd name="connsiteY4" fmla="*/ 82769 h 445839"/>
              <a:gd name="connsiteX5" fmla="*/ 4020670 w 8928847"/>
              <a:gd name="connsiteY5" fmla="*/ 297922 h 445839"/>
              <a:gd name="connsiteX6" fmla="*/ 4975411 w 8928847"/>
              <a:gd name="connsiteY6" fmla="*/ 136557 h 445839"/>
              <a:gd name="connsiteX7" fmla="*/ 5486400 w 8928847"/>
              <a:gd name="connsiteY7" fmla="*/ 445839 h 445839"/>
              <a:gd name="connsiteX8" fmla="*/ 5849470 w 8928847"/>
              <a:gd name="connsiteY8" fmla="*/ 136557 h 445839"/>
              <a:gd name="connsiteX9" fmla="*/ 6521823 w 8928847"/>
              <a:gd name="connsiteY9" fmla="*/ 365157 h 445839"/>
              <a:gd name="connsiteX10" fmla="*/ 6844553 w 8928847"/>
              <a:gd name="connsiteY10" fmla="*/ 69322 h 445839"/>
              <a:gd name="connsiteX11" fmla="*/ 8027894 w 8928847"/>
              <a:gd name="connsiteY11" fmla="*/ 297922 h 445839"/>
              <a:gd name="connsiteX12" fmla="*/ 8928847 w 8928847"/>
              <a:gd name="connsiteY12" fmla="*/ 2086 h 445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928847" h="445839">
                <a:moveTo>
                  <a:pt x="0" y="69322"/>
                </a:moveTo>
                <a:cubicBezTo>
                  <a:pt x="158003" y="135436"/>
                  <a:pt x="316006" y="201551"/>
                  <a:pt x="497541" y="190345"/>
                </a:cubicBezTo>
                <a:cubicBezTo>
                  <a:pt x="679076" y="179139"/>
                  <a:pt x="809064" y="-22567"/>
                  <a:pt x="1089211" y="2086"/>
                </a:cubicBezTo>
                <a:cubicBezTo>
                  <a:pt x="1369358" y="26739"/>
                  <a:pt x="1837764" y="324816"/>
                  <a:pt x="2178423" y="338263"/>
                </a:cubicBezTo>
                <a:cubicBezTo>
                  <a:pt x="2519082" y="351710"/>
                  <a:pt x="2826123" y="89492"/>
                  <a:pt x="3133164" y="82769"/>
                </a:cubicBezTo>
                <a:cubicBezTo>
                  <a:pt x="3440205" y="76046"/>
                  <a:pt x="3713629" y="288957"/>
                  <a:pt x="4020670" y="297922"/>
                </a:cubicBezTo>
                <a:cubicBezTo>
                  <a:pt x="4327711" y="306887"/>
                  <a:pt x="4731123" y="111904"/>
                  <a:pt x="4975411" y="136557"/>
                </a:cubicBezTo>
                <a:cubicBezTo>
                  <a:pt x="5219699" y="161210"/>
                  <a:pt x="5340724" y="445839"/>
                  <a:pt x="5486400" y="445839"/>
                </a:cubicBezTo>
                <a:cubicBezTo>
                  <a:pt x="5632076" y="445839"/>
                  <a:pt x="5676900" y="150004"/>
                  <a:pt x="5849470" y="136557"/>
                </a:cubicBezTo>
                <a:cubicBezTo>
                  <a:pt x="6022040" y="123110"/>
                  <a:pt x="6355976" y="376363"/>
                  <a:pt x="6521823" y="365157"/>
                </a:cubicBezTo>
                <a:cubicBezTo>
                  <a:pt x="6687670" y="353951"/>
                  <a:pt x="6593541" y="80528"/>
                  <a:pt x="6844553" y="69322"/>
                </a:cubicBezTo>
                <a:cubicBezTo>
                  <a:pt x="7095565" y="58116"/>
                  <a:pt x="7680512" y="309128"/>
                  <a:pt x="8027894" y="297922"/>
                </a:cubicBezTo>
                <a:cubicBezTo>
                  <a:pt x="8375276" y="286716"/>
                  <a:pt x="8758518" y="22257"/>
                  <a:pt x="8928847" y="2086"/>
                </a:cubicBezTo>
              </a:path>
            </a:pathLst>
          </a:custGeom>
          <a:noFill/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9" y="4406900"/>
            <a:ext cx="6208713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1" y="2906713"/>
            <a:ext cx="6208712" cy="1500187"/>
          </a:xfrm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Freeform 8"/>
          <p:cNvSpPr/>
          <p:nvPr userDrawn="1"/>
        </p:nvSpPr>
        <p:spPr>
          <a:xfrm rot="5400000">
            <a:off x="-3023390" y="3166897"/>
            <a:ext cx="6936368" cy="445839"/>
          </a:xfrm>
          <a:custGeom>
            <a:avLst/>
            <a:gdLst>
              <a:gd name="connsiteX0" fmla="*/ 0 w 8928847"/>
              <a:gd name="connsiteY0" fmla="*/ 69322 h 445839"/>
              <a:gd name="connsiteX1" fmla="*/ 497541 w 8928847"/>
              <a:gd name="connsiteY1" fmla="*/ 190345 h 445839"/>
              <a:gd name="connsiteX2" fmla="*/ 1089211 w 8928847"/>
              <a:gd name="connsiteY2" fmla="*/ 2086 h 445839"/>
              <a:gd name="connsiteX3" fmla="*/ 2178423 w 8928847"/>
              <a:gd name="connsiteY3" fmla="*/ 338263 h 445839"/>
              <a:gd name="connsiteX4" fmla="*/ 3133164 w 8928847"/>
              <a:gd name="connsiteY4" fmla="*/ 82769 h 445839"/>
              <a:gd name="connsiteX5" fmla="*/ 4020670 w 8928847"/>
              <a:gd name="connsiteY5" fmla="*/ 297922 h 445839"/>
              <a:gd name="connsiteX6" fmla="*/ 4975411 w 8928847"/>
              <a:gd name="connsiteY6" fmla="*/ 136557 h 445839"/>
              <a:gd name="connsiteX7" fmla="*/ 5486400 w 8928847"/>
              <a:gd name="connsiteY7" fmla="*/ 445839 h 445839"/>
              <a:gd name="connsiteX8" fmla="*/ 5849470 w 8928847"/>
              <a:gd name="connsiteY8" fmla="*/ 136557 h 445839"/>
              <a:gd name="connsiteX9" fmla="*/ 6521823 w 8928847"/>
              <a:gd name="connsiteY9" fmla="*/ 365157 h 445839"/>
              <a:gd name="connsiteX10" fmla="*/ 6844553 w 8928847"/>
              <a:gd name="connsiteY10" fmla="*/ 69322 h 445839"/>
              <a:gd name="connsiteX11" fmla="*/ 8027894 w 8928847"/>
              <a:gd name="connsiteY11" fmla="*/ 297922 h 445839"/>
              <a:gd name="connsiteX12" fmla="*/ 8928847 w 8928847"/>
              <a:gd name="connsiteY12" fmla="*/ 2086 h 445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928847" h="445839">
                <a:moveTo>
                  <a:pt x="0" y="69322"/>
                </a:moveTo>
                <a:cubicBezTo>
                  <a:pt x="158003" y="135436"/>
                  <a:pt x="316006" y="201551"/>
                  <a:pt x="497541" y="190345"/>
                </a:cubicBezTo>
                <a:cubicBezTo>
                  <a:pt x="679076" y="179139"/>
                  <a:pt x="809064" y="-22567"/>
                  <a:pt x="1089211" y="2086"/>
                </a:cubicBezTo>
                <a:cubicBezTo>
                  <a:pt x="1369358" y="26739"/>
                  <a:pt x="1837764" y="324816"/>
                  <a:pt x="2178423" y="338263"/>
                </a:cubicBezTo>
                <a:cubicBezTo>
                  <a:pt x="2519082" y="351710"/>
                  <a:pt x="2826123" y="89492"/>
                  <a:pt x="3133164" y="82769"/>
                </a:cubicBezTo>
                <a:cubicBezTo>
                  <a:pt x="3440205" y="76046"/>
                  <a:pt x="3713629" y="288957"/>
                  <a:pt x="4020670" y="297922"/>
                </a:cubicBezTo>
                <a:cubicBezTo>
                  <a:pt x="4327711" y="306887"/>
                  <a:pt x="4731123" y="111904"/>
                  <a:pt x="4975411" y="136557"/>
                </a:cubicBezTo>
                <a:cubicBezTo>
                  <a:pt x="5219699" y="161210"/>
                  <a:pt x="5340724" y="445839"/>
                  <a:pt x="5486400" y="445839"/>
                </a:cubicBezTo>
                <a:cubicBezTo>
                  <a:pt x="5632076" y="445839"/>
                  <a:pt x="5676900" y="150004"/>
                  <a:pt x="5849470" y="136557"/>
                </a:cubicBezTo>
                <a:cubicBezTo>
                  <a:pt x="6022040" y="123110"/>
                  <a:pt x="6355976" y="376363"/>
                  <a:pt x="6521823" y="365157"/>
                </a:cubicBezTo>
                <a:cubicBezTo>
                  <a:pt x="6687670" y="353951"/>
                  <a:pt x="6593541" y="80528"/>
                  <a:pt x="6844553" y="69322"/>
                </a:cubicBezTo>
                <a:cubicBezTo>
                  <a:pt x="7095565" y="58116"/>
                  <a:pt x="7680512" y="309128"/>
                  <a:pt x="8027894" y="297922"/>
                </a:cubicBezTo>
                <a:cubicBezTo>
                  <a:pt x="8375276" y="286716"/>
                  <a:pt x="8758518" y="22257"/>
                  <a:pt x="8928847" y="2086"/>
                </a:cubicBezTo>
              </a:path>
            </a:pathLst>
          </a:cu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 9"/>
          <p:cNvSpPr/>
          <p:nvPr userDrawn="1"/>
        </p:nvSpPr>
        <p:spPr>
          <a:xfrm rot="5400000" flipH="1">
            <a:off x="-3015584" y="3167981"/>
            <a:ext cx="6934203" cy="445839"/>
          </a:xfrm>
          <a:custGeom>
            <a:avLst/>
            <a:gdLst>
              <a:gd name="connsiteX0" fmla="*/ 0 w 8928847"/>
              <a:gd name="connsiteY0" fmla="*/ 69322 h 445839"/>
              <a:gd name="connsiteX1" fmla="*/ 497541 w 8928847"/>
              <a:gd name="connsiteY1" fmla="*/ 190345 h 445839"/>
              <a:gd name="connsiteX2" fmla="*/ 1089211 w 8928847"/>
              <a:gd name="connsiteY2" fmla="*/ 2086 h 445839"/>
              <a:gd name="connsiteX3" fmla="*/ 2178423 w 8928847"/>
              <a:gd name="connsiteY3" fmla="*/ 338263 h 445839"/>
              <a:gd name="connsiteX4" fmla="*/ 3133164 w 8928847"/>
              <a:gd name="connsiteY4" fmla="*/ 82769 h 445839"/>
              <a:gd name="connsiteX5" fmla="*/ 4020670 w 8928847"/>
              <a:gd name="connsiteY5" fmla="*/ 297922 h 445839"/>
              <a:gd name="connsiteX6" fmla="*/ 4975411 w 8928847"/>
              <a:gd name="connsiteY6" fmla="*/ 136557 h 445839"/>
              <a:gd name="connsiteX7" fmla="*/ 5486400 w 8928847"/>
              <a:gd name="connsiteY7" fmla="*/ 445839 h 445839"/>
              <a:gd name="connsiteX8" fmla="*/ 5849470 w 8928847"/>
              <a:gd name="connsiteY8" fmla="*/ 136557 h 445839"/>
              <a:gd name="connsiteX9" fmla="*/ 6521823 w 8928847"/>
              <a:gd name="connsiteY9" fmla="*/ 365157 h 445839"/>
              <a:gd name="connsiteX10" fmla="*/ 6844553 w 8928847"/>
              <a:gd name="connsiteY10" fmla="*/ 69322 h 445839"/>
              <a:gd name="connsiteX11" fmla="*/ 8027894 w 8928847"/>
              <a:gd name="connsiteY11" fmla="*/ 297922 h 445839"/>
              <a:gd name="connsiteX12" fmla="*/ 8928847 w 8928847"/>
              <a:gd name="connsiteY12" fmla="*/ 2086 h 445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928847" h="445839">
                <a:moveTo>
                  <a:pt x="0" y="69322"/>
                </a:moveTo>
                <a:cubicBezTo>
                  <a:pt x="158003" y="135436"/>
                  <a:pt x="316006" y="201551"/>
                  <a:pt x="497541" y="190345"/>
                </a:cubicBezTo>
                <a:cubicBezTo>
                  <a:pt x="679076" y="179139"/>
                  <a:pt x="809064" y="-22567"/>
                  <a:pt x="1089211" y="2086"/>
                </a:cubicBezTo>
                <a:cubicBezTo>
                  <a:pt x="1369358" y="26739"/>
                  <a:pt x="1837764" y="324816"/>
                  <a:pt x="2178423" y="338263"/>
                </a:cubicBezTo>
                <a:cubicBezTo>
                  <a:pt x="2519082" y="351710"/>
                  <a:pt x="2826123" y="89492"/>
                  <a:pt x="3133164" y="82769"/>
                </a:cubicBezTo>
                <a:cubicBezTo>
                  <a:pt x="3440205" y="76046"/>
                  <a:pt x="3713629" y="288957"/>
                  <a:pt x="4020670" y="297922"/>
                </a:cubicBezTo>
                <a:cubicBezTo>
                  <a:pt x="4327711" y="306887"/>
                  <a:pt x="4731123" y="111904"/>
                  <a:pt x="4975411" y="136557"/>
                </a:cubicBezTo>
                <a:cubicBezTo>
                  <a:pt x="5219699" y="161210"/>
                  <a:pt x="5340724" y="445839"/>
                  <a:pt x="5486400" y="445839"/>
                </a:cubicBezTo>
                <a:cubicBezTo>
                  <a:pt x="5632076" y="445839"/>
                  <a:pt x="5676900" y="150004"/>
                  <a:pt x="5849470" y="136557"/>
                </a:cubicBezTo>
                <a:cubicBezTo>
                  <a:pt x="6022040" y="123110"/>
                  <a:pt x="6355976" y="376363"/>
                  <a:pt x="6521823" y="365157"/>
                </a:cubicBezTo>
                <a:cubicBezTo>
                  <a:pt x="6687670" y="353951"/>
                  <a:pt x="6593541" y="80528"/>
                  <a:pt x="6844553" y="69322"/>
                </a:cubicBezTo>
                <a:cubicBezTo>
                  <a:pt x="7095565" y="58116"/>
                  <a:pt x="7680512" y="309128"/>
                  <a:pt x="8027894" y="297922"/>
                </a:cubicBezTo>
                <a:cubicBezTo>
                  <a:pt x="8375276" y="286716"/>
                  <a:pt x="8758518" y="22257"/>
                  <a:pt x="8928847" y="2086"/>
                </a:cubicBezTo>
              </a:path>
            </a:pathLst>
          </a:custGeom>
          <a:noFill/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 10"/>
          <p:cNvSpPr/>
          <p:nvPr userDrawn="1"/>
        </p:nvSpPr>
        <p:spPr>
          <a:xfrm rot="5400000" flipH="1" flipV="1">
            <a:off x="-3016662" y="3166898"/>
            <a:ext cx="6936368" cy="445839"/>
          </a:xfrm>
          <a:custGeom>
            <a:avLst/>
            <a:gdLst>
              <a:gd name="connsiteX0" fmla="*/ 0 w 8928847"/>
              <a:gd name="connsiteY0" fmla="*/ 69322 h 445839"/>
              <a:gd name="connsiteX1" fmla="*/ 497541 w 8928847"/>
              <a:gd name="connsiteY1" fmla="*/ 190345 h 445839"/>
              <a:gd name="connsiteX2" fmla="*/ 1089211 w 8928847"/>
              <a:gd name="connsiteY2" fmla="*/ 2086 h 445839"/>
              <a:gd name="connsiteX3" fmla="*/ 2178423 w 8928847"/>
              <a:gd name="connsiteY3" fmla="*/ 338263 h 445839"/>
              <a:gd name="connsiteX4" fmla="*/ 3133164 w 8928847"/>
              <a:gd name="connsiteY4" fmla="*/ 82769 h 445839"/>
              <a:gd name="connsiteX5" fmla="*/ 4020670 w 8928847"/>
              <a:gd name="connsiteY5" fmla="*/ 297922 h 445839"/>
              <a:gd name="connsiteX6" fmla="*/ 4975411 w 8928847"/>
              <a:gd name="connsiteY6" fmla="*/ 136557 h 445839"/>
              <a:gd name="connsiteX7" fmla="*/ 5486400 w 8928847"/>
              <a:gd name="connsiteY7" fmla="*/ 445839 h 445839"/>
              <a:gd name="connsiteX8" fmla="*/ 5849470 w 8928847"/>
              <a:gd name="connsiteY8" fmla="*/ 136557 h 445839"/>
              <a:gd name="connsiteX9" fmla="*/ 6521823 w 8928847"/>
              <a:gd name="connsiteY9" fmla="*/ 365157 h 445839"/>
              <a:gd name="connsiteX10" fmla="*/ 6844553 w 8928847"/>
              <a:gd name="connsiteY10" fmla="*/ 69322 h 445839"/>
              <a:gd name="connsiteX11" fmla="*/ 8027894 w 8928847"/>
              <a:gd name="connsiteY11" fmla="*/ 297922 h 445839"/>
              <a:gd name="connsiteX12" fmla="*/ 8928847 w 8928847"/>
              <a:gd name="connsiteY12" fmla="*/ 2086 h 445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928847" h="445839">
                <a:moveTo>
                  <a:pt x="0" y="69322"/>
                </a:moveTo>
                <a:cubicBezTo>
                  <a:pt x="158003" y="135436"/>
                  <a:pt x="316006" y="201551"/>
                  <a:pt x="497541" y="190345"/>
                </a:cubicBezTo>
                <a:cubicBezTo>
                  <a:pt x="679076" y="179139"/>
                  <a:pt x="809064" y="-22567"/>
                  <a:pt x="1089211" y="2086"/>
                </a:cubicBezTo>
                <a:cubicBezTo>
                  <a:pt x="1369358" y="26739"/>
                  <a:pt x="1837764" y="324816"/>
                  <a:pt x="2178423" y="338263"/>
                </a:cubicBezTo>
                <a:cubicBezTo>
                  <a:pt x="2519082" y="351710"/>
                  <a:pt x="2826123" y="89492"/>
                  <a:pt x="3133164" y="82769"/>
                </a:cubicBezTo>
                <a:cubicBezTo>
                  <a:pt x="3440205" y="76046"/>
                  <a:pt x="3713629" y="288957"/>
                  <a:pt x="4020670" y="297922"/>
                </a:cubicBezTo>
                <a:cubicBezTo>
                  <a:pt x="4327711" y="306887"/>
                  <a:pt x="4731123" y="111904"/>
                  <a:pt x="4975411" y="136557"/>
                </a:cubicBezTo>
                <a:cubicBezTo>
                  <a:pt x="5219699" y="161210"/>
                  <a:pt x="5340724" y="445839"/>
                  <a:pt x="5486400" y="445839"/>
                </a:cubicBezTo>
                <a:cubicBezTo>
                  <a:pt x="5632076" y="445839"/>
                  <a:pt x="5676900" y="150004"/>
                  <a:pt x="5849470" y="136557"/>
                </a:cubicBezTo>
                <a:cubicBezTo>
                  <a:pt x="6022040" y="123110"/>
                  <a:pt x="6355976" y="376363"/>
                  <a:pt x="6521823" y="365157"/>
                </a:cubicBezTo>
                <a:cubicBezTo>
                  <a:pt x="6687670" y="353951"/>
                  <a:pt x="6593541" y="80528"/>
                  <a:pt x="6844553" y="69322"/>
                </a:cubicBezTo>
                <a:cubicBezTo>
                  <a:pt x="7095565" y="58116"/>
                  <a:pt x="7680512" y="309128"/>
                  <a:pt x="8027894" y="297922"/>
                </a:cubicBezTo>
                <a:cubicBezTo>
                  <a:pt x="8375276" y="286716"/>
                  <a:pt x="8758518" y="22257"/>
                  <a:pt x="8928847" y="2086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3" descr="C:\Users\salfano\AppData\Local\Microsoft\Windows\Temporary Internet Files\Content.IE5\F89RFSWL\dglxasset[1]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73" t="31456"/>
          <a:stretch/>
        </p:blipFill>
        <p:spPr bwMode="auto">
          <a:xfrm>
            <a:off x="76200" y="6097927"/>
            <a:ext cx="914400" cy="574535"/>
          </a:xfrm>
          <a:prstGeom prst="rect">
            <a:avLst/>
          </a:prstGeom>
          <a:noFill/>
          <a:ln w="9525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C:\Users\salfano\AppData\Local\Microsoft\Windows\Temporary Internet Files\Content.IE5\JQTU0UQW\dglxasset[1]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1" t="9364" r="2380" b="9304"/>
          <a:stretch/>
        </p:blipFill>
        <p:spPr bwMode="auto">
          <a:xfrm>
            <a:off x="88449" y="5181600"/>
            <a:ext cx="914400" cy="574126"/>
          </a:xfrm>
          <a:prstGeom prst="rect">
            <a:avLst/>
          </a:prstGeom>
          <a:noFill/>
          <a:ln w="9525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C:\Users\salfano\AppData\Local\Microsoft\Windows\Temporary Internet Files\Content.IE5\FHVSY5AV\dglxasset[1].jpg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85" b="21560"/>
          <a:stretch/>
        </p:blipFill>
        <p:spPr bwMode="auto">
          <a:xfrm>
            <a:off x="88449" y="4192927"/>
            <a:ext cx="914400" cy="607673"/>
          </a:xfrm>
          <a:prstGeom prst="rect">
            <a:avLst/>
          </a:prstGeom>
          <a:noFill/>
          <a:ln w="9525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7" descr="C:\Users\salfano\AppData\Local\Microsoft\Windows\Temporary Internet Files\Content.IE5\ZMC8T1AR\MP900401001[1].jpg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4" t="7044" r="17372" b="52675"/>
          <a:stretch/>
        </p:blipFill>
        <p:spPr bwMode="auto">
          <a:xfrm>
            <a:off x="107576" y="2210111"/>
            <a:ext cx="914400" cy="609289"/>
          </a:xfrm>
          <a:prstGeom prst="rect">
            <a:avLst/>
          </a:prstGeom>
          <a:noFill/>
          <a:ln w="9525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9" descr="C:\Users\salfano\AppData\Local\Microsoft\Windows\Temporary Internet Files\Content.IE5\ZMC8T1AR\MP900402492[1].jpg"/>
          <p:cNvPicPr>
            <a:picLocks noChangeAspect="1" noChangeArrowheads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7"/>
          <a:stretch/>
        </p:blipFill>
        <p:spPr bwMode="auto">
          <a:xfrm>
            <a:off x="88449" y="304800"/>
            <a:ext cx="914400" cy="598239"/>
          </a:xfrm>
          <a:prstGeom prst="rect">
            <a:avLst/>
          </a:prstGeom>
          <a:noFill/>
          <a:ln w="9525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 descr="C:\Users\salfano\AppData\Local\Microsoft\Windows\Temporary Internet Files\Content.IE5\FHVSY5AV\MP900442241[1].jpg"/>
          <p:cNvPicPr>
            <a:picLocks noChangeAspect="1" noChangeArrowheads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6" b="18989"/>
          <a:stretch/>
        </p:blipFill>
        <p:spPr bwMode="auto">
          <a:xfrm>
            <a:off x="107576" y="3233848"/>
            <a:ext cx="914400" cy="576152"/>
          </a:xfrm>
          <a:prstGeom prst="rect">
            <a:avLst/>
          </a:prstGeom>
          <a:noFill/>
          <a:ln w="9525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1" descr="C:\Users\salfano\AppData\Local\Microsoft\Windows\Temporary Internet Files\Content.IE5\F89RFSWL\dglxasset[2].jp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76" y="1219200"/>
            <a:ext cx="921618" cy="614172"/>
          </a:xfrm>
          <a:prstGeom prst="rect">
            <a:avLst/>
          </a:prstGeom>
          <a:noFill/>
          <a:ln w="9525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77000"/>
            <a:ext cx="2133600" cy="288925"/>
          </a:xfrm>
        </p:spPr>
        <p:txBody>
          <a:bodyPr/>
          <a:lstStyle>
            <a:lvl1pPr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65A0406-9E60-404C-8F70-F29D638DCB0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835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233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CA9BAD-8365-4ED4-B45D-D87A661BC0D1}" type="datetimeFigureOut">
              <a:rPr lang="en-US" smtClean="0"/>
              <a:pPr/>
              <a:t>2/6/2014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A0406-9E60-404C-8F70-F29D638DCB0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485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A0406-9E60-404C-8F70-F29D638DCB0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471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A0406-9E60-404C-8F70-F29D638DCB0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059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6.jpeg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1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 27"/>
          <p:cNvSpPr/>
          <p:nvPr/>
        </p:nvSpPr>
        <p:spPr>
          <a:xfrm>
            <a:off x="-2" y="6096311"/>
            <a:ext cx="9143999" cy="445839"/>
          </a:xfrm>
          <a:custGeom>
            <a:avLst/>
            <a:gdLst>
              <a:gd name="connsiteX0" fmla="*/ 0 w 8928847"/>
              <a:gd name="connsiteY0" fmla="*/ 69322 h 445839"/>
              <a:gd name="connsiteX1" fmla="*/ 497541 w 8928847"/>
              <a:gd name="connsiteY1" fmla="*/ 190345 h 445839"/>
              <a:gd name="connsiteX2" fmla="*/ 1089211 w 8928847"/>
              <a:gd name="connsiteY2" fmla="*/ 2086 h 445839"/>
              <a:gd name="connsiteX3" fmla="*/ 2178423 w 8928847"/>
              <a:gd name="connsiteY3" fmla="*/ 338263 h 445839"/>
              <a:gd name="connsiteX4" fmla="*/ 3133164 w 8928847"/>
              <a:gd name="connsiteY4" fmla="*/ 82769 h 445839"/>
              <a:gd name="connsiteX5" fmla="*/ 4020670 w 8928847"/>
              <a:gd name="connsiteY5" fmla="*/ 297922 h 445839"/>
              <a:gd name="connsiteX6" fmla="*/ 4975411 w 8928847"/>
              <a:gd name="connsiteY6" fmla="*/ 136557 h 445839"/>
              <a:gd name="connsiteX7" fmla="*/ 5486400 w 8928847"/>
              <a:gd name="connsiteY7" fmla="*/ 445839 h 445839"/>
              <a:gd name="connsiteX8" fmla="*/ 5849470 w 8928847"/>
              <a:gd name="connsiteY8" fmla="*/ 136557 h 445839"/>
              <a:gd name="connsiteX9" fmla="*/ 6521823 w 8928847"/>
              <a:gd name="connsiteY9" fmla="*/ 365157 h 445839"/>
              <a:gd name="connsiteX10" fmla="*/ 6844553 w 8928847"/>
              <a:gd name="connsiteY10" fmla="*/ 69322 h 445839"/>
              <a:gd name="connsiteX11" fmla="*/ 8027894 w 8928847"/>
              <a:gd name="connsiteY11" fmla="*/ 297922 h 445839"/>
              <a:gd name="connsiteX12" fmla="*/ 8928847 w 8928847"/>
              <a:gd name="connsiteY12" fmla="*/ 2086 h 445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928847" h="445839">
                <a:moveTo>
                  <a:pt x="0" y="69322"/>
                </a:moveTo>
                <a:cubicBezTo>
                  <a:pt x="158003" y="135436"/>
                  <a:pt x="316006" y="201551"/>
                  <a:pt x="497541" y="190345"/>
                </a:cubicBezTo>
                <a:cubicBezTo>
                  <a:pt x="679076" y="179139"/>
                  <a:pt x="809064" y="-22567"/>
                  <a:pt x="1089211" y="2086"/>
                </a:cubicBezTo>
                <a:cubicBezTo>
                  <a:pt x="1369358" y="26739"/>
                  <a:pt x="1837764" y="324816"/>
                  <a:pt x="2178423" y="338263"/>
                </a:cubicBezTo>
                <a:cubicBezTo>
                  <a:pt x="2519082" y="351710"/>
                  <a:pt x="2826123" y="89492"/>
                  <a:pt x="3133164" y="82769"/>
                </a:cubicBezTo>
                <a:cubicBezTo>
                  <a:pt x="3440205" y="76046"/>
                  <a:pt x="3713629" y="288957"/>
                  <a:pt x="4020670" y="297922"/>
                </a:cubicBezTo>
                <a:cubicBezTo>
                  <a:pt x="4327711" y="306887"/>
                  <a:pt x="4731123" y="111904"/>
                  <a:pt x="4975411" y="136557"/>
                </a:cubicBezTo>
                <a:cubicBezTo>
                  <a:pt x="5219699" y="161210"/>
                  <a:pt x="5340724" y="445839"/>
                  <a:pt x="5486400" y="445839"/>
                </a:cubicBezTo>
                <a:cubicBezTo>
                  <a:pt x="5632076" y="445839"/>
                  <a:pt x="5676900" y="150004"/>
                  <a:pt x="5849470" y="136557"/>
                </a:cubicBezTo>
                <a:cubicBezTo>
                  <a:pt x="6022040" y="123110"/>
                  <a:pt x="6355976" y="376363"/>
                  <a:pt x="6521823" y="365157"/>
                </a:cubicBezTo>
                <a:cubicBezTo>
                  <a:pt x="6687670" y="353951"/>
                  <a:pt x="6593541" y="80528"/>
                  <a:pt x="6844553" y="69322"/>
                </a:cubicBezTo>
                <a:cubicBezTo>
                  <a:pt x="7095565" y="58116"/>
                  <a:pt x="7680512" y="309128"/>
                  <a:pt x="8027894" y="297922"/>
                </a:cubicBezTo>
                <a:cubicBezTo>
                  <a:pt x="8375276" y="286716"/>
                  <a:pt x="8758518" y="22257"/>
                  <a:pt x="8928847" y="2086"/>
                </a:cubicBezTo>
              </a:path>
            </a:pathLst>
          </a:cu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Freeform 28"/>
          <p:cNvSpPr/>
          <p:nvPr/>
        </p:nvSpPr>
        <p:spPr>
          <a:xfrm flipH="1">
            <a:off x="-4" y="6248711"/>
            <a:ext cx="9157448" cy="445839"/>
          </a:xfrm>
          <a:custGeom>
            <a:avLst/>
            <a:gdLst>
              <a:gd name="connsiteX0" fmla="*/ 0 w 8928847"/>
              <a:gd name="connsiteY0" fmla="*/ 69322 h 445839"/>
              <a:gd name="connsiteX1" fmla="*/ 497541 w 8928847"/>
              <a:gd name="connsiteY1" fmla="*/ 190345 h 445839"/>
              <a:gd name="connsiteX2" fmla="*/ 1089211 w 8928847"/>
              <a:gd name="connsiteY2" fmla="*/ 2086 h 445839"/>
              <a:gd name="connsiteX3" fmla="*/ 2178423 w 8928847"/>
              <a:gd name="connsiteY3" fmla="*/ 338263 h 445839"/>
              <a:gd name="connsiteX4" fmla="*/ 3133164 w 8928847"/>
              <a:gd name="connsiteY4" fmla="*/ 82769 h 445839"/>
              <a:gd name="connsiteX5" fmla="*/ 4020670 w 8928847"/>
              <a:gd name="connsiteY5" fmla="*/ 297922 h 445839"/>
              <a:gd name="connsiteX6" fmla="*/ 4975411 w 8928847"/>
              <a:gd name="connsiteY6" fmla="*/ 136557 h 445839"/>
              <a:gd name="connsiteX7" fmla="*/ 5486400 w 8928847"/>
              <a:gd name="connsiteY7" fmla="*/ 445839 h 445839"/>
              <a:gd name="connsiteX8" fmla="*/ 5849470 w 8928847"/>
              <a:gd name="connsiteY8" fmla="*/ 136557 h 445839"/>
              <a:gd name="connsiteX9" fmla="*/ 6521823 w 8928847"/>
              <a:gd name="connsiteY9" fmla="*/ 365157 h 445839"/>
              <a:gd name="connsiteX10" fmla="*/ 6844553 w 8928847"/>
              <a:gd name="connsiteY10" fmla="*/ 69322 h 445839"/>
              <a:gd name="connsiteX11" fmla="*/ 8027894 w 8928847"/>
              <a:gd name="connsiteY11" fmla="*/ 297922 h 445839"/>
              <a:gd name="connsiteX12" fmla="*/ 8928847 w 8928847"/>
              <a:gd name="connsiteY12" fmla="*/ 2086 h 445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928847" h="445839">
                <a:moveTo>
                  <a:pt x="0" y="69322"/>
                </a:moveTo>
                <a:cubicBezTo>
                  <a:pt x="158003" y="135436"/>
                  <a:pt x="316006" y="201551"/>
                  <a:pt x="497541" y="190345"/>
                </a:cubicBezTo>
                <a:cubicBezTo>
                  <a:pt x="679076" y="179139"/>
                  <a:pt x="809064" y="-22567"/>
                  <a:pt x="1089211" y="2086"/>
                </a:cubicBezTo>
                <a:cubicBezTo>
                  <a:pt x="1369358" y="26739"/>
                  <a:pt x="1837764" y="324816"/>
                  <a:pt x="2178423" y="338263"/>
                </a:cubicBezTo>
                <a:cubicBezTo>
                  <a:pt x="2519082" y="351710"/>
                  <a:pt x="2826123" y="89492"/>
                  <a:pt x="3133164" y="82769"/>
                </a:cubicBezTo>
                <a:cubicBezTo>
                  <a:pt x="3440205" y="76046"/>
                  <a:pt x="3713629" y="288957"/>
                  <a:pt x="4020670" y="297922"/>
                </a:cubicBezTo>
                <a:cubicBezTo>
                  <a:pt x="4327711" y="306887"/>
                  <a:pt x="4731123" y="111904"/>
                  <a:pt x="4975411" y="136557"/>
                </a:cubicBezTo>
                <a:cubicBezTo>
                  <a:pt x="5219699" y="161210"/>
                  <a:pt x="5340724" y="445839"/>
                  <a:pt x="5486400" y="445839"/>
                </a:cubicBezTo>
                <a:cubicBezTo>
                  <a:pt x="5632076" y="445839"/>
                  <a:pt x="5676900" y="150004"/>
                  <a:pt x="5849470" y="136557"/>
                </a:cubicBezTo>
                <a:cubicBezTo>
                  <a:pt x="6022040" y="123110"/>
                  <a:pt x="6355976" y="376363"/>
                  <a:pt x="6521823" y="365157"/>
                </a:cubicBezTo>
                <a:cubicBezTo>
                  <a:pt x="6687670" y="353951"/>
                  <a:pt x="6593541" y="80528"/>
                  <a:pt x="6844553" y="69322"/>
                </a:cubicBezTo>
                <a:cubicBezTo>
                  <a:pt x="7095565" y="58116"/>
                  <a:pt x="7680512" y="309128"/>
                  <a:pt x="8027894" y="297922"/>
                </a:cubicBezTo>
                <a:cubicBezTo>
                  <a:pt x="8375276" y="286716"/>
                  <a:pt x="8758518" y="22257"/>
                  <a:pt x="8928847" y="2086"/>
                </a:cubicBezTo>
              </a:path>
            </a:pathLst>
          </a:cu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Freeform 29"/>
          <p:cNvSpPr/>
          <p:nvPr/>
        </p:nvSpPr>
        <p:spPr>
          <a:xfrm flipH="1" flipV="1">
            <a:off x="-3" y="6172200"/>
            <a:ext cx="9157447" cy="445839"/>
          </a:xfrm>
          <a:custGeom>
            <a:avLst/>
            <a:gdLst>
              <a:gd name="connsiteX0" fmla="*/ 0 w 8928847"/>
              <a:gd name="connsiteY0" fmla="*/ 69322 h 445839"/>
              <a:gd name="connsiteX1" fmla="*/ 497541 w 8928847"/>
              <a:gd name="connsiteY1" fmla="*/ 190345 h 445839"/>
              <a:gd name="connsiteX2" fmla="*/ 1089211 w 8928847"/>
              <a:gd name="connsiteY2" fmla="*/ 2086 h 445839"/>
              <a:gd name="connsiteX3" fmla="*/ 2178423 w 8928847"/>
              <a:gd name="connsiteY3" fmla="*/ 338263 h 445839"/>
              <a:gd name="connsiteX4" fmla="*/ 3133164 w 8928847"/>
              <a:gd name="connsiteY4" fmla="*/ 82769 h 445839"/>
              <a:gd name="connsiteX5" fmla="*/ 4020670 w 8928847"/>
              <a:gd name="connsiteY5" fmla="*/ 297922 h 445839"/>
              <a:gd name="connsiteX6" fmla="*/ 4975411 w 8928847"/>
              <a:gd name="connsiteY6" fmla="*/ 136557 h 445839"/>
              <a:gd name="connsiteX7" fmla="*/ 5486400 w 8928847"/>
              <a:gd name="connsiteY7" fmla="*/ 445839 h 445839"/>
              <a:gd name="connsiteX8" fmla="*/ 5849470 w 8928847"/>
              <a:gd name="connsiteY8" fmla="*/ 136557 h 445839"/>
              <a:gd name="connsiteX9" fmla="*/ 6521823 w 8928847"/>
              <a:gd name="connsiteY9" fmla="*/ 365157 h 445839"/>
              <a:gd name="connsiteX10" fmla="*/ 6844553 w 8928847"/>
              <a:gd name="connsiteY10" fmla="*/ 69322 h 445839"/>
              <a:gd name="connsiteX11" fmla="*/ 8027894 w 8928847"/>
              <a:gd name="connsiteY11" fmla="*/ 297922 h 445839"/>
              <a:gd name="connsiteX12" fmla="*/ 8928847 w 8928847"/>
              <a:gd name="connsiteY12" fmla="*/ 2086 h 445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928847" h="445839">
                <a:moveTo>
                  <a:pt x="0" y="69322"/>
                </a:moveTo>
                <a:cubicBezTo>
                  <a:pt x="158003" y="135436"/>
                  <a:pt x="316006" y="201551"/>
                  <a:pt x="497541" y="190345"/>
                </a:cubicBezTo>
                <a:cubicBezTo>
                  <a:pt x="679076" y="179139"/>
                  <a:pt x="809064" y="-22567"/>
                  <a:pt x="1089211" y="2086"/>
                </a:cubicBezTo>
                <a:cubicBezTo>
                  <a:pt x="1369358" y="26739"/>
                  <a:pt x="1837764" y="324816"/>
                  <a:pt x="2178423" y="338263"/>
                </a:cubicBezTo>
                <a:cubicBezTo>
                  <a:pt x="2519082" y="351710"/>
                  <a:pt x="2826123" y="89492"/>
                  <a:pt x="3133164" y="82769"/>
                </a:cubicBezTo>
                <a:cubicBezTo>
                  <a:pt x="3440205" y="76046"/>
                  <a:pt x="3713629" y="288957"/>
                  <a:pt x="4020670" y="297922"/>
                </a:cubicBezTo>
                <a:cubicBezTo>
                  <a:pt x="4327711" y="306887"/>
                  <a:pt x="4731123" y="111904"/>
                  <a:pt x="4975411" y="136557"/>
                </a:cubicBezTo>
                <a:cubicBezTo>
                  <a:pt x="5219699" y="161210"/>
                  <a:pt x="5340724" y="445839"/>
                  <a:pt x="5486400" y="445839"/>
                </a:cubicBezTo>
                <a:cubicBezTo>
                  <a:pt x="5632076" y="445839"/>
                  <a:pt x="5676900" y="150004"/>
                  <a:pt x="5849470" y="136557"/>
                </a:cubicBezTo>
                <a:cubicBezTo>
                  <a:pt x="6022040" y="123110"/>
                  <a:pt x="6355976" y="376363"/>
                  <a:pt x="6521823" y="365157"/>
                </a:cubicBezTo>
                <a:cubicBezTo>
                  <a:pt x="6687670" y="353951"/>
                  <a:pt x="6593541" y="80528"/>
                  <a:pt x="6844553" y="69322"/>
                </a:cubicBezTo>
                <a:cubicBezTo>
                  <a:pt x="7095565" y="58116"/>
                  <a:pt x="7680512" y="309128"/>
                  <a:pt x="8027894" y="297922"/>
                </a:cubicBezTo>
                <a:cubicBezTo>
                  <a:pt x="8375276" y="286716"/>
                  <a:pt x="8758518" y="22257"/>
                  <a:pt x="8928847" y="2086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A0406-9E60-404C-8F70-F29D638DCB0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57200" y="6097929"/>
            <a:ext cx="914400" cy="59089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676400" y="6114701"/>
            <a:ext cx="914400" cy="59089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2895600" y="6111376"/>
            <a:ext cx="914400" cy="59089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114800" y="6097929"/>
            <a:ext cx="914400" cy="59089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5334000" y="6097928"/>
            <a:ext cx="914400" cy="59089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6553200" y="6097929"/>
            <a:ext cx="914400" cy="59089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7772400" y="6097929"/>
            <a:ext cx="914400" cy="59089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 18"/>
          <p:cNvSpPr/>
          <p:nvPr/>
        </p:nvSpPr>
        <p:spPr>
          <a:xfrm>
            <a:off x="0" y="76511"/>
            <a:ext cx="9143999" cy="445839"/>
          </a:xfrm>
          <a:custGeom>
            <a:avLst/>
            <a:gdLst>
              <a:gd name="connsiteX0" fmla="*/ 0 w 8928847"/>
              <a:gd name="connsiteY0" fmla="*/ 69322 h 445839"/>
              <a:gd name="connsiteX1" fmla="*/ 497541 w 8928847"/>
              <a:gd name="connsiteY1" fmla="*/ 190345 h 445839"/>
              <a:gd name="connsiteX2" fmla="*/ 1089211 w 8928847"/>
              <a:gd name="connsiteY2" fmla="*/ 2086 h 445839"/>
              <a:gd name="connsiteX3" fmla="*/ 2178423 w 8928847"/>
              <a:gd name="connsiteY3" fmla="*/ 338263 h 445839"/>
              <a:gd name="connsiteX4" fmla="*/ 3133164 w 8928847"/>
              <a:gd name="connsiteY4" fmla="*/ 82769 h 445839"/>
              <a:gd name="connsiteX5" fmla="*/ 4020670 w 8928847"/>
              <a:gd name="connsiteY5" fmla="*/ 297922 h 445839"/>
              <a:gd name="connsiteX6" fmla="*/ 4975411 w 8928847"/>
              <a:gd name="connsiteY6" fmla="*/ 136557 h 445839"/>
              <a:gd name="connsiteX7" fmla="*/ 5486400 w 8928847"/>
              <a:gd name="connsiteY7" fmla="*/ 445839 h 445839"/>
              <a:gd name="connsiteX8" fmla="*/ 5849470 w 8928847"/>
              <a:gd name="connsiteY8" fmla="*/ 136557 h 445839"/>
              <a:gd name="connsiteX9" fmla="*/ 6521823 w 8928847"/>
              <a:gd name="connsiteY9" fmla="*/ 365157 h 445839"/>
              <a:gd name="connsiteX10" fmla="*/ 6844553 w 8928847"/>
              <a:gd name="connsiteY10" fmla="*/ 69322 h 445839"/>
              <a:gd name="connsiteX11" fmla="*/ 8027894 w 8928847"/>
              <a:gd name="connsiteY11" fmla="*/ 297922 h 445839"/>
              <a:gd name="connsiteX12" fmla="*/ 8928847 w 8928847"/>
              <a:gd name="connsiteY12" fmla="*/ 2086 h 445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928847" h="445839">
                <a:moveTo>
                  <a:pt x="0" y="69322"/>
                </a:moveTo>
                <a:cubicBezTo>
                  <a:pt x="158003" y="135436"/>
                  <a:pt x="316006" y="201551"/>
                  <a:pt x="497541" y="190345"/>
                </a:cubicBezTo>
                <a:cubicBezTo>
                  <a:pt x="679076" y="179139"/>
                  <a:pt x="809064" y="-22567"/>
                  <a:pt x="1089211" y="2086"/>
                </a:cubicBezTo>
                <a:cubicBezTo>
                  <a:pt x="1369358" y="26739"/>
                  <a:pt x="1837764" y="324816"/>
                  <a:pt x="2178423" y="338263"/>
                </a:cubicBezTo>
                <a:cubicBezTo>
                  <a:pt x="2519082" y="351710"/>
                  <a:pt x="2826123" y="89492"/>
                  <a:pt x="3133164" y="82769"/>
                </a:cubicBezTo>
                <a:cubicBezTo>
                  <a:pt x="3440205" y="76046"/>
                  <a:pt x="3713629" y="288957"/>
                  <a:pt x="4020670" y="297922"/>
                </a:cubicBezTo>
                <a:cubicBezTo>
                  <a:pt x="4327711" y="306887"/>
                  <a:pt x="4731123" y="111904"/>
                  <a:pt x="4975411" y="136557"/>
                </a:cubicBezTo>
                <a:cubicBezTo>
                  <a:pt x="5219699" y="161210"/>
                  <a:pt x="5340724" y="445839"/>
                  <a:pt x="5486400" y="445839"/>
                </a:cubicBezTo>
                <a:cubicBezTo>
                  <a:pt x="5632076" y="445839"/>
                  <a:pt x="5676900" y="150004"/>
                  <a:pt x="5849470" y="136557"/>
                </a:cubicBezTo>
                <a:cubicBezTo>
                  <a:pt x="6022040" y="123110"/>
                  <a:pt x="6355976" y="376363"/>
                  <a:pt x="6521823" y="365157"/>
                </a:cubicBezTo>
                <a:cubicBezTo>
                  <a:pt x="6687670" y="353951"/>
                  <a:pt x="6593541" y="80528"/>
                  <a:pt x="6844553" y="69322"/>
                </a:cubicBezTo>
                <a:cubicBezTo>
                  <a:pt x="7095565" y="58116"/>
                  <a:pt x="7680512" y="309128"/>
                  <a:pt x="8027894" y="297922"/>
                </a:cubicBezTo>
                <a:cubicBezTo>
                  <a:pt x="8375276" y="286716"/>
                  <a:pt x="8758518" y="22257"/>
                  <a:pt x="8928847" y="2086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 19"/>
          <p:cNvSpPr/>
          <p:nvPr/>
        </p:nvSpPr>
        <p:spPr>
          <a:xfrm flipH="1">
            <a:off x="-2" y="304800"/>
            <a:ext cx="9157448" cy="445839"/>
          </a:xfrm>
          <a:custGeom>
            <a:avLst/>
            <a:gdLst>
              <a:gd name="connsiteX0" fmla="*/ 0 w 8928847"/>
              <a:gd name="connsiteY0" fmla="*/ 69322 h 445839"/>
              <a:gd name="connsiteX1" fmla="*/ 497541 w 8928847"/>
              <a:gd name="connsiteY1" fmla="*/ 190345 h 445839"/>
              <a:gd name="connsiteX2" fmla="*/ 1089211 w 8928847"/>
              <a:gd name="connsiteY2" fmla="*/ 2086 h 445839"/>
              <a:gd name="connsiteX3" fmla="*/ 2178423 w 8928847"/>
              <a:gd name="connsiteY3" fmla="*/ 338263 h 445839"/>
              <a:gd name="connsiteX4" fmla="*/ 3133164 w 8928847"/>
              <a:gd name="connsiteY4" fmla="*/ 82769 h 445839"/>
              <a:gd name="connsiteX5" fmla="*/ 4020670 w 8928847"/>
              <a:gd name="connsiteY5" fmla="*/ 297922 h 445839"/>
              <a:gd name="connsiteX6" fmla="*/ 4975411 w 8928847"/>
              <a:gd name="connsiteY6" fmla="*/ 136557 h 445839"/>
              <a:gd name="connsiteX7" fmla="*/ 5486400 w 8928847"/>
              <a:gd name="connsiteY7" fmla="*/ 445839 h 445839"/>
              <a:gd name="connsiteX8" fmla="*/ 5849470 w 8928847"/>
              <a:gd name="connsiteY8" fmla="*/ 136557 h 445839"/>
              <a:gd name="connsiteX9" fmla="*/ 6521823 w 8928847"/>
              <a:gd name="connsiteY9" fmla="*/ 365157 h 445839"/>
              <a:gd name="connsiteX10" fmla="*/ 6844553 w 8928847"/>
              <a:gd name="connsiteY10" fmla="*/ 69322 h 445839"/>
              <a:gd name="connsiteX11" fmla="*/ 8027894 w 8928847"/>
              <a:gd name="connsiteY11" fmla="*/ 297922 h 445839"/>
              <a:gd name="connsiteX12" fmla="*/ 8928847 w 8928847"/>
              <a:gd name="connsiteY12" fmla="*/ 2086 h 445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928847" h="445839">
                <a:moveTo>
                  <a:pt x="0" y="69322"/>
                </a:moveTo>
                <a:cubicBezTo>
                  <a:pt x="158003" y="135436"/>
                  <a:pt x="316006" y="201551"/>
                  <a:pt x="497541" y="190345"/>
                </a:cubicBezTo>
                <a:cubicBezTo>
                  <a:pt x="679076" y="179139"/>
                  <a:pt x="809064" y="-22567"/>
                  <a:pt x="1089211" y="2086"/>
                </a:cubicBezTo>
                <a:cubicBezTo>
                  <a:pt x="1369358" y="26739"/>
                  <a:pt x="1837764" y="324816"/>
                  <a:pt x="2178423" y="338263"/>
                </a:cubicBezTo>
                <a:cubicBezTo>
                  <a:pt x="2519082" y="351710"/>
                  <a:pt x="2826123" y="89492"/>
                  <a:pt x="3133164" y="82769"/>
                </a:cubicBezTo>
                <a:cubicBezTo>
                  <a:pt x="3440205" y="76046"/>
                  <a:pt x="3713629" y="288957"/>
                  <a:pt x="4020670" y="297922"/>
                </a:cubicBezTo>
                <a:cubicBezTo>
                  <a:pt x="4327711" y="306887"/>
                  <a:pt x="4731123" y="111904"/>
                  <a:pt x="4975411" y="136557"/>
                </a:cubicBezTo>
                <a:cubicBezTo>
                  <a:pt x="5219699" y="161210"/>
                  <a:pt x="5340724" y="445839"/>
                  <a:pt x="5486400" y="445839"/>
                </a:cubicBezTo>
                <a:cubicBezTo>
                  <a:pt x="5632076" y="445839"/>
                  <a:pt x="5676900" y="150004"/>
                  <a:pt x="5849470" y="136557"/>
                </a:cubicBezTo>
                <a:cubicBezTo>
                  <a:pt x="6022040" y="123110"/>
                  <a:pt x="6355976" y="376363"/>
                  <a:pt x="6521823" y="365157"/>
                </a:cubicBezTo>
                <a:cubicBezTo>
                  <a:pt x="6687670" y="353951"/>
                  <a:pt x="6593541" y="80528"/>
                  <a:pt x="6844553" y="69322"/>
                </a:cubicBezTo>
                <a:cubicBezTo>
                  <a:pt x="7095565" y="58116"/>
                  <a:pt x="7680512" y="309128"/>
                  <a:pt x="8027894" y="297922"/>
                </a:cubicBezTo>
                <a:cubicBezTo>
                  <a:pt x="8375276" y="286716"/>
                  <a:pt x="8758518" y="22257"/>
                  <a:pt x="8928847" y="2086"/>
                </a:cubicBezTo>
              </a:path>
            </a:pathLst>
          </a:cu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Freeform 20"/>
          <p:cNvSpPr/>
          <p:nvPr/>
        </p:nvSpPr>
        <p:spPr>
          <a:xfrm flipH="1" flipV="1">
            <a:off x="-1" y="239961"/>
            <a:ext cx="9157447" cy="445839"/>
          </a:xfrm>
          <a:custGeom>
            <a:avLst/>
            <a:gdLst>
              <a:gd name="connsiteX0" fmla="*/ 0 w 8928847"/>
              <a:gd name="connsiteY0" fmla="*/ 69322 h 445839"/>
              <a:gd name="connsiteX1" fmla="*/ 497541 w 8928847"/>
              <a:gd name="connsiteY1" fmla="*/ 190345 h 445839"/>
              <a:gd name="connsiteX2" fmla="*/ 1089211 w 8928847"/>
              <a:gd name="connsiteY2" fmla="*/ 2086 h 445839"/>
              <a:gd name="connsiteX3" fmla="*/ 2178423 w 8928847"/>
              <a:gd name="connsiteY3" fmla="*/ 338263 h 445839"/>
              <a:gd name="connsiteX4" fmla="*/ 3133164 w 8928847"/>
              <a:gd name="connsiteY4" fmla="*/ 82769 h 445839"/>
              <a:gd name="connsiteX5" fmla="*/ 4020670 w 8928847"/>
              <a:gd name="connsiteY5" fmla="*/ 297922 h 445839"/>
              <a:gd name="connsiteX6" fmla="*/ 4975411 w 8928847"/>
              <a:gd name="connsiteY6" fmla="*/ 136557 h 445839"/>
              <a:gd name="connsiteX7" fmla="*/ 5486400 w 8928847"/>
              <a:gd name="connsiteY7" fmla="*/ 445839 h 445839"/>
              <a:gd name="connsiteX8" fmla="*/ 5849470 w 8928847"/>
              <a:gd name="connsiteY8" fmla="*/ 136557 h 445839"/>
              <a:gd name="connsiteX9" fmla="*/ 6521823 w 8928847"/>
              <a:gd name="connsiteY9" fmla="*/ 365157 h 445839"/>
              <a:gd name="connsiteX10" fmla="*/ 6844553 w 8928847"/>
              <a:gd name="connsiteY10" fmla="*/ 69322 h 445839"/>
              <a:gd name="connsiteX11" fmla="*/ 8027894 w 8928847"/>
              <a:gd name="connsiteY11" fmla="*/ 297922 h 445839"/>
              <a:gd name="connsiteX12" fmla="*/ 8928847 w 8928847"/>
              <a:gd name="connsiteY12" fmla="*/ 2086 h 445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928847" h="445839">
                <a:moveTo>
                  <a:pt x="0" y="69322"/>
                </a:moveTo>
                <a:cubicBezTo>
                  <a:pt x="158003" y="135436"/>
                  <a:pt x="316006" y="201551"/>
                  <a:pt x="497541" y="190345"/>
                </a:cubicBezTo>
                <a:cubicBezTo>
                  <a:pt x="679076" y="179139"/>
                  <a:pt x="809064" y="-22567"/>
                  <a:pt x="1089211" y="2086"/>
                </a:cubicBezTo>
                <a:cubicBezTo>
                  <a:pt x="1369358" y="26739"/>
                  <a:pt x="1837764" y="324816"/>
                  <a:pt x="2178423" y="338263"/>
                </a:cubicBezTo>
                <a:cubicBezTo>
                  <a:pt x="2519082" y="351710"/>
                  <a:pt x="2826123" y="89492"/>
                  <a:pt x="3133164" y="82769"/>
                </a:cubicBezTo>
                <a:cubicBezTo>
                  <a:pt x="3440205" y="76046"/>
                  <a:pt x="3713629" y="288957"/>
                  <a:pt x="4020670" y="297922"/>
                </a:cubicBezTo>
                <a:cubicBezTo>
                  <a:pt x="4327711" y="306887"/>
                  <a:pt x="4731123" y="111904"/>
                  <a:pt x="4975411" y="136557"/>
                </a:cubicBezTo>
                <a:cubicBezTo>
                  <a:pt x="5219699" y="161210"/>
                  <a:pt x="5340724" y="445839"/>
                  <a:pt x="5486400" y="445839"/>
                </a:cubicBezTo>
                <a:cubicBezTo>
                  <a:pt x="5632076" y="445839"/>
                  <a:pt x="5676900" y="150004"/>
                  <a:pt x="5849470" y="136557"/>
                </a:cubicBezTo>
                <a:cubicBezTo>
                  <a:pt x="6022040" y="123110"/>
                  <a:pt x="6355976" y="376363"/>
                  <a:pt x="6521823" y="365157"/>
                </a:cubicBezTo>
                <a:cubicBezTo>
                  <a:pt x="6687670" y="353951"/>
                  <a:pt x="6593541" y="80528"/>
                  <a:pt x="6844553" y="69322"/>
                </a:cubicBezTo>
                <a:cubicBezTo>
                  <a:pt x="7095565" y="58116"/>
                  <a:pt x="7680512" y="309128"/>
                  <a:pt x="8027894" y="297922"/>
                </a:cubicBezTo>
                <a:cubicBezTo>
                  <a:pt x="8375276" y="286716"/>
                  <a:pt x="8758518" y="22257"/>
                  <a:pt x="8928847" y="2086"/>
                </a:cubicBezTo>
              </a:path>
            </a:pathLst>
          </a:cu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7" name="Picture 3" descr="C:\Users\salfano\AppData\Local\Microsoft\Windows\Temporary Internet Files\Content.IE5\F89RFSWL\dglxasset[1]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73" t="31456"/>
          <a:stretch/>
        </p:blipFill>
        <p:spPr bwMode="auto">
          <a:xfrm>
            <a:off x="457200" y="6107362"/>
            <a:ext cx="914400" cy="574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salfano\AppData\Local\Microsoft\Windows\Temporary Internet Files\Content.IE5\JQTU0UQW\dglxasset[1]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1" t="9364" r="2380" b="9304"/>
          <a:stretch/>
        </p:blipFill>
        <p:spPr bwMode="auto">
          <a:xfrm>
            <a:off x="1676400" y="6119110"/>
            <a:ext cx="914400" cy="583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salfano\AppData\Local\Microsoft\Windows\Temporary Internet Files\Content.IE5\ZMC8T1AR\MP900401001[1]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4" t="7044" r="17372" b="52675"/>
          <a:stretch/>
        </p:blipFill>
        <p:spPr bwMode="auto">
          <a:xfrm>
            <a:off x="5334000" y="6097929"/>
            <a:ext cx="914400" cy="590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salfano\AppData\Local\Microsoft\Windows\Temporary Internet Files\Content.IE5\ZMC8T1AR\MP900402492[1].jp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7"/>
          <a:stretch/>
        </p:blipFill>
        <p:spPr bwMode="auto">
          <a:xfrm>
            <a:off x="7772400" y="6096311"/>
            <a:ext cx="914400" cy="592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salfano\AppData\Local\Microsoft\Windows\Temporary Internet Files\Content.IE5\FHVSY5AV\MP900442241[1].jp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6" b="18989"/>
          <a:stretch/>
        </p:blipFill>
        <p:spPr bwMode="auto">
          <a:xfrm>
            <a:off x="4128770" y="6103552"/>
            <a:ext cx="901700" cy="585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salfano\AppData\Local\Microsoft\Windows\Temporary Internet Files\Content.IE5\F89RFSWL\dglxasset[2]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6096311"/>
            <a:ext cx="914400" cy="592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Slide Number Placeholder 5"/>
          <p:cNvSpPr txBox="1">
            <a:spLocks/>
          </p:cNvSpPr>
          <p:nvPr/>
        </p:nvSpPr>
        <p:spPr>
          <a:xfrm>
            <a:off x="7010400" y="6477000"/>
            <a:ext cx="2133600" cy="2889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65A0406-9E60-404C-8F70-F29D638DCB05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1028" name="Picture 4" descr="C:\Users\salfano\AppData\Local\Microsoft\Windows\Temporary Internet Files\Content.IE5\JQTU0UQW\MP900400730[1].jpg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92" r="7692"/>
          <a:stretch/>
        </p:blipFill>
        <p:spPr bwMode="auto">
          <a:xfrm>
            <a:off x="2895600" y="6114701"/>
            <a:ext cx="914400" cy="587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3064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800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>
              <a:lumMod val="85000"/>
              <a:lumOff val="15000"/>
            </a:schemeClr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1">
              <a:lumMod val="85000"/>
              <a:lumOff val="15000"/>
            </a:schemeClr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1">
              <a:lumMod val="85000"/>
              <a:lumOff val="15000"/>
            </a:schemeClr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05000" y="5495925"/>
            <a:ext cx="6208713" cy="1362075"/>
          </a:xfrm>
        </p:spPr>
        <p:txBody>
          <a:bodyPr/>
          <a:lstStyle/>
          <a:p>
            <a:r>
              <a:rPr lang="en-US" dirty="0" smtClean="0"/>
              <a:t>Region 5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905000" y="4005263"/>
            <a:ext cx="6208712" cy="1500187"/>
          </a:xfrm>
        </p:spPr>
        <p:txBody>
          <a:bodyPr/>
          <a:lstStyle/>
          <a:p>
            <a:r>
              <a:rPr lang="en-US" dirty="0" smtClean="0"/>
              <a:t>Tom Bloom, Regional Superfund Redevelopment Coordinator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533400"/>
            <a:ext cx="5181600" cy="38862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A0406-9E60-404C-8F70-F29D638DCB0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10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Reuse in Region 5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9663" y="2167974"/>
            <a:ext cx="4087559" cy="2865733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67"/>
          <a:stretch/>
        </p:blipFill>
        <p:spPr>
          <a:xfrm>
            <a:off x="475715" y="4072759"/>
            <a:ext cx="2640167" cy="1794641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9214"/>
            <a:ext cx="2658682" cy="1819786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10" name="TextBox 9"/>
          <p:cNvSpPr txBox="1"/>
          <p:nvPr/>
        </p:nvSpPr>
        <p:spPr>
          <a:xfrm>
            <a:off x="4648200" y="5052536"/>
            <a:ext cx="34104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20000"/>
              </a:spcBef>
            </a:pP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Waste, Inc. Landfill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5714" y="5939135"/>
            <a:ext cx="26958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20000"/>
              </a:spcBef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GM Lansing 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4714" y="3500735"/>
            <a:ext cx="3410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20000"/>
              </a:spcBef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Butterworth Landfill #2 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37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Waste, Inc. Landfill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60"/>
          <a:stretch/>
        </p:blipFill>
        <p:spPr>
          <a:xfrm>
            <a:off x="613044" y="1997401"/>
            <a:ext cx="2373825" cy="162796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12" name="Content Placeholder 16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44"/>
          <a:stretch/>
        </p:blipFill>
        <p:spPr>
          <a:xfrm>
            <a:off x="6172200" y="1956850"/>
            <a:ext cx="2743200" cy="3829885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99" r="5762"/>
          <a:stretch/>
        </p:blipFill>
        <p:spPr>
          <a:xfrm>
            <a:off x="613045" y="4158768"/>
            <a:ext cx="2373825" cy="162796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15" name="Content Placeholder 3"/>
          <p:cNvSpPr txBox="1">
            <a:spLocks/>
          </p:cNvSpPr>
          <p:nvPr/>
        </p:nvSpPr>
        <p:spPr>
          <a:xfrm>
            <a:off x="3131843" y="2561793"/>
            <a:ext cx="2964157" cy="3581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Site reuse goals</a:t>
            </a:r>
          </a:p>
          <a:p>
            <a:pPr lvl="1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Recreational park</a:t>
            </a:r>
          </a:p>
          <a:p>
            <a:pPr lvl="1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Connect abandoned rail line to greenway trail</a:t>
            </a:r>
          </a:p>
          <a:p>
            <a:pPr lvl="1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Creek access for camping and fishing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6200" y="3625368"/>
            <a:ext cx="3410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20000"/>
              </a:spcBef>
            </a:pP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 Space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4714" y="5786734"/>
            <a:ext cx="3410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20000"/>
              </a:spcBef>
            </a:pP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Bridge over Trail Creek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91200" y="5786735"/>
            <a:ext cx="3410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20000"/>
              </a:spcBef>
            </a:pP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Recreational Trails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077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Butterworth #2 Landfill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3" t="2897" r="2373" b="3034"/>
          <a:stretch/>
        </p:blipFill>
        <p:spPr>
          <a:xfrm>
            <a:off x="381000" y="2338899"/>
            <a:ext cx="4043855" cy="3108087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6" name="Content Placeholder 5"/>
          <p:cNvPicPr>
            <a:picLocks noGrp="1" noChangeAspect="1"/>
          </p:cNvPicPr>
          <p:nvPr>
            <p:ph sz="half"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362200"/>
            <a:ext cx="4038600" cy="3071336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8" name="TextBox 7"/>
          <p:cNvSpPr txBox="1"/>
          <p:nvPr/>
        </p:nvSpPr>
        <p:spPr>
          <a:xfrm>
            <a:off x="374431" y="5585936"/>
            <a:ext cx="404516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20000"/>
              </a:spcBef>
            </a:pP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Reuse plan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48199" y="5585936"/>
            <a:ext cx="412005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20000"/>
              </a:spcBef>
            </a:pP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Trails for bicyclists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67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GM Lansing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9" t="3635" r="4614" b="3644"/>
          <a:stretch/>
        </p:blipFill>
        <p:spPr>
          <a:xfrm>
            <a:off x="685800" y="1711907"/>
            <a:ext cx="3276600" cy="415150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10" name="TextBox 9"/>
          <p:cNvSpPr txBox="1"/>
          <p:nvPr/>
        </p:nvSpPr>
        <p:spPr>
          <a:xfrm>
            <a:off x="232542" y="5939135"/>
            <a:ext cx="41818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20000"/>
              </a:spcBef>
            </a:pP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GM Plant sites aerial photo 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2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2" t="4560" r="7302" b="997"/>
          <a:stretch/>
        </p:blipFill>
        <p:spPr>
          <a:xfrm>
            <a:off x="5105400" y="1711907"/>
            <a:ext cx="3276601" cy="4113623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14" name="TextBox 13"/>
          <p:cNvSpPr txBox="1"/>
          <p:nvPr/>
        </p:nvSpPr>
        <p:spPr>
          <a:xfrm>
            <a:off x="4648200" y="5929938"/>
            <a:ext cx="41818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20000"/>
              </a:spcBef>
            </a:pP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GM Plant sites reuse plan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99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dirty="0" smtClean="0"/>
              <a:t>Contact Information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r>
              <a:rPr lang="en-US" dirty="0" smtClean="0"/>
              <a:t>Tom Bloom</a:t>
            </a:r>
          </a:p>
          <a:p>
            <a:pPr indent="0">
              <a:buNone/>
            </a:pPr>
            <a:r>
              <a:rPr lang="en-US" dirty="0" smtClean="0"/>
              <a:t>Superfund Redevelopment Coordinator</a:t>
            </a:r>
          </a:p>
          <a:p>
            <a:pPr indent="0">
              <a:buNone/>
            </a:pPr>
            <a:r>
              <a:rPr lang="en-US" u="sng" dirty="0" smtClean="0">
                <a:solidFill>
                  <a:srgbClr val="0070C0"/>
                </a:solidFill>
              </a:rPr>
              <a:t>bloom.thomas@epa.gov</a:t>
            </a:r>
            <a:endParaRPr lang="en-US" u="sng" dirty="0">
              <a:solidFill>
                <a:srgbClr val="0070C0"/>
              </a:solidFill>
            </a:endParaRPr>
          </a:p>
          <a:p>
            <a:pPr indent="0">
              <a:buNone/>
            </a:pPr>
            <a:r>
              <a:rPr lang="en-US" dirty="0"/>
              <a:t>312-886-1967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1366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2776</TotalTime>
  <Words>92</Words>
  <Application>Microsoft Office PowerPoint</Application>
  <PresentationFormat>On-screen Show (4:3)</PresentationFormat>
  <Paragraphs>32</Paragraphs>
  <Slides>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Region 5</vt:lpstr>
      <vt:lpstr>Reuse in Region 5</vt:lpstr>
      <vt:lpstr>Waste, Inc. Landfill</vt:lpstr>
      <vt:lpstr>Butterworth #2 Landfill</vt:lpstr>
      <vt:lpstr>GM Lansing</vt:lpstr>
      <vt:lpstr>Contact Information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Alfano</dc:creator>
  <cp:lastModifiedBy>Sabrina Foster</cp:lastModifiedBy>
  <cp:revision>97</cp:revision>
  <dcterms:created xsi:type="dcterms:W3CDTF">2013-12-06T21:32:49Z</dcterms:created>
  <dcterms:modified xsi:type="dcterms:W3CDTF">2014-02-06T22:26:07Z</dcterms:modified>
</cp:coreProperties>
</file>