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1" r:id="rId3"/>
    <p:sldId id="262" r:id="rId4"/>
    <p:sldId id="264" r:id="rId5"/>
    <p:sldId id="273" r:id="rId6"/>
    <p:sldId id="268" r:id="rId7"/>
    <p:sldId id="275" r:id="rId8"/>
    <p:sldId id="269" r:id="rId9"/>
    <p:sldId id="274" r:id="rId10"/>
    <p:sldId id="263" r:id="rId11"/>
    <p:sldId id="267" r:id="rId12"/>
    <p:sldId id="265" r:id="rId13"/>
    <p:sldId id="266" r:id="rId14"/>
    <p:sldId id="27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913" autoAdjust="0"/>
  </p:normalViewPr>
  <p:slideViewPr>
    <p:cSldViewPr snapToGrid="0">
      <p:cViewPr varScale="1">
        <p:scale>
          <a:sx n="70" d="100"/>
          <a:sy n="70" d="100"/>
        </p:scale>
        <p:origin x="11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304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1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5528-5C50-4A3C-BF83-2237387AF2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9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5528-5C50-4A3C-BF83-2237387AF2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31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5528-5C50-4A3C-BF83-2237387AF2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6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5528-5C50-4A3C-BF83-2237387AF2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5528-5C50-4A3C-BF83-2237387AF2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5528-5C50-4A3C-BF83-2237387AF2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7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3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46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7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65528-5C50-4A3C-BF83-2237387AF2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5477" cy="6858000"/>
          </a:xfrm>
          <a:custGeom>
            <a:avLst/>
            <a:gdLst>
              <a:gd name="connsiteX0" fmla="*/ 0 w 1256608"/>
              <a:gd name="connsiteY0" fmla="*/ 0 h 6858000"/>
              <a:gd name="connsiteX1" fmla="*/ 365127 w 1256608"/>
              <a:gd name="connsiteY1" fmla="*/ 0 h 6858000"/>
              <a:gd name="connsiteX2" fmla="*/ 1254127 w 1256608"/>
              <a:gd name="connsiteY2" fmla="*/ 4337050 h 6858000"/>
              <a:gd name="connsiteX3" fmla="*/ 619127 w 1256608"/>
              <a:gd name="connsiteY3" fmla="*/ 6858000 h 6858000"/>
              <a:gd name="connsiteX4" fmla="*/ 257175 w 1256608"/>
              <a:gd name="connsiteY4" fmla="*/ 6858000 h 6858000"/>
              <a:gd name="connsiteX5" fmla="*/ 892175 w 1256608"/>
              <a:gd name="connsiteY5" fmla="*/ 4337050 h 6858000"/>
              <a:gd name="connsiteX6" fmla="*/ 0 w 1256608"/>
              <a:gd name="connsiteY6" fmla="*/ 0 h 6858000"/>
              <a:gd name="connsiteX0" fmla="*/ 0 w 1256608"/>
              <a:gd name="connsiteY0" fmla="*/ 0 h 6858000"/>
              <a:gd name="connsiteX1" fmla="*/ 365127 w 1256608"/>
              <a:gd name="connsiteY1" fmla="*/ 0 h 6858000"/>
              <a:gd name="connsiteX2" fmla="*/ 1254127 w 1256608"/>
              <a:gd name="connsiteY2" fmla="*/ 4337050 h 6858000"/>
              <a:gd name="connsiteX3" fmla="*/ 619127 w 1256608"/>
              <a:gd name="connsiteY3" fmla="*/ 6858000 h 6858000"/>
              <a:gd name="connsiteX4" fmla="*/ 257175 w 1256608"/>
              <a:gd name="connsiteY4" fmla="*/ 6858000 h 6858000"/>
              <a:gd name="connsiteX5" fmla="*/ 892175 w 1256608"/>
              <a:gd name="connsiteY5" fmla="*/ 4337050 h 6858000"/>
              <a:gd name="connsiteX6" fmla="*/ 0 w 125660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608" h="6858000">
                <a:moveTo>
                  <a:pt x="0" y="0"/>
                </a:moveTo>
                <a:lnTo>
                  <a:pt x="365127" y="0"/>
                </a:lnTo>
                <a:cubicBezTo>
                  <a:pt x="574148" y="722842"/>
                  <a:pt x="1211794" y="3194050"/>
                  <a:pt x="1254127" y="4337050"/>
                </a:cubicBezTo>
                <a:cubicBezTo>
                  <a:pt x="1296460" y="5480050"/>
                  <a:pt x="785286" y="6437842"/>
                  <a:pt x="619127" y="6858000"/>
                </a:cubicBezTo>
                <a:lnTo>
                  <a:pt x="257175" y="6858000"/>
                </a:lnTo>
                <a:cubicBezTo>
                  <a:pt x="302683" y="6437842"/>
                  <a:pt x="935037" y="5480050"/>
                  <a:pt x="892175" y="4337050"/>
                </a:cubicBezTo>
                <a:cubicBezTo>
                  <a:pt x="849313" y="3194050"/>
                  <a:pt x="87841" y="72284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31513" cy="6858000"/>
          </a:xfrm>
          <a:custGeom>
            <a:avLst/>
            <a:gdLst>
              <a:gd name="connsiteX0" fmla="*/ 0 w 1148635"/>
              <a:gd name="connsiteY0" fmla="*/ 0 h 6858000"/>
              <a:gd name="connsiteX1" fmla="*/ 253999 w 1148635"/>
              <a:gd name="connsiteY1" fmla="*/ 0 h 6858000"/>
              <a:gd name="connsiteX2" fmla="*/ 1146174 w 1148635"/>
              <a:gd name="connsiteY2" fmla="*/ 4337050 h 6858000"/>
              <a:gd name="connsiteX3" fmla="*/ 511174 w 1148635"/>
              <a:gd name="connsiteY3" fmla="*/ 6858000 h 6858000"/>
              <a:gd name="connsiteX4" fmla="*/ 254000 w 1148635"/>
              <a:gd name="connsiteY4" fmla="*/ 6858000 h 6858000"/>
              <a:gd name="connsiteX5" fmla="*/ 892175 w 1148635"/>
              <a:gd name="connsiteY5" fmla="*/ 4337050 h 6858000"/>
              <a:gd name="connsiteX6" fmla="*/ 0 w 1148635"/>
              <a:gd name="connsiteY6" fmla="*/ 0 h 6858000"/>
              <a:gd name="connsiteX0" fmla="*/ 0 w 1148635"/>
              <a:gd name="connsiteY0" fmla="*/ 0 h 6858000"/>
              <a:gd name="connsiteX1" fmla="*/ 253999 w 1148635"/>
              <a:gd name="connsiteY1" fmla="*/ 0 h 6858000"/>
              <a:gd name="connsiteX2" fmla="*/ 1146174 w 1148635"/>
              <a:gd name="connsiteY2" fmla="*/ 4337050 h 6858000"/>
              <a:gd name="connsiteX3" fmla="*/ 511174 w 1148635"/>
              <a:gd name="connsiteY3" fmla="*/ 6858000 h 6858000"/>
              <a:gd name="connsiteX4" fmla="*/ 254000 w 1148635"/>
              <a:gd name="connsiteY4" fmla="*/ 6858000 h 6858000"/>
              <a:gd name="connsiteX5" fmla="*/ 892175 w 1148635"/>
              <a:gd name="connsiteY5" fmla="*/ 4337050 h 6858000"/>
              <a:gd name="connsiteX6" fmla="*/ 0 w 114863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635" h="6858000">
                <a:moveTo>
                  <a:pt x="0" y="0"/>
                </a:moveTo>
                <a:lnTo>
                  <a:pt x="253999" y="0"/>
                </a:lnTo>
                <a:cubicBezTo>
                  <a:pt x="445028" y="722842"/>
                  <a:pt x="1103312" y="3194050"/>
                  <a:pt x="1146174" y="4337050"/>
                </a:cubicBezTo>
                <a:cubicBezTo>
                  <a:pt x="1189036" y="5480050"/>
                  <a:pt x="659870" y="6437842"/>
                  <a:pt x="511174" y="6858000"/>
                </a:cubicBezTo>
                <a:lnTo>
                  <a:pt x="254000" y="6858000"/>
                </a:lnTo>
                <a:cubicBezTo>
                  <a:pt x="317500" y="6437842"/>
                  <a:pt x="934508" y="5480050"/>
                  <a:pt x="892175" y="4337050"/>
                </a:cubicBezTo>
                <a:cubicBezTo>
                  <a:pt x="849842" y="3194050"/>
                  <a:pt x="106363" y="7228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056" y="-140502"/>
            <a:ext cx="7873963" cy="1404954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B1265-300F-41EA-AF22-71993983F4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801" y="6201073"/>
            <a:ext cx="1223828" cy="37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5477" cy="6858000"/>
          </a:xfrm>
          <a:custGeom>
            <a:avLst/>
            <a:gdLst>
              <a:gd name="connsiteX0" fmla="*/ 0 w 1256608"/>
              <a:gd name="connsiteY0" fmla="*/ 0 h 6858000"/>
              <a:gd name="connsiteX1" fmla="*/ 365127 w 1256608"/>
              <a:gd name="connsiteY1" fmla="*/ 0 h 6858000"/>
              <a:gd name="connsiteX2" fmla="*/ 1254127 w 1256608"/>
              <a:gd name="connsiteY2" fmla="*/ 4337050 h 6858000"/>
              <a:gd name="connsiteX3" fmla="*/ 619127 w 1256608"/>
              <a:gd name="connsiteY3" fmla="*/ 6858000 h 6858000"/>
              <a:gd name="connsiteX4" fmla="*/ 257175 w 1256608"/>
              <a:gd name="connsiteY4" fmla="*/ 6858000 h 6858000"/>
              <a:gd name="connsiteX5" fmla="*/ 892175 w 1256608"/>
              <a:gd name="connsiteY5" fmla="*/ 4337050 h 6858000"/>
              <a:gd name="connsiteX6" fmla="*/ 0 w 1256608"/>
              <a:gd name="connsiteY6" fmla="*/ 0 h 6858000"/>
              <a:gd name="connsiteX0" fmla="*/ 0 w 1256608"/>
              <a:gd name="connsiteY0" fmla="*/ 0 h 6858000"/>
              <a:gd name="connsiteX1" fmla="*/ 365127 w 1256608"/>
              <a:gd name="connsiteY1" fmla="*/ 0 h 6858000"/>
              <a:gd name="connsiteX2" fmla="*/ 1254127 w 1256608"/>
              <a:gd name="connsiteY2" fmla="*/ 4337050 h 6858000"/>
              <a:gd name="connsiteX3" fmla="*/ 619127 w 1256608"/>
              <a:gd name="connsiteY3" fmla="*/ 6858000 h 6858000"/>
              <a:gd name="connsiteX4" fmla="*/ 257175 w 1256608"/>
              <a:gd name="connsiteY4" fmla="*/ 6858000 h 6858000"/>
              <a:gd name="connsiteX5" fmla="*/ 892175 w 1256608"/>
              <a:gd name="connsiteY5" fmla="*/ 4337050 h 6858000"/>
              <a:gd name="connsiteX6" fmla="*/ 0 w 125660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608" h="6858000">
                <a:moveTo>
                  <a:pt x="0" y="0"/>
                </a:moveTo>
                <a:lnTo>
                  <a:pt x="365127" y="0"/>
                </a:lnTo>
                <a:cubicBezTo>
                  <a:pt x="574148" y="722842"/>
                  <a:pt x="1211794" y="3194050"/>
                  <a:pt x="1254127" y="4337050"/>
                </a:cubicBezTo>
                <a:cubicBezTo>
                  <a:pt x="1296460" y="5480050"/>
                  <a:pt x="785286" y="6437842"/>
                  <a:pt x="619127" y="6858000"/>
                </a:cubicBezTo>
                <a:lnTo>
                  <a:pt x="257175" y="6858000"/>
                </a:lnTo>
                <a:cubicBezTo>
                  <a:pt x="302683" y="6437842"/>
                  <a:pt x="935037" y="5480050"/>
                  <a:pt x="892175" y="4337050"/>
                </a:cubicBezTo>
                <a:cubicBezTo>
                  <a:pt x="849313" y="3194050"/>
                  <a:pt x="87841" y="7228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31513" cy="6858000"/>
          </a:xfrm>
          <a:custGeom>
            <a:avLst/>
            <a:gdLst>
              <a:gd name="connsiteX0" fmla="*/ 0 w 1148635"/>
              <a:gd name="connsiteY0" fmla="*/ 0 h 6858000"/>
              <a:gd name="connsiteX1" fmla="*/ 253999 w 1148635"/>
              <a:gd name="connsiteY1" fmla="*/ 0 h 6858000"/>
              <a:gd name="connsiteX2" fmla="*/ 1146174 w 1148635"/>
              <a:gd name="connsiteY2" fmla="*/ 4337050 h 6858000"/>
              <a:gd name="connsiteX3" fmla="*/ 511174 w 1148635"/>
              <a:gd name="connsiteY3" fmla="*/ 6858000 h 6858000"/>
              <a:gd name="connsiteX4" fmla="*/ 254000 w 1148635"/>
              <a:gd name="connsiteY4" fmla="*/ 6858000 h 6858000"/>
              <a:gd name="connsiteX5" fmla="*/ 892175 w 1148635"/>
              <a:gd name="connsiteY5" fmla="*/ 4337050 h 6858000"/>
              <a:gd name="connsiteX6" fmla="*/ 0 w 1148635"/>
              <a:gd name="connsiteY6" fmla="*/ 0 h 6858000"/>
              <a:gd name="connsiteX0" fmla="*/ 0 w 1148635"/>
              <a:gd name="connsiteY0" fmla="*/ 0 h 6858000"/>
              <a:gd name="connsiteX1" fmla="*/ 253999 w 1148635"/>
              <a:gd name="connsiteY1" fmla="*/ 0 h 6858000"/>
              <a:gd name="connsiteX2" fmla="*/ 1146174 w 1148635"/>
              <a:gd name="connsiteY2" fmla="*/ 4337050 h 6858000"/>
              <a:gd name="connsiteX3" fmla="*/ 511174 w 1148635"/>
              <a:gd name="connsiteY3" fmla="*/ 6858000 h 6858000"/>
              <a:gd name="connsiteX4" fmla="*/ 254000 w 1148635"/>
              <a:gd name="connsiteY4" fmla="*/ 6858000 h 6858000"/>
              <a:gd name="connsiteX5" fmla="*/ 892175 w 1148635"/>
              <a:gd name="connsiteY5" fmla="*/ 4337050 h 6858000"/>
              <a:gd name="connsiteX6" fmla="*/ 0 w 114863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635" h="6858000">
                <a:moveTo>
                  <a:pt x="0" y="0"/>
                </a:moveTo>
                <a:lnTo>
                  <a:pt x="253999" y="0"/>
                </a:lnTo>
                <a:cubicBezTo>
                  <a:pt x="445028" y="722842"/>
                  <a:pt x="1103312" y="3194050"/>
                  <a:pt x="1146174" y="4337050"/>
                </a:cubicBezTo>
                <a:cubicBezTo>
                  <a:pt x="1189036" y="5480050"/>
                  <a:pt x="659870" y="6437842"/>
                  <a:pt x="511174" y="6858000"/>
                </a:cubicBezTo>
                <a:lnTo>
                  <a:pt x="254000" y="6858000"/>
                </a:lnTo>
                <a:cubicBezTo>
                  <a:pt x="317500" y="6437842"/>
                  <a:pt x="934508" y="5480050"/>
                  <a:pt x="892175" y="4337050"/>
                </a:cubicBezTo>
                <a:cubicBezTo>
                  <a:pt x="849842" y="3194050"/>
                  <a:pt x="106363" y="72284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184" y="325315"/>
            <a:ext cx="6400800" cy="79974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BBB0E3-A69D-4903-81ED-946D5D8E7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422" y="6203805"/>
            <a:ext cx="1219306" cy="3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8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B251AD-0522-4544-82AB-E7DA4D868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79"/>
          <a:stretch/>
        </p:blipFill>
        <p:spPr>
          <a:xfrm>
            <a:off x="0" y="0"/>
            <a:ext cx="9217023" cy="6858000"/>
          </a:xfrm>
          <a:prstGeom prst="rect">
            <a:avLst/>
          </a:prstGeom>
        </p:spPr>
      </p:pic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5477" cy="6858000"/>
          </a:xfrm>
          <a:custGeom>
            <a:avLst/>
            <a:gdLst>
              <a:gd name="connsiteX0" fmla="*/ 0 w 1256608"/>
              <a:gd name="connsiteY0" fmla="*/ 0 h 6858000"/>
              <a:gd name="connsiteX1" fmla="*/ 365127 w 1256608"/>
              <a:gd name="connsiteY1" fmla="*/ 0 h 6858000"/>
              <a:gd name="connsiteX2" fmla="*/ 1254127 w 1256608"/>
              <a:gd name="connsiteY2" fmla="*/ 4337050 h 6858000"/>
              <a:gd name="connsiteX3" fmla="*/ 619127 w 1256608"/>
              <a:gd name="connsiteY3" fmla="*/ 6858000 h 6858000"/>
              <a:gd name="connsiteX4" fmla="*/ 257175 w 1256608"/>
              <a:gd name="connsiteY4" fmla="*/ 6858000 h 6858000"/>
              <a:gd name="connsiteX5" fmla="*/ 892175 w 1256608"/>
              <a:gd name="connsiteY5" fmla="*/ 4337050 h 6858000"/>
              <a:gd name="connsiteX6" fmla="*/ 0 w 1256608"/>
              <a:gd name="connsiteY6" fmla="*/ 0 h 6858000"/>
              <a:gd name="connsiteX0" fmla="*/ 0 w 1256608"/>
              <a:gd name="connsiteY0" fmla="*/ 0 h 6858000"/>
              <a:gd name="connsiteX1" fmla="*/ 365127 w 1256608"/>
              <a:gd name="connsiteY1" fmla="*/ 0 h 6858000"/>
              <a:gd name="connsiteX2" fmla="*/ 1254127 w 1256608"/>
              <a:gd name="connsiteY2" fmla="*/ 4337050 h 6858000"/>
              <a:gd name="connsiteX3" fmla="*/ 619127 w 1256608"/>
              <a:gd name="connsiteY3" fmla="*/ 6858000 h 6858000"/>
              <a:gd name="connsiteX4" fmla="*/ 257175 w 1256608"/>
              <a:gd name="connsiteY4" fmla="*/ 6858000 h 6858000"/>
              <a:gd name="connsiteX5" fmla="*/ 892175 w 1256608"/>
              <a:gd name="connsiteY5" fmla="*/ 4337050 h 6858000"/>
              <a:gd name="connsiteX6" fmla="*/ 0 w 125660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608" h="6858000">
                <a:moveTo>
                  <a:pt x="0" y="0"/>
                </a:moveTo>
                <a:lnTo>
                  <a:pt x="365127" y="0"/>
                </a:lnTo>
                <a:cubicBezTo>
                  <a:pt x="574148" y="722842"/>
                  <a:pt x="1211794" y="3194050"/>
                  <a:pt x="1254127" y="4337050"/>
                </a:cubicBezTo>
                <a:cubicBezTo>
                  <a:pt x="1296460" y="5480050"/>
                  <a:pt x="785286" y="6437842"/>
                  <a:pt x="619127" y="6858000"/>
                </a:cubicBezTo>
                <a:lnTo>
                  <a:pt x="257175" y="6858000"/>
                </a:lnTo>
                <a:cubicBezTo>
                  <a:pt x="302683" y="6437842"/>
                  <a:pt x="935037" y="5480050"/>
                  <a:pt x="892175" y="4337050"/>
                </a:cubicBezTo>
                <a:cubicBezTo>
                  <a:pt x="849313" y="3194050"/>
                  <a:pt x="87841" y="72284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31513" cy="6858000"/>
          </a:xfrm>
          <a:custGeom>
            <a:avLst/>
            <a:gdLst>
              <a:gd name="connsiteX0" fmla="*/ 0 w 1148635"/>
              <a:gd name="connsiteY0" fmla="*/ 0 h 6858000"/>
              <a:gd name="connsiteX1" fmla="*/ 253999 w 1148635"/>
              <a:gd name="connsiteY1" fmla="*/ 0 h 6858000"/>
              <a:gd name="connsiteX2" fmla="*/ 1146174 w 1148635"/>
              <a:gd name="connsiteY2" fmla="*/ 4337050 h 6858000"/>
              <a:gd name="connsiteX3" fmla="*/ 511174 w 1148635"/>
              <a:gd name="connsiteY3" fmla="*/ 6858000 h 6858000"/>
              <a:gd name="connsiteX4" fmla="*/ 254000 w 1148635"/>
              <a:gd name="connsiteY4" fmla="*/ 6858000 h 6858000"/>
              <a:gd name="connsiteX5" fmla="*/ 892175 w 1148635"/>
              <a:gd name="connsiteY5" fmla="*/ 4337050 h 6858000"/>
              <a:gd name="connsiteX6" fmla="*/ 0 w 1148635"/>
              <a:gd name="connsiteY6" fmla="*/ 0 h 6858000"/>
              <a:gd name="connsiteX0" fmla="*/ 0 w 1148635"/>
              <a:gd name="connsiteY0" fmla="*/ 0 h 6858000"/>
              <a:gd name="connsiteX1" fmla="*/ 253999 w 1148635"/>
              <a:gd name="connsiteY1" fmla="*/ 0 h 6858000"/>
              <a:gd name="connsiteX2" fmla="*/ 1146174 w 1148635"/>
              <a:gd name="connsiteY2" fmla="*/ 4337050 h 6858000"/>
              <a:gd name="connsiteX3" fmla="*/ 511174 w 1148635"/>
              <a:gd name="connsiteY3" fmla="*/ 6858000 h 6858000"/>
              <a:gd name="connsiteX4" fmla="*/ 254000 w 1148635"/>
              <a:gd name="connsiteY4" fmla="*/ 6858000 h 6858000"/>
              <a:gd name="connsiteX5" fmla="*/ 892175 w 1148635"/>
              <a:gd name="connsiteY5" fmla="*/ 4337050 h 6858000"/>
              <a:gd name="connsiteX6" fmla="*/ 0 w 114863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635" h="6858000">
                <a:moveTo>
                  <a:pt x="0" y="0"/>
                </a:moveTo>
                <a:lnTo>
                  <a:pt x="253999" y="0"/>
                </a:lnTo>
                <a:cubicBezTo>
                  <a:pt x="445028" y="722842"/>
                  <a:pt x="1103312" y="3194050"/>
                  <a:pt x="1146174" y="4337050"/>
                </a:cubicBezTo>
                <a:cubicBezTo>
                  <a:pt x="1189036" y="5480050"/>
                  <a:pt x="659870" y="6437842"/>
                  <a:pt x="511174" y="6858000"/>
                </a:cubicBezTo>
                <a:lnTo>
                  <a:pt x="254000" y="6858000"/>
                </a:lnTo>
                <a:cubicBezTo>
                  <a:pt x="317500" y="6437842"/>
                  <a:pt x="934508" y="5480050"/>
                  <a:pt x="892175" y="4337050"/>
                </a:cubicBezTo>
                <a:cubicBezTo>
                  <a:pt x="849842" y="3194050"/>
                  <a:pt x="106363" y="722842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250" y="5829300"/>
            <a:ext cx="8029953" cy="785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2DB49B-9D29-4051-A677-A4FAFE7883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997" y="6217328"/>
            <a:ext cx="1219306" cy="3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939E-A5C8-4E88-8890-2DA4EA940B49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488" y="0"/>
            <a:ext cx="5448512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  <a:gd name="connsiteX0" fmla="*/ 162965 w 5611262"/>
              <a:gd name="connsiteY0" fmla="*/ 0 h 6858000"/>
              <a:gd name="connsiteX1" fmla="*/ 5611262 w 5611262"/>
              <a:gd name="connsiteY1" fmla="*/ 0 h 6858000"/>
              <a:gd name="connsiteX2" fmla="*/ 5611262 w 5611262"/>
              <a:gd name="connsiteY2" fmla="*/ 6858000 h 6858000"/>
              <a:gd name="connsiteX3" fmla="*/ 501632 w 5611262"/>
              <a:gd name="connsiteY3" fmla="*/ 6858000 h 6858000"/>
              <a:gd name="connsiteX4" fmla="*/ 1348298 w 5611262"/>
              <a:gd name="connsiteY4" fmla="*/ 4337050 h 6858000"/>
              <a:gd name="connsiteX5" fmla="*/ 162965 w 5611262"/>
              <a:gd name="connsiteY5" fmla="*/ 0 h 6858000"/>
              <a:gd name="connsiteX0" fmla="*/ 162965 w 5611262"/>
              <a:gd name="connsiteY0" fmla="*/ 0 h 6858000"/>
              <a:gd name="connsiteX1" fmla="*/ 5611262 w 5611262"/>
              <a:gd name="connsiteY1" fmla="*/ 0 h 6858000"/>
              <a:gd name="connsiteX2" fmla="*/ 5611262 w 5611262"/>
              <a:gd name="connsiteY2" fmla="*/ 6858000 h 6858000"/>
              <a:gd name="connsiteX3" fmla="*/ 501632 w 5611262"/>
              <a:gd name="connsiteY3" fmla="*/ 6858000 h 6858000"/>
              <a:gd name="connsiteX4" fmla="*/ 1348298 w 5611262"/>
              <a:gd name="connsiteY4" fmla="*/ 4337050 h 6858000"/>
              <a:gd name="connsiteX5" fmla="*/ 162965 w 5611262"/>
              <a:gd name="connsiteY5" fmla="*/ 0 h 6858000"/>
              <a:gd name="connsiteX0" fmla="*/ 162965 w 5611262"/>
              <a:gd name="connsiteY0" fmla="*/ 0 h 6858000"/>
              <a:gd name="connsiteX1" fmla="*/ 5611262 w 5611262"/>
              <a:gd name="connsiteY1" fmla="*/ 0 h 6858000"/>
              <a:gd name="connsiteX2" fmla="*/ 5611262 w 5611262"/>
              <a:gd name="connsiteY2" fmla="*/ 6858000 h 6858000"/>
              <a:gd name="connsiteX3" fmla="*/ 501632 w 5611262"/>
              <a:gd name="connsiteY3" fmla="*/ 6858000 h 6858000"/>
              <a:gd name="connsiteX4" fmla="*/ 1348298 w 5611262"/>
              <a:gd name="connsiteY4" fmla="*/ 4337050 h 6858000"/>
              <a:gd name="connsiteX5" fmla="*/ 162965 w 5611262"/>
              <a:gd name="connsiteY5" fmla="*/ 0 h 6858000"/>
              <a:gd name="connsiteX0" fmla="*/ 271892 w 5720189"/>
              <a:gd name="connsiteY0" fmla="*/ 0 h 6858000"/>
              <a:gd name="connsiteX1" fmla="*/ 5720189 w 5720189"/>
              <a:gd name="connsiteY1" fmla="*/ 0 h 6858000"/>
              <a:gd name="connsiteX2" fmla="*/ 5720189 w 5720189"/>
              <a:gd name="connsiteY2" fmla="*/ 6858000 h 6858000"/>
              <a:gd name="connsiteX3" fmla="*/ 610559 w 5720189"/>
              <a:gd name="connsiteY3" fmla="*/ 6858000 h 6858000"/>
              <a:gd name="connsiteX4" fmla="*/ 1457225 w 5720189"/>
              <a:gd name="connsiteY4" fmla="*/ 4337050 h 6858000"/>
              <a:gd name="connsiteX5" fmla="*/ 271892 w 5720189"/>
              <a:gd name="connsiteY5" fmla="*/ 0 h 6858000"/>
              <a:gd name="connsiteX0" fmla="*/ 1339 w 5449636"/>
              <a:gd name="connsiteY0" fmla="*/ 8657 h 6866657"/>
              <a:gd name="connsiteX1" fmla="*/ 5449636 w 5449636"/>
              <a:gd name="connsiteY1" fmla="*/ 8657 h 6866657"/>
              <a:gd name="connsiteX2" fmla="*/ 5449636 w 5449636"/>
              <a:gd name="connsiteY2" fmla="*/ 6866657 h 6866657"/>
              <a:gd name="connsiteX3" fmla="*/ 340006 w 5449636"/>
              <a:gd name="connsiteY3" fmla="*/ 6866657 h 6866657"/>
              <a:gd name="connsiteX4" fmla="*/ 1186672 w 5449636"/>
              <a:gd name="connsiteY4" fmla="*/ 4345707 h 6866657"/>
              <a:gd name="connsiteX5" fmla="*/ 1339 w 5449636"/>
              <a:gd name="connsiteY5" fmla="*/ 8657 h 6866657"/>
              <a:gd name="connsiteX0" fmla="*/ 21859 w 5470156"/>
              <a:gd name="connsiteY0" fmla="*/ 1 h 6858001"/>
              <a:gd name="connsiteX1" fmla="*/ 5470156 w 5470156"/>
              <a:gd name="connsiteY1" fmla="*/ 1 h 6858001"/>
              <a:gd name="connsiteX2" fmla="*/ 5470156 w 5470156"/>
              <a:gd name="connsiteY2" fmla="*/ 6858001 h 6858001"/>
              <a:gd name="connsiteX3" fmla="*/ 360526 w 5470156"/>
              <a:gd name="connsiteY3" fmla="*/ 6858001 h 6858001"/>
              <a:gd name="connsiteX4" fmla="*/ 1207192 w 5470156"/>
              <a:gd name="connsiteY4" fmla="*/ 4337051 h 6858001"/>
              <a:gd name="connsiteX5" fmla="*/ 21859 w 5470156"/>
              <a:gd name="connsiteY5" fmla="*/ 1 h 6858001"/>
              <a:gd name="connsiteX0" fmla="*/ 173286 w 5621583"/>
              <a:gd name="connsiteY0" fmla="*/ 317355 h 7175355"/>
              <a:gd name="connsiteX1" fmla="*/ 5621583 w 5621583"/>
              <a:gd name="connsiteY1" fmla="*/ 317355 h 7175355"/>
              <a:gd name="connsiteX2" fmla="*/ 5621583 w 5621583"/>
              <a:gd name="connsiteY2" fmla="*/ 7175355 h 7175355"/>
              <a:gd name="connsiteX3" fmla="*/ 511953 w 5621583"/>
              <a:gd name="connsiteY3" fmla="*/ 7175355 h 7175355"/>
              <a:gd name="connsiteX4" fmla="*/ 1279488 w 5621583"/>
              <a:gd name="connsiteY4" fmla="*/ 4601651 h 7175355"/>
              <a:gd name="connsiteX5" fmla="*/ 173286 w 5621583"/>
              <a:gd name="connsiteY5" fmla="*/ 317355 h 7175355"/>
              <a:gd name="connsiteX0" fmla="*/ 165207 w 5613504"/>
              <a:gd name="connsiteY0" fmla="*/ 316053 h 7174053"/>
              <a:gd name="connsiteX1" fmla="*/ 5613504 w 5613504"/>
              <a:gd name="connsiteY1" fmla="*/ 316053 h 7174053"/>
              <a:gd name="connsiteX2" fmla="*/ 5613504 w 5613504"/>
              <a:gd name="connsiteY2" fmla="*/ 7174053 h 7174053"/>
              <a:gd name="connsiteX3" fmla="*/ 503874 w 5613504"/>
              <a:gd name="connsiteY3" fmla="*/ 7174053 h 7174053"/>
              <a:gd name="connsiteX4" fmla="*/ 1332955 w 5613504"/>
              <a:gd name="connsiteY4" fmla="*/ 4582764 h 7174053"/>
              <a:gd name="connsiteX5" fmla="*/ 165207 w 5613504"/>
              <a:gd name="connsiteY5" fmla="*/ 316053 h 7174053"/>
              <a:gd name="connsiteX0" fmla="*/ 165207 w 5613504"/>
              <a:gd name="connsiteY0" fmla="*/ 316053 h 7174053"/>
              <a:gd name="connsiteX1" fmla="*/ 5613504 w 5613504"/>
              <a:gd name="connsiteY1" fmla="*/ 316053 h 7174053"/>
              <a:gd name="connsiteX2" fmla="*/ 5613504 w 5613504"/>
              <a:gd name="connsiteY2" fmla="*/ 7174053 h 7174053"/>
              <a:gd name="connsiteX3" fmla="*/ 503874 w 5613504"/>
              <a:gd name="connsiteY3" fmla="*/ 7174053 h 7174053"/>
              <a:gd name="connsiteX4" fmla="*/ 1332955 w 5613504"/>
              <a:gd name="connsiteY4" fmla="*/ 4582764 h 7174053"/>
              <a:gd name="connsiteX5" fmla="*/ 165207 w 5613504"/>
              <a:gd name="connsiteY5" fmla="*/ 316053 h 7174053"/>
              <a:gd name="connsiteX0" fmla="*/ 119281 w 5567578"/>
              <a:gd name="connsiteY0" fmla="*/ 191538 h 7049538"/>
              <a:gd name="connsiteX1" fmla="*/ 5567578 w 5567578"/>
              <a:gd name="connsiteY1" fmla="*/ 191538 h 7049538"/>
              <a:gd name="connsiteX2" fmla="*/ 5567578 w 5567578"/>
              <a:gd name="connsiteY2" fmla="*/ 7049538 h 7049538"/>
              <a:gd name="connsiteX3" fmla="*/ 457948 w 5567578"/>
              <a:gd name="connsiteY3" fmla="*/ 7049538 h 7049538"/>
              <a:gd name="connsiteX4" fmla="*/ 1287029 w 5567578"/>
              <a:gd name="connsiteY4" fmla="*/ 4458249 h 7049538"/>
              <a:gd name="connsiteX5" fmla="*/ 119281 w 5567578"/>
              <a:gd name="connsiteY5" fmla="*/ 191538 h 7049538"/>
              <a:gd name="connsiteX0" fmla="*/ 215 w 5448512"/>
              <a:gd name="connsiteY0" fmla="*/ 0 h 6858000"/>
              <a:gd name="connsiteX1" fmla="*/ 5448512 w 5448512"/>
              <a:gd name="connsiteY1" fmla="*/ 0 h 6858000"/>
              <a:gd name="connsiteX2" fmla="*/ 5448512 w 5448512"/>
              <a:gd name="connsiteY2" fmla="*/ 6858000 h 6858000"/>
              <a:gd name="connsiteX3" fmla="*/ 338882 w 5448512"/>
              <a:gd name="connsiteY3" fmla="*/ 6858000 h 6858000"/>
              <a:gd name="connsiteX4" fmla="*/ 1167963 w 5448512"/>
              <a:gd name="connsiteY4" fmla="*/ 4266711 h 6858000"/>
              <a:gd name="connsiteX5" fmla="*/ 215 w 5448512"/>
              <a:gd name="connsiteY5" fmla="*/ 0 h 6858000"/>
              <a:gd name="connsiteX0" fmla="*/ 215 w 5448512"/>
              <a:gd name="connsiteY0" fmla="*/ 0 h 6858000"/>
              <a:gd name="connsiteX1" fmla="*/ 5448512 w 5448512"/>
              <a:gd name="connsiteY1" fmla="*/ 0 h 6858000"/>
              <a:gd name="connsiteX2" fmla="*/ 5448512 w 5448512"/>
              <a:gd name="connsiteY2" fmla="*/ 6858000 h 6858000"/>
              <a:gd name="connsiteX3" fmla="*/ 338882 w 5448512"/>
              <a:gd name="connsiteY3" fmla="*/ 6858000 h 6858000"/>
              <a:gd name="connsiteX4" fmla="*/ 1167963 w 5448512"/>
              <a:gd name="connsiteY4" fmla="*/ 4266711 h 6858000"/>
              <a:gd name="connsiteX5" fmla="*/ 215 w 5448512"/>
              <a:gd name="connsiteY5" fmla="*/ 0 h 6858000"/>
              <a:gd name="connsiteX0" fmla="*/ 215 w 5448512"/>
              <a:gd name="connsiteY0" fmla="*/ 0 h 6858000"/>
              <a:gd name="connsiteX1" fmla="*/ 5448512 w 5448512"/>
              <a:gd name="connsiteY1" fmla="*/ 0 h 6858000"/>
              <a:gd name="connsiteX2" fmla="*/ 5448512 w 5448512"/>
              <a:gd name="connsiteY2" fmla="*/ 6858000 h 6858000"/>
              <a:gd name="connsiteX3" fmla="*/ 338882 w 5448512"/>
              <a:gd name="connsiteY3" fmla="*/ 6858000 h 6858000"/>
              <a:gd name="connsiteX4" fmla="*/ 1167963 w 5448512"/>
              <a:gd name="connsiteY4" fmla="*/ 4266711 h 6858000"/>
              <a:gd name="connsiteX5" fmla="*/ 215 w 544851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8512" h="6858000">
                <a:moveTo>
                  <a:pt x="215" y="0"/>
                </a:moveTo>
                <a:lnTo>
                  <a:pt x="5448512" y="0"/>
                </a:lnTo>
                <a:lnTo>
                  <a:pt x="5448512" y="6858000"/>
                </a:lnTo>
                <a:lnTo>
                  <a:pt x="338882" y="6858000"/>
                </a:lnTo>
                <a:cubicBezTo>
                  <a:pt x="788592" y="6010764"/>
                  <a:pt x="1224408" y="5409711"/>
                  <a:pt x="1167963" y="4266711"/>
                </a:cubicBezTo>
                <a:cubicBezTo>
                  <a:pt x="1111519" y="3123711"/>
                  <a:pt x="-17860" y="6"/>
                  <a:pt x="21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5477" cy="6858000"/>
          </a:xfrm>
          <a:custGeom>
            <a:avLst/>
            <a:gdLst>
              <a:gd name="connsiteX0" fmla="*/ 0 w 1256608"/>
              <a:gd name="connsiteY0" fmla="*/ 0 h 6858000"/>
              <a:gd name="connsiteX1" fmla="*/ 365127 w 1256608"/>
              <a:gd name="connsiteY1" fmla="*/ 0 h 6858000"/>
              <a:gd name="connsiteX2" fmla="*/ 1254127 w 1256608"/>
              <a:gd name="connsiteY2" fmla="*/ 4337050 h 6858000"/>
              <a:gd name="connsiteX3" fmla="*/ 619127 w 1256608"/>
              <a:gd name="connsiteY3" fmla="*/ 6858000 h 6858000"/>
              <a:gd name="connsiteX4" fmla="*/ 257175 w 1256608"/>
              <a:gd name="connsiteY4" fmla="*/ 6858000 h 6858000"/>
              <a:gd name="connsiteX5" fmla="*/ 892175 w 1256608"/>
              <a:gd name="connsiteY5" fmla="*/ 4337050 h 6858000"/>
              <a:gd name="connsiteX6" fmla="*/ 0 w 1256608"/>
              <a:gd name="connsiteY6" fmla="*/ 0 h 6858000"/>
              <a:gd name="connsiteX0" fmla="*/ 0 w 1256608"/>
              <a:gd name="connsiteY0" fmla="*/ 0 h 6858000"/>
              <a:gd name="connsiteX1" fmla="*/ 365127 w 1256608"/>
              <a:gd name="connsiteY1" fmla="*/ 0 h 6858000"/>
              <a:gd name="connsiteX2" fmla="*/ 1254127 w 1256608"/>
              <a:gd name="connsiteY2" fmla="*/ 4337050 h 6858000"/>
              <a:gd name="connsiteX3" fmla="*/ 619127 w 1256608"/>
              <a:gd name="connsiteY3" fmla="*/ 6858000 h 6858000"/>
              <a:gd name="connsiteX4" fmla="*/ 257175 w 1256608"/>
              <a:gd name="connsiteY4" fmla="*/ 6858000 h 6858000"/>
              <a:gd name="connsiteX5" fmla="*/ 892175 w 1256608"/>
              <a:gd name="connsiteY5" fmla="*/ 4337050 h 6858000"/>
              <a:gd name="connsiteX6" fmla="*/ 0 w 125660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608" h="6858000">
                <a:moveTo>
                  <a:pt x="0" y="0"/>
                </a:moveTo>
                <a:lnTo>
                  <a:pt x="365127" y="0"/>
                </a:lnTo>
                <a:cubicBezTo>
                  <a:pt x="574148" y="722842"/>
                  <a:pt x="1211794" y="3194050"/>
                  <a:pt x="1254127" y="4337050"/>
                </a:cubicBezTo>
                <a:cubicBezTo>
                  <a:pt x="1296460" y="5480050"/>
                  <a:pt x="785286" y="6437842"/>
                  <a:pt x="619127" y="6858000"/>
                </a:cubicBezTo>
                <a:lnTo>
                  <a:pt x="257175" y="6858000"/>
                </a:lnTo>
                <a:cubicBezTo>
                  <a:pt x="302683" y="6437842"/>
                  <a:pt x="935037" y="5480050"/>
                  <a:pt x="892175" y="4337050"/>
                </a:cubicBezTo>
                <a:cubicBezTo>
                  <a:pt x="849313" y="3194050"/>
                  <a:pt x="87841" y="72284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31513" cy="6858000"/>
          </a:xfrm>
          <a:custGeom>
            <a:avLst/>
            <a:gdLst>
              <a:gd name="connsiteX0" fmla="*/ 0 w 1146174"/>
              <a:gd name="connsiteY0" fmla="*/ 0 h 6858000"/>
              <a:gd name="connsiteX1" fmla="*/ 253999 w 1146174"/>
              <a:gd name="connsiteY1" fmla="*/ 0 h 6858000"/>
              <a:gd name="connsiteX2" fmla="*/ 1146174 w 1146174"/>
              <a:gd name="connsiteY2" fmla="*/ 4337050 h 6858000"/>
              <a:gd name="connsiteX3" fmla="*/ 511174 w 1146174"/>
              <a:gd name="connsiteY3" fmla="*/ 6858000 h 6858000"/>
              <a:gd name="connsiteX4" fmla="*/ 254000 w 1146174"/>
              <a:gd name="connsiteY4" fmla="*/ 6858000 h 6858000"/>
              <a:gd name="connsiteX5" fmla="*/ 892175 w 1146174"/>
              <a:gd name="connsiteY5" fmla="*/ 4337050 h 6858000"/>
              <a:gd name="connsiteX6" fmla="*/ 0 w 1146174"/>
              <a:gd name="connsiteY6" fmla="*/ 0 h 6858000"/>
              <a:gd name="connsiteX0" fmla="*/ 0 w 1148635"/>
              <a:gd name="connsiteY0" fmla="*/ 0 h 6858000"/>
              <a:gd name="connsiteX1" fmla="*/ 253999 w 1148635"/>
              <a:gd name="connsiteY1" fmla="*/ 0 h 6858000"/>
              <a:gd name="connsiteX2" fmla="*/ 1146174 w 1148635"/>
              <a:gd name="connsiteY2" fmla="*/ 4337050 h 6858000"/>
              <a:gd name="connsiteX3" fmla="*/ 511174 w 1148635"/>
              <a:gd name="connsiteY3" fmla="*/ 6858000 h 6858000"/>
              <a:gd name="connsiteX4" fmla="*/ 254000 w 1148635"/>
              <a:gd name="connsiteY4" fmla="*/ 6858000 h 6858000"/>
              <a:gd name="connsiteX5" fmla="*/ 892175 w 1148635"/>
              <a:gd name="connsiteY5" fmla="*/ 4337050 h 6858000"/>
              <a:gd name="connsiteX6" fmla="*/ 0 w 114863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635" h="6858000">
                <a:moveTo>
                  <a:pt x="0" y="0"/>
                </a:moveTo>
                <a:lnTo>
                  <a:pt x="253999" y="0"/>
                </a:lnTo>
                <a:cubicBezTo>
                  <a:pt x="445028" y="722842"/>
                  <a:pt x="1103312" y="3194050"/>
                  <a:pt x="1146174" y="4337050"/>
                </a:cubicBezTo>
                <a:cubicBezTo>
                  <a:pt x="1189036" y="5480050"/>
                  <a:pt x="659870" y="6437842"/>
                  <a:pt x="511174" y="6858000"/>
                </a:cubicBezTo>
                <a:lnTo>
                  <a:pt x="254000" y="6858000"/>
                </a:lnTo>
                <a:cubicBezTo>
                  <a:pt x="317500" y="6437842"/>
                  <a:pt x="934508" y="5480050"/>
                  <a:pt x="892175" y="4337050"/>
                </a:cubicBezTo>
                <a:cubicBezTo>
                  <a:pt x="849842" y="3194050"/>
                  <a:pt x="106363" y="72284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5477" cy="6858000"/>
          </a:xfrm>
          <a:custGeom>
            <a:avLst/>
            <a:gdLst>
              <a:gd name="connsiteX0" fmla="*/ 0 w 1256608"/>
              <a:gd name="connsiteY0" fmla="*/ 0 h 6858000"/>
              <a:gd name="connsiteX1" fmla="*/ 365127 w 1256608"/>
              <a:gd name="connsiteY1" fmla="*/ 0 h 6858000"/>
              <a:gd name="connsiteX2" fmla="*/ 1254127 w 1256608"/>
              <a:gd name="connsiteY2" fmla="*/ 4337050 h 6858000"/>
              <a:gd name="connsiteX3" fmla="*/ 619127 w 1256608"/>
              <a:gd name="connsiteY3" fmla="*/ 6858000 h 6858000"/>
              <a:gd name="connsiteX4" fmla="*/ 257175 w 1256608"/>
              <a:gd name="connsiteY4" fmla="*/ 6858000 h 6858000"/>
              <a:gd name="connsiteX5" fmla="*/ 892175 w 1256608"/>
              <a:gd name="connsiteY5" fmla="*/ 4337050 h 6858000"/>
              <a:gd name="connsiteX6" fmla="*/ 0 w 1256608"/>
              <a:gd name="connsiteY6" fmla="*/ 0 h 6858000"/>
              <a:gd name="connsiteX0" fmla="*/ 0 w 1256608"/>
              <a:gd name="connsiteY0" fmla="*/ 0 h 6858000"/>
              <a:gd name="connsiteX1" fmla="*/ 365127 w 1256608"/>
              <a:gd name="connsiteY1" fmla="*/ 0 h 6858000"/>
              <a:gd name="connsiteX2" fmla="*/ 1254127 w 1256608"/>
              <a:gd name="connsiteY2" fmla="*/ 4337050 h 6858000"/>
              <a:gd name="connsiteX3" fmla="*/ 619127 w 1256608"/>
              <a:gd name="connsiteY3" fmla="*/ 6858000 h 6858000"/>
              <a:gd name="connsiteX4" fmla="*/ 257175 w 1256608"/>
              <a:gd name="connsiteY4" fmla="*/ 6858000 h 6858000"/>
              <a:gd name="connsiteX5" fmla="*/ 892175 w 1256608"/>
              <a:gd name="connsiteY5" fmla="*/ 4337050 h 6858000"/>
              <a:gd name="connsiteX6" fmla="*/ 0 w 1256608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608" h="6858000">
                <a:moveTo>
                  <a:pt x="0" y="0"/>
                </a:moveTo>
                <a:lnTo>
                  <a:pt x="365127" y="0"/>
                </a:lnTo>
                <a:cubicBezTo>
                  <a:pt x="574148" y="722842"/>
                  <a:pt x="1211794" y="3194050"/>
                  <a:pt x="1254127" y="4337050"/>
                </a:cubicBezTo>
                <a:cubicBezTo>
                  <a:pt x="1296460" y="5480050"/>
                  <a:pt x="785286" y="6437842"/>
                  <a:pt x="619127" y="6858000"/>
                </a:cubicBezTo>
                <a:lnTo>
                  <a:pt x="257175" y="6858000"/>
                </a:lnTo>
                <a:cubicBezTo>
                  <a:pt x="302683" y="6437842"/>
                  <a:pt x="935037" y="5480050"/>
                  <a:pt x="892175" y="4337050"/>
                </a:cubicBezTo>
                <a:cubicBezTo>
                  <a:pt x="849313" y="3194050"/>
                  <a:pt x="87841" y="72284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9173634" y="0"/>
            <a:ext cx="1463730" cy="6858000"/>
          </a:xfrm>
          <a:custGeom>
            <a:avLst/>
            <a:gdLst>
              <a:gd name="connsiteX0" fmla="*/ 0 w 1095374"/>
              <a:gd name="connsiteY0" fmla="*/ 0 h 6858000"/>
              <a:gd name="connsiteX1" fmla="*/ 203199 w 1095374"/>
              <a:gd name="connsiteY1" fmla="*/ 0 h 6858000"/>
              <a:gd name="connsiteX2" fmla="*/ 1095374 w 1095374"/>
              <a:gd name="connsiteY2" fmla="*/ 4337050 h 6858000"/>
              <a:gd name="connsiteX3" fmla="*/ 460374 w 1095374"/>
              <a:gd name="connsiteY3" fmla="*/ 6858000 h 6858000"/>
              <a:gd name="connsiteX4" fmla="*/ 257175 w 1095374"/>
              <a:gd name="connsiteY4" fmla="*/ 6858000 h 6858000"/>
              <a:gd name="connsiteX5" fmla="*/ 892175 w 1095374"/>
              <a:gd name="connsiteY5" fmla="*/ 4337050 h 6858000"/>
              <a:gd name="connsiteX6" fmla="*/ 0 w 1095374"/>
              <a:gd name="connsiteY6" fmla="*/ 0 h 6858000"/>
              <a:gd name="connsiteX0" fmla="*/ 0 w 1097797"/>
              <a:gd name="connsiteY0" fmla="*/ 0 h 6858000"/>
              <a:gd name="connsiteX1" fmla="*/ 203199 w 1097797"/>
              <a:gd name="connsiteY1" fmla="*/ 0 h 6858000"/>
              <a:gd name="connsiteX2" fmla="*/ 1095374 w 1097797"/>
              <a:gd name="connsiteY2" fmla="*/ 4337050 h 6858000"/>
              <a:gd name="connsiteX3" fmla="*/ 460374 w 1097797"/>
              <a:gd name="connsiteY3" fmla="*/ 6858000 h 6858000"/>
              <a:gd name="connsiteX4" fmla="*/ 257175 w 1097797"/>
              <a:gd name="connsiteY4" fmla="*/ 6858000 h 6858000"/>
              <a:gd name="connsiteX5" fmla="*/ 892175 w 1097797"/>
              <a:gd name="connsiteY5" fmla="*/ 4337050 h 6858000"/>
              <a:gd name="connsiteX6" fmla="*/ 0 w 10977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797" h="6858000">
                <a:moveTo>
                  <a:pt x="0" y="0"/>
                </a:moveTo>
                <a:lnTo>
                  <a:pt x="203199" y="0"/>
                </a:lnTo>
                <a:cubicBezTo>
                  <a:pt x="385761" y="722842"/>
                  <a:pt x="1052512" y="3194050"/>
                  <a:pt x="1095374" y="4337050"/>
                </a:cubicBezTo>
                <a:cubicBezTo>
                  <a:pt x="1138236" y="5480050"/>
                  <a:pt x="600074" y="6437842"/>
                  <a:pt x="460374" y="6858000"/>
                </a:cubicBezTo>
                <a:lnTo>
                  <a:pt x="257175" y="6858000"/>
                </a:lnTo>
                <a:cubicBezTo>
                  <a:pt x="329142" y="6437842"/>
                  <a:pt x="935037" y="5480050"/>
                  <a:pt x="892175" y="4337050"/>
                </a:cubicBezTo>
                <a:cubicBezTo>
                  <a:pt x="849313" y="3194050"/>
                  <a:pt x="114829" y="72284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4" y="0"/>
            <a:ext cx="1463730" cy="6858000"/>
          </a:xfrm>
          <a:custGeom>
            <a:avLst/>
            <a:gdLst>
              <a:gd name="connsiteX0" fmla="*/ 0 w 1097797"/>
              <a:gd name="connsiteY0" fmla="*/ 0 h 6858000"/>
              <a:gd name="connsiteX1" fmla="*/ 203199 w 1097797"/>
              <a:gd name="connsiteY1" fmla="*/ 0 h 6858000"/>
              <a:gd name="connsiteX2" fmla="*/ 1095374 w 1097797"/>
              <a:gd name="connsiteY2" fmla="*/ 4337050 h 6858000"/>
              <a:gd name="connsiteX3" fmla="*/ 460374 w 1097797"/>
              <a:gd name="connsiteY3" fmla="*/ 6858000 h 6858000"/>
              <a:gd name="connsiteX4" fmla="*/ 257175 w 1097797"/>
              <a:gd name="connsiteY4" fmla="*/ 6858000 h 6858000"/>
              <a:gd name="connsiteX5" fmla="*/ 892175 w 1097797"/>
              <a:gd name="connsiteY5" fmla="*/ 4337050 h 6858000"/>
              <a:gd name="connsiteX6" fmla="*/ 0 w 1097797"/>
              <a:gd name="connsiteY6" fmla="*/ 0 h 6858000"/>
              <a:gd name="connsiteX0" fmla="*/ 0 w 1097797"/>
              <a:gd name="connsiteY0" fmla="*/ 0 h 6858000"/>
              <a:gd name="connsiteX1" fmla="*/ 203199 w 1097797"/>
              <a:gd name="connsiteY1" fmla="*/ 0 h 6858000"/>
              <a:gd name="connsiteX2" fmla="*/ 1095374 w 1097797"/>
              <a:gd name="connsiteY2" fmla="*/ 4337050 h 6858000"/>
              <a:gd name="connsiteX3" fmla="*/ 460374 w 1097797"/>
              <a:gd name="connsiteY3" fmla="*/ 6858000 h 6858000"/>
              <a:gd name="connsiteX4" fmla="*/ 257175 w 1097797"/>
              <a:gd name="connsiteY4" fmla="*/ 6858000 h 6858000"/>
              <a:gd name="connsiteX5" fmla="*/ 892175 w 1097797"/>
              <a:gd name="connsiteY5" fmla="*/ 4337050 h 6858000"/>
              <a:gd name="connsiteX6" fmla="*/ 0 w 109779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797" h="6858000">
                <a:moveTo>
                  <a:pt x="0" y="0"/>
                </a:moveTo>
                <a:lnTo>
                  <a:pt x="203199" y="0"/>
                </a:lnTo>
                <a:cubicBezTo>
                  <a:pt x="385761" y="722842"/>
                  <a:pt x="1052512" y="3194050"/>
                  <a:pt x="1095374" y="4337050"/>
                </a:cubicBezTo>
                <a:cubicBezTo>
                  <a:pt x="1138236" y="5480050"/>
                  <a:pt x="600074" y="6437842"/>
                  <a:pt x="460374" y="6858000"/>
                </a:cubicBezTo>
                <a:lnTo>
                  <a:pt x="257175" y="6858000"/>
                </a:lnTo>
                <a:cubicBezTo>
                  <a:pt x="329142" y="6437842"/>
                  <a:pt x="935037" y="5480050"/>
                  <a:pt x="892175" y="4337050"/>
                </a:cubicBezTo>
                <a:cubicBezTo>
                  <a:pt x="849313" y="3194050"/>
                  <a:pt x="114829" y="722842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E0F7-DD46-4FB8-A5DB-EC6959633B2A}" type="datetime1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55AA9DF-ABF0-45ED-8BD0-10271273DCFB}" type="datetime1">
              <a:rPr lang="en-US" smtClean="0"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853" y="6512159"/>
            <a:ext cx="38511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F0607D-A481-4878-B930-F205473F698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424" y="6445561"/>
            <a:ext cx="590603" cy="2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scott@epa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F796-ECE2-48B1-93A2-D0DD181B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283" y="5065568"/>
            <a:ext cx="8029953" cy="785828"/>
          </a:xfrm>
        </p:spPr>
        <p:txBody>
          <a:bodyPr/>
          <a:lstStyle/>
          <a:p>
            <a:r>
              <a:rPr lang="en-US" dirty="0"/>
              <a:t>Hercules 009 Landfill Superfund Site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0176" y="5851396"/>
            <a:ext cx="4505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Scott Martin</a:t>
            </a:r>
          </a:p>
        </p:txBody>
      </p:sp>
    </p:spTree>
    <p:extLst>
      <p:ext uri="{BB962C8B-B14F-4D97-AF65-F5344CB8AC3E}">
        <p14:creationId xmlns:p14="http://schemas.microsoft.com/office/powerpoint/2010/main" val="14617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Reuse Outcomes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828799"/>
            <a:ext cx="5791200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824" y="1828799"/>
            <a:ext cx="5791200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23-2491-4C6A-90BC-E63764A9FE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Reuse Outcomes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828799"/>
            <a:ext cx="5791200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824" y="1828799"/>
            <a:ext cx="5791200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23-2491-4C6A-90BC-E63764A9FE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Reuse Outcomes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828799"/>
            <a:ext cx="5791200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824" y="1828799"/>
            <a:ext cx="5791200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23-2491-4C6A-90BC-E63764A9FE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9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4082143" cy="4343400"/>
          </a:xfrm>
        </p:spPr>
        <p:txBody>
          <a:bodyPr/>
          <a:lstStyle/>
          <a:p>
            <a:r>
              <a:rPr lang="en-US" dirty="0"/>
              <a:t>Work with stakeholders to consider reuse early in the cleanup process</a:t>
            </a:r>
          </a:p>
          <a:p>
            <a:r>
              <a:rPr lang="en-US" dirty="0"/>
              <a:t>Reuse can enhance the remedy</a:t>
            </a:r>
          </a:p>
          <a:p>
            <a:r>
              <a:rPr lang="en-US" dirty="0"/>
              <a:t>Never too late for reuse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808" y="1828800"/>
            <a:ext cx="5791198" cy="4343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23-2491-4C6A-90BC-E63764A9FE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9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Scott Martin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martin.scott@epa.gov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(404) 562-8916 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23-2491-4C6A-90BC-E63764A9FE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9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History</a:t>
            </a:r>
          </a:p>
          <a:p>
            <a:r>
              <a:rPr lang="en-US" dirty="0"/>
              <a:t>Site Cleanup</a:t>
            </a:r>
          </a:p>
          <a:p>
            <a:r>
              <a:rPr lang="en-US" dirty="0"/>
              <a:t>Reuse Planning</a:t>
            </a:r>
          </a:p>
          <a:p>
            <a:r>
              <a:rPr lang="en-US" dirty="0"/>
              <a:t>Reuse Outcomes</a:t>
            </a:r>
          </a:p>
          <a:p>
            <a:r>
              <a:rPr lang="en-US" dirty="0"/>
              <a:t>Lessons Learned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23-2491-4C6A-90BC-E63764A9FE33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807" y="1828800"/>
            <a:ext cx="5791198" cy="4343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4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History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302" y="1883229"/>
            <a:ext cx="8993396" cy="455022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History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5100" y="1605642"/>
            <a:ext cx="6781799" cy="51154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Cleanup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86" y="1528714"/>
            <a:ext cx="5551714" cy="532928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372" y="3355157"/>
            <a:ext cx="5551714" cy="16763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Cleanup</a:t>
            </a: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828799"/>
            <a:ext cx="5791200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Content Placeholder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824" y="1828799"/>
            <a:ext cx="5791200" cy="434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Reuse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4288971" cy="4343400"/>
          </a:xfrm>
        </p:spPr>
        <p:txBody>
          <a:bodyPr/>
          <a:lstStyle/>
          <a:p>
            <a:r>
              <a:rPr lang="en-US" dirty="0"/>
              <a:t>Modifying the cap for reuse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807" y="1828800"/>
            <a:ext cx="5791198" cy="4343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Reuse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4147457" cy="4343400"/>
          </a:xfrm>
        </p:spPr>
        <p:txBody>
          <a:bodyPr/>
          <a:lstStyle/>
          <a:p>
            <a:r>
              <a:rPr lang="en-US" dirty="0"/>
              <a:t>Southern Site Pond</a:t>
            </a:r>
          </a:p>
          <a:p>
            <a:r>
              <a:rPr lang="en-US" dirty="0"/>
              <a:t>Partnerships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9807" y="1828800"/>
            <a:ext cx="5791198" cy="4343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Reuse Outcomes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1828799"/>
            <a:ext cx="5791200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824" y="1828799"/>
            <a:ext cx="5791200" cy="434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E2823-2491-4C6A-90BC-E63764A9FE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0</TotalTime>
  <Words>114</Words>
  <Application>Microsoft Office PowerPoint</Application>
  <PresentationFormat>Widescreen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Book Antiqua</vt:lpstr>
      <vt:lpstr>Times New Roman</vt:lpstr>
      <vt:lpstr>Sales Direction 16X9</vt:lpstr>
      <vt:lpstr>Hercules 009 Landfill Superfund Site</vt:lpstr>
      <vt:lpstr>Presentation Overview</vt:lpstr>
      <vt:lpstr>Site History</vt:lpstr>
      <vt:lpstr>Site History</vt:lpstr>
      <vt:lpstr>Site Cleanup</vt:lpstr>
      <vt:lpstr>Site Cleanup</vt:lpstr>
      <vt:lpstr>Site Reuse Planning</vt:lpstr>
      <vt:lpstr>Reuse Outcomes</vt:lpstr>
      <vt:lpstr>Reuse Outcomes</vt:lpstr>
      <vt:lpstr>Reuse Outcomes</vt:lpstr>
      <vt:lpstr>Reuse Outcomes</vt:lpstr>
      <vt:lpstr>Reuse Outcomes</vt:lpstr>
      <vt:lpstr>Lessons Learned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2017-05-17T03:33:51Z</dcterms:created>
  <dcterms:modified xsi:type="dcterms:W3CDTF">2017-06-12T18:39:37Z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