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5"/>
  </p:notesMasterIdLst>
  <p:sldIdLst>
    <p:sldId id="256" r:id="rId2"/>
    <p:sldId id="259" r:id="rId3"/>
    <p:sldId id="257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71936" autoAdjust="0"/>
  </p:normalViewPr>
  <p:slideViewPr>
    <p:cSldViewPr>
      <p:cViewPr>
        <p:scale>
          <a:sx n="70" d="100"/>
          <a:sy n="70" d="100"/>
        </p:scale>
        <p:origin x="-1290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7A2D7-FDEB-4FA6-96C0-503E5D7382EA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BC264-3218-4ED3-A39E-698EE8B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2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4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5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9" r="1"/>
          <a:stretch/>
        </p:blipFill>
        <p:spPr bwMode="auto">
          <a:xfrm>
            <a:off x="-76200" y="0"/>
            <a:ext cx="9220200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76200" y="-12701"/>
            <a:ext cx="9245600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04" y="0"/>
            <a:ext cx="9158804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40204" y="-12701"/>
            <a:ext cx="9209604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0204" y="0"/>
            <a:ext cx="1467902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8"/>
          <a:stretch/>
        </p:blipFill>
        <p:spPr>
          <a:xfrm>
            <a:off x="25400" y="260119"/>
            <a:ext cx="1193800" cy="4703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32498" y="0"/>
            <a:ext cx="7436902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7467600" cy="1143000"/>
          </a:xfrm>
          <a:ln>
            <a:noFill/>
          </a:ln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27698" y="0"/>
            <a:ext cx="228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656297" y="-1"/>
            <a:ext cx="76201" cy="990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9" r="1"/>
          <a:stretch/>
        </p:blipFill>
        <p:spPr bwMode="auto">
          <a:xfrm>
            <a:off x="-76200" y="0"/>
            <a:ext cx="9220200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76200" y="0"/>
            <a:ext cx="9207500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8193088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i="1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981199" y="4419600"/>
            <a:ext cx="7162801" cy="13620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4406900"/>
            <a:ext cx="7848600" cy="1362075"/>
          </a:xfrm>
          <a:solidFill>
            <a:schemeClr val="accent2">
              <a:lumMod val="75000"/>
            </a:schemeClr>
          </a:solidFill>
        </p:spPr>
        <p:txBody>
          <a:bodyPr anchor="ctr"/>
          <a:lstStyle>
            <a:lvl1pPr algn="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7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1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0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56327E6-C438-4329-AA2C-55EBA680C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04" y="0"/>
            <a:ext cx="9158804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40204" y="-12701"/>
            <a:ext cx="9209604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40204" y="0"/>
            <a:ext cx="1467902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8"/>
          <a:stretch/>
        </p:blipFill>
        <p:spPr>
          <a:xfrm>
            <a:off x="25400" y="260119"/>
            <a:ext cx="1193800" cy="47035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427698" y="0"/>
            <a:ext cx="228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656297" y="-1"/>
            <a:ext cx="76201" cy="990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56327E6-C438-4329-AA2C-55EBA680C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1732498" y="0"/>
            <a:ext cx="7436902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8" y="0"/>
            <a:ext cx="743690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Reuse Planning at Superfund 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Little Planning </a:t>
            </a:r>
          </a:p>
          <a:p>
            <a:r>
              <a:rPr lang="en-US" dirty="0" smtClean="0"/>
              <a:t>Can Go a Long Way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38800" y="62103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i="1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dirty="0" smtClean="0">
                <a:solidFill>
                  <a:srgbClr val="002060"/>
                </a:solidFill>
              </a:rPr>
              <a:t>September 16, 2013</a:t>
            </a:r>
            <a:endParaRPr lang="en-US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SRI: The Superfund Redevelopment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0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Working </a:t>
            </a:r>
            <a:r>
              <a:rPr lang="en-US" i="1" dirty="0"/>
              <a:t>with communities and other partners in considering future use opportunities and integrating appropriate reuse options into the cleanup process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X:\EXTRANET\GSRI\Region 4 Work\Region 4 Reuse Award\Reuse Award Ceremonies\Arlington Excellence in Site Reuse Award photos\Mayor Speak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" r="4114" b="14938"/>
          <a:stretch/>
        </p:blipFill>
        <p:spPr bwMode="auto">
          <a:xfrm>
            <a:off x="4760360" y="3306272"/>
            <a:ext cx="4078840" cy="3087213"/>
          </a:xfrm>
          <a:prstGeom prst="rect">
            <a:avLst/>
          </a:prstGeom>
          <a:noFill/>
          <a:ln w="95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ristin Sprinkle\AppData\Local\Microsoft\Windows\Temporary Internet Files\Content.Outlook\UKUS4EC9\LowerDarbyCreekArea_Meeting_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13587"/>
            <a:ext cx="4078840" cy="30872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Reuse Planning and Regional Seeds</a:t>
            </a:r>
          </a:p>
          <a:p>
            <a:r>
              <a:rPr lang="en-US" dirty="0" smtClean="0"/>
              <a:t>Case Studies:</a:t>
            </a:r>
          </a:p>
          <a:p>
            <a:pPr lvl="1"/>
            <a:r>
              <a:rPr lang="en-US" dirty="0"/>
              <a:t>Bandera Road (Region 6)</a:t>
            </a:r>
          </a:p>
          <a:p>
            <a:pPr lvl="1"/>
            <a:r>
              <a:rPr lang="en-US" dirty="0" smtClean="0"/>
              <a:t>Waste, Inc. (Region 5)</a:t>
            </a:r>
          </a:p>
          <a:p>
            <a:pPr lvl="1"/>
            <a:r>
              <a:rPr lang="en-US" dirty="0"/>
              <a:t>East Helena (Region 8)</a:t>
            </a:r>
          </a:p>
          <a:p>
            <a:pPr lvl="1"/>
            <a:r>
              <a:rPr lang="en-US" dirty="0" err="1" smtClean="0"/>
              <a:t>Buckbee</a:t>
            </a:r>
            <a:r>
              <a:rPr lang="en-US" dirty="0" smtClean="0"/>
              <a:t>-Mears Co. (Region 2)</a:t>
            </a:r>
          </a:p>
          <a:p>
            <a:r>
              <a:rPr lang="en-US" dirty="0" smtClean="0"/>
              <a:t>Reuse Planning Tools and Resources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91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Reuse Planning at Superfund Sites</vt:lpstr>
      <vt:lpstr>SRI: The Superfund Redevelopment Initiative</vt:lpstr>
      <vt:lpstr>Webinar Overview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Sarah Alfano</cp:lastModifiedBy>
  <cp:revision>33</cp:revision>
  <dcterms:created xsi:type="dcterms:W3CDTF">2013-08-19T12:30:14Z</dcterms:created>
  <dcterms:modified xsi:type="dcterms:W3CDTF">2013-09-12T15:16:48Z</dcterms:modified>
</cp:coreProperties>
</file>