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embeddings/oleObject1.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8" r:id="rId19"/>
    <p:sldMasterId id="2147484068" r:id="rId20"/>
    <p:sldMasterId id="2147484082" r:id="rId21"/>
    <p:sldMasterId id="2147484101" r:id="rId22"/>
  </p:sldMasterIdLst>
  <p:notesMasterIdLst>
    <p:notesMasterId r:id="rId35"/>
  </p:notesMasterIdLst>
  <p:handoutMasterIdLst>
    <p:handoutMasterId r:id="rId36"/>
  </p:handoutMasterIdLst>
  <p:sldIdLst>
    <p:sldId id="810" r:id="rId23"/>
    <p:sldId id="993" r:id="rId24"/>
    <p:sldId id="987" r:id="rId25"/>
    <p:sldId id="972" r:id="rId26"/>
    <p:sldId id="978" r:id="rId27"/>
    <p:sldId id="979" r:id="rId28"/>
    <p:sldId id="980" r:id="rId29"/>
    <p:sldId id="995" r:id="rId30"/>
    <p:sldId id="996" r:id="rId31"/>
    <p:sldId id="988" r:id="rId32"/>
    <p:sldId id="992" r:id="rId33"/>
    <p:sldId id="967" r:id="rId34"/>
  </p:sldIdLst>
  <p:sldSz cx="9144000" cy="6858000" type="screen4x3"/>
  <p:notesSz cx="7010400" cy="9296400"/>
  <p:custDataLst>
    <p:tags r:id="rId3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bachman"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D85"/>
    <a:srgbClr val="0F6CB6"/>
    <a:srgbClr val="202F4A"/>
    <a:srgbClr val="404040"/>
    <a:srgbClr val="A6D0DF"/>
    <a:srgbClr val="606060"/>
    <a:srgbClr val="4F4D52"/>
    <a:srgbClr val="97BAFF"/>
    <a:srgbClr val="0042C8"/>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66544" autoAdjust="0"/>
  </p:normalViewPr>
  <p:slideViewPr>
    <p:cSldViewPr>
      <p:cViewPr varScale="1">
        <p:scale>
          <a:sx n="67" d="100"/>
          <a:sy n="67" d="100"/>
        </p:scale>
        <p:origin x="-1984" y="-104"/>
      </p:cViewPr>
      <p:guideLst>
        <p:guide orient="horz" pos="2160"/>
        <p:guide pos="2880"/>
      </p:guideLst>
    </p:cSldViewPr>
  </p:slideViewPr>
  <p:outlineViewPr>
    <p:cViewPr>
      <p:scale>
        <a:sx n="33" d="100"/>
        <a:sy n="33" d="100"/>
      </p:scale>
      <p:origin x="0" y="-5982"/>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5" d="100"/>
          <a:sy n="85" d="100"/>
        </p:scale>
        <p:origin x="192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Master" Target="slideMasters/slideMaster2.xml"/><Relationship Id="rId21" Type="http://schemas.openxmlformats.org/officeDocument/2006/relationships/slideMaster" Target="slideMasters/slideMaster3.xml"/><Relationship Id="rId22" Type="http://schemas.openxmlformats.org/officeDocument/2006/relationships/slideMaster" Target="slideMasters/slideMaster4.xml"/><Relationship Id="rId23" Type="http://schemas.openxmlformats.org/officeDocument/2006/relationships/slide" Target="slides/slide1.xml"/><Relationship Id="rId24" Type="http://schemas.openxmlformats.org/officeDocument/2006/relationships/slide" Target="slides/slide2.xml"/><Relationship Id="rId25" Type="http://schemas.openxmlformats.org/officeDocument/2006/relationships/slide" Target="slides/slide3.xml"/><Relationship Id="rId26" Type="http://schemas.openxmlformats.org/officeDocument/2006/relationships/slide" Target="slides/slide4.xml"/><Relationship Id="rId27" Type="http://schemas.openxmlformats.org/officeDocument/2006/relationships/slide" Target="slides/slide5.xml"/><Relationship Id="rId28" Type="http://schemas.openxmlformats.org/officeDocument/2006/relationships/slide" Target="slides/slide6.xml"/><Relationship Id="rId29" Type="http://schemas.openxmlformats.org/officeDocument/2006/relationships/slide" Target="slides/slide7.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customXml" Target="../customXml/item5.xml"/><Relationship Id="rId30" Type="http://schemas.openxmlformats.org/officeDocument/2006/relationships/slide" Target="slides/slide8.xml"/><Relationship Id="rId31" Type="http://schemas.openxmlformats.org/officeDocument/2006/relationships/slide" Target="slides/slide9.xml"/><Relationship Id="rId32" Type="http://schemas.openxmlformats.org/officeDocument/2006/relationships/slide" Target="slides/slide10.xml"/><Relationship Id="rId9" Type="http://schemas.openxmlformats.org/officeDocument/2006/relationships/customXml" Target="../customXml/item9.xml"/><Relationship Id="rId6" Type="http://schemas.openxmlformats.org/officeDocument/2006/relationships/customXml" Target="../customXml/item6.xml"/><Relationship Id="rId7" Type="http://schemas.openxmlformats.org/officeDocument/2006/relationships/customXml" Target="../customXml/item7.xml"/><Relationship Id="rId8" Type="http://schemas.openxmlformats.org/officeDocument/2006/relationships/customXml" Target="../customXml/item8.xml"/><Relationship Id="rId33" Type="http://schemas.openxmlformats.org/officeDocument/2006/relationships/slide" Target="slides/slide11.xml"/><Relationship Id="rId34" Type="http://schemas.openxmlformats.org/officeDocument/2006/relationships/slide" Target="slides/slide12.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customXml" Target="../customXml/item10.xml"/><Relationship Id="rId11" Type="http://schemas.openxmlformats.org/officeDocument/2006/relationships/customXml" Target="../customXml/item11.xml"/><Relationship Id="rId12" Type="http://schemas.openxmlformats.org/officeDocument/2006/relationships/customXml" Target="../customXml/item12.xml"/><Relationship Id="rId13" Type="http://schemas.openxmlformats.org/officeDocument/2006/relationships/customXml" Target="../customXml/item13.xml"/><Relationship Id="rId14" Type="http://schemas.openxmlformats.org/officeDocument/2006/relationships/customXml" Target="../customXml/item14.xml"/><Relationship Id="rId15" Type="http://schemas.openxmlformats.org/officeDocument/2006/relationships/customXml" Target="../customXml/item15.xml"/><Relationship Id="rId16" Type="http://schemas.openxmlformats.org/officeDocument/2006/relationships/customXml" Target="../customXml/item16.xml"/><Relationship Id="rId17" Type="http://schemas.openxmlformats.org/officeDocument/2006/relationships/customXml" Target="../customXml/item17.xml"/><Relationship Id="rId18" Type="http://schemas.openxmlformats.org/officeDocument/2006/relationships/customXml" Target="../customXml/item18.xml"/><Relationship Id="rId19" Type="http://schemas.openxmlformats.org/officeDocument/2006/relationships/slideMaster" Target="slideMasters/slideMaster1.xml"/><Relationship Id="rId37" Type="http://schemas.openxmlformats.org/officeDocument/2006/relationships/printerSettings" Target="printerSettings/printerSettings1.bin"/><Relationship Id="rId38" Type="http://schemas.openxmlformats.org/officeDocument/2006/relationships/tags" Target="tags/tag1.xml"/><Relationship Id="rId39" Type="http://schemas.openxmlformats.org/officeDocument/2006/relationships/commentAuthors" Target="commentAuthors.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3"/>
    </mc:Choice>
    <mc:Fallback>
      <c:style val="13"/>
    </mc:Fallback>
  </mc:AlternateContent>
  <c:chart>
    <c:title>
      <c:tx>
        <c:rich>
          <a:bodyPr/>
          <a:lstStyle/>
          <a:p>
            <a:pPr>
              <a:defRPr/>
            </a:pPr>
            <a:r>
              <a:rPr lang="en-US" sz="1200" dirty="0"/>
              <a:t>Population Within 1 and 3 Miles of  RCRA CA, Brownfields, and Superfund Remedial Sites</a:t>
            </a:r>
          </a:p>
        </c:rich>
      </c:tx>
      <c:layout>
        <c:manualLayout>
          <c:xMode val="edge"/>
          <c:yMode val="edge"/>
          <c:x val="0.140092666280685"/>
          <c:y val="0.0328586748212288"/>
        </c:manualLayout>
      </c:layout>
      <c:overlay val="0"/>
      <c:spPr>
        <a:ln w="28575"/>
      </c:spPr>
    </c:title>
    <c:autoTitleDeleted val="0"/>
    <c:plotArea>
      <c:layout>
        <c:manualLayout>
          <c:layoutTarget val="inner"/>
          <c:xMode val="edge"/>
          <c:yMode val="edge"/>
          <c:x val="0.184502405949256"/>
          <c:y val="0.293187046472132"/>
          <c:w val="0.744991876015499"/>
          <c:h val="0.618104060521847"/>
        </c:manualLayout>
      </c:layout>
      <c:barChart>
        <c:barDir val="bar"/>
        <c:grouping val="clustered"/>
        <c:varyColors val="1"/>
        <c:ser>
          <c:idx val="0"/>
          <c:order val="0"/>
          <c:tx>
            <c:v>1 Mile</c:v>
          </c:tx>
          <c:spPr>
            <a:solidFill>
              <a:srgbClr val="C00000"/>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c:spPr>
          <c:invertIfNegative val="0"/>
          <c:dLbls>
            <c:dLbl>
              <c:idx val="0"/>
              <c:layout>
                <c:manualLayout>
                  <c:x val="-0.0130631939230396"/>
                  <c:y val="0.0133910019899071"/>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171807007817151"/>
                  <c:y val="0.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721004834317723"/>
                  <c:y val="-0.00457325746287199"/>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Sheet1!$A$3:$A$6</c:f>
              <c:strCache>
                <c:ptCount val="4"/>
                <c:pt idx="0">
                  <c:v>Superfund </c:v>
                </c:pt>
                <c:pt idx="1">
                  <c:v>Brownfields </c:v>
                </c:pt>
                <c:pt idx="2">
                  <c:v>RCRA CA </c:v>
                </c:pt>
                <c:pt idx="3">
                  <c:v>All Sites </c:v>
                </c:pt>
              </c:strCache>
            </c:strRef>
          </c:cat>
          <c:val>
            <c:numRef>
              <c:f>Sheet1!$B$3:$B$6</c:f>
              <c:numCache>
                <c:formatCode>0%</c:formatCode>
                <c:ptCount val="4"/>
                <c:pt idx="0">
                  <c:v>0.03</c:v>
                </c:pt>
                <c:pt idx="1">
                  <c:v>0.1</c:v>
                </c:pt>
                <c:pt idx="2">
                  <c:v>0.09</c:v>
                </c:pt>
                <c:pt idx="3">
                  <c:v>0.18</c:v>
                </c:pt>
              </c:numCache>
            </c:numRef>
          </c:val>
        </c:ser>
        <c:ser>
          <c:idx val="1"/>
          <c:order val="1"/>
          <c:tx>
            <c:v>3 Miles</c:v>
          </c:tx>
          <c:spPr>
            <a:solidFill>
              <a:schemeClr val="accent4">
                <a:lumMod val="75000"/>
              </a:schemeClr>
            </a:solidFill>
            <a:ln>
              <a:no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Sheet1!$A$3:$A$6</c:f>
              <c:strCache>
                <c:ptCount val="4"/>
                <c:pt idx="0">
                  <c:v>Superfund </c:v>
                </c:pt>
                <c:pt idx="1">
                  <c:v>Brownfields </c:v>
                </c:pt>
                <c:pt idx="2">
                  <c:v>RCRA CA </c:v>
                </c:pt>
                <c:pt idx="3">
                  <c:v>All Sites </c:v>
                </c:pt>
              </c:strCache>
            </c:strRef>
          </c:cat>
          <c:val>
            <c:numRef>
              <c:f>Sheet1!$C$3:$C$6</c:f>
              <c:numCache>
                <c:formatCode>0%</c:formatCode>
                <c:ptCount val="4"/>
                <c:pt idx="0">
                  <c:v>0.16</c:v>
                </c:pt>
                <c:pt idx="1">
                  <c:v>0.3</c:v>
                </c:pt>
                <c:pt idx="2">
                  <c:v>0.35</c:v>
                </c:pt>
                <c:pt idx="3">
                  <c:v>0.51</c:v>
                </c:pt>
              </c:numCache>
            </c:numRef>
          </c:val>
        </c:ser>
        <c:dLbls>
          <c:showLegendKey val="0"/>
          <c:showVal val="0"/>
          <c:showCatName val="0"/>
          <c:showSerName val="0"/>
          <c:showPercent val="0"/>
          <c:showBubbleSize val="0"/>
        </c:dLbls>
        <c:gapWidth val="102"/>
        <c:axId val="2020671448"/>
        <c:axId val="2020674696"/>
      </c:barChart>
      <c:catAx>
        <c:axId val="2020671448"/>
        <c:scaling>
          <c:orientation val="minMax"/>
        </c:scaling>
        <c:delete val="0"/>
        <c:axPos val="l"/>
        <c:numFmt formatCode="General" sourceLinked="0"/>
        <c:majorTickMark val="none"/>
        <c:minorTickMark val="none"/>
        <c:tickLblPos val="nextTo"/>
        <c:spPr>
          <a:ln>
            <a:solidFill>
              <a:schemeClr val="bg1">
                <a:lumMod val="65000"/>
              </a:schemeClr>
            </a:solidFill>
          </a:ln>
        </c:spPr>
        <c:crossAx val="2020674696"/>
        <c:crosses val="autoZero"/>
        <c:auto val="1"/>
        <c:lblAlgn val="ctr"/>
        <c:lblOffset val="100"/>
        <c:noMultiLvlLbl val="0"/>
      </c:catAx>
      <c:valAx>
        <c:axId val="2020674696"/>
        <c:scaling>
          <c:orientation val="minMax"/>
          <c:max val="0.600000000000001"/>
          <c:min val="0.0"/>
        </c:scaling>
        <c:delete val="0"/>
        <c:axPos val="b"/>
        <c:majorGridlines>
          <c:spPr>
            <a:ln>
              <a:solidFill>
                <a:schemeClr val="bg1">
                  <a:lumMod val="85000"/>
                </a:schemeClr>
              </a:solidFill>
            </a:ln>
          </c:spPr>
        </c:majorGridlines>
        <c:title>
          <c:tx>
            <c:rich>
              <a:bodyPr/>
              <a:lstStyle/>
              <a:p>
                <a:pPr>
                  <a:defRPr/>
                </a:pPr>
                <a:r>
                  <a:rPr lang="en-US"/>
                  <a:t>Percent of U.S. Population</a:t>
                </a:r>
              </a:p>
            </c:rich>
          </c:tx>
          <c:layout>
            <c:manualLayout>
              <c:xMode val="edge"/>
              <c:yMode val="edge"/>
              <c:x val="0.287623422072241"/>
              <c:y val="0.236677474139262"/>
            </c:manualLayout>
          </c:layout>
          <c:overlay val="0"/>
        </c:title>
        <c:numFmt formatCode="0%" sourceLinked="0"/>
        <c:majorTickMark val="out"/>
        <c:minorTickMark val="none"/>
        <c:tickLblPos val="nextTo"/>
        <c:crossAx val="2020671448"/>
        <c:crosses val="autoZero"/>
        <c:crossBetween val="between"/>
        <c:majorUnit val="0.2"/>
      </c:valAx>
      <c:spPr>
        <a:scene3d>
          <a:camera prst="orthographicFront"/>
          <a:lightRig rig="threePt" dir="t"/>
        </a:scene3d>
        <a:sp3d/>
      </c:spPr>
    </c:plotArea>
    <c:legend>
      <c:legendPos val="r"/>
      <c:layout>
        <c:manualLayout>
          <c:xMode val="edge"/>
          <c:yMode val="edge"/>
          <c:x val="0.732157032200243"/>
          <c:y val="0.596266440461102"/>
          <c:w val="0.189432883389576"/>
          <c:h val="0.204345761926818"/>
        </c:manualLayout>
      </c:layout>
      <c:overlay val="0"/>
      <c:spPr>
        <a:noFill/>
        <a:ln>
          <a:solidFill>
            <a:sysClr val="window" lastClr="FFFFFF">
              <a:lumMod val="65000"/>
            </a:sysClr>
          </a:solidFill>
        </a:ln>
      </c:spPr>
    </c:legend>
    <c:plotVisOnly val="1"/>
    <c:dispBlanksAs val="gap"/>
    <c:showDLblsOverMax val="0"/>
  </c:chart>
  <c:spPr>
    <a:noFill/>
    <a:ln w="3175">
      <a:solidFill>
        <a:schemeClr val="accent1">
          <a:lumMod val="60000"/>
          <a:lumOff val="40000"/>
        </a:schemeClr>
      </a:solidFill>
    </a:ln>
  </c:spPr>
  <c:txPr>
    <a:bodyPr/>
    <a:lstStyle/>
    <a:p>
      <a:pPr>
        <a:defRPr>
          <a:solidFill>
            <a:schemeClr val="bg1"/>
          </a:solidFil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CEFB8D-9991-428E-B3C2-E3EA9D76AF73}" type="doc">
      <dgm:prSet loTypeId="urn:microsoft.com/office/officeart/2005/8/layout/venn1" loCatId="relationship" qsTypeId="urn:microsoft.com/office/officeart/2005/8/quickstyle/simple1" qsCatId="simple" csTypeId="urn:microsoft.com/office/officeart/2005/8/colors/colorful1" csCatId="colorful" phldr="1"/>
      <dgm:spPr/>
    </dgm:pt>
    <dgm:pt modelId="{56E9A8E2-257B-430F-98EA-5899BEC313A9}">
      <dgm:prSet phldrT="[Text]" custT="1"/>
      <dgm:spPr/>
      <dgm:t>
        <a:bodyPr/>
        <a:lstStyle/>
        <a:p>
          <a:r>
            <a:rPr lang="en-US" sz="1400" dirty="0" smtClean="0">
              <a:solidFill>
                <a:schemeClr val="bg1"/>
              </a:solidFill>
            </a:rPr>
            <a:t>ENVIRONMENT</a:t>
          </a:r>
        </a:p>
        <a:p>
          <a:endParaRPr lang="en-US" sz="1400" dirty="0">
            <a:solidFill>
              <a:schemeClr val="bg1"/>
            </a:solidFill>
          </a:endParaRPr>
        </a:p>
      </dgm:t>
    </dgm:pt>
    <dgm:pt modelId="{B61DE42B-8300-4AF7-8519-2365857D47AD}" type="parTrans" cxnId="{559BFBBB-6C1C-4FA1-BB6E-E2BD59EE3496}">
      <dgm:prSet/>
      <dgm:spPr/>
      <dgm:t>
        <a:bodyPr/>
        <a:lstStyle/>
        <a:p>
          <a:endParaRPr lang="en-US">
            <a:solidFill>
              <a:schemeClr val="bg1"/>
            </a:solidFill>
          </a:endParaRPr>
        </a:p>
      </dgm:t>
    </dgm:pt>
    <dgm:pt modelId="{2EE8F1D6-4AA5-4D62-BA15-86548DD723F4}" type="sibTrans" cxnId="{559BFBBB-6C1C-4FA1-BB6E-E2BD59EE3496}">
      <dgm:prSet/>
      <dgm:spPr/>
      <dgm:t>
        <a:bodyPr/>
        <a:lstStyle/>
        <a:p>
          <a:endParaRPr lang="en-US">
            <a:solidFill>
              <a:schemeClr val="bg1"/>
            </a:solidFill>
          </a:endParaRPr>
        </a:p>
      </dgm:t>
    </dgm:pt>
    <dgm:pt modelId="{BE4503C0-8114-48D9-8A30-2266EC81872B}">
      <dgm:prSet phldrT="[Text]" custT="1"/>
      <dgm:spPr/>
      <dgm:t>
        <a:bodyPr/>
        <a:lstStyle/>
        <a:p>
          <a:r>
            <a:rPr lang="en-US" sz="1400" dirty="0" smtClean="0">
              <a:solidFill>
                <a:schemeClr val="bg1"/>
              </a:solidFill>
            </a:rPr>
            <a:t>ECONOMIC</a:t>
          </a:r>
        </a:p>
      </dgm:t>
    </dgm:pt>
    <dgm:pt modelId="{4ED0AB11-C0EC-4745-A3C7-4BBE32BA4B91}" type="parTrans" cxnId="{E788F6A8-26A8-4D0E-A38A-36C96F3392EB}">
      <dgm:prSet/>
      <dgm:spPr/>
      <dgm:t>
        <a:bodyPr/>
        <a:lstStyle/>
        <a:p>
          <a:endParaRPr lang="en-US">
            <a:solidFill>
              <a:schemeClr val="bg1"/>
            </a:solidFill>
          </a:endParaRPr>
        </a:p>
      </dgm:t>
    </dgm:pt>
    <dgm:pt modelId="{8B84A2D3-6843-453C-B980-4CA4B0CA32E9}" type="sibTrans" cxnId="{E788F6A8-26A8-4D0E-A38A-36C96F3392EB}">
      <dgm:prSet/>
      <dgm:spPr/>
      <dgm:t>
        <a:bodyPr/>
        <a:lstStyle/>
        <a:p>
          <a:endParaRPr lang="en-US">
            <a:solidFill>
              <a:schemeClr val="bg1"/>
            </a:solidFill>
          </a:endParaRPr>
        </a:p>
      </dgm:t>
    </dgm:pt>
    <dgm:pt modelId="{4D6E57E2-AE9E-4501-9651-6880407E5AA2}">
      <dgm:prSet phldrT="[Text]" custT="1"/>
      <dgm:spPr/>
      <dgm:t>
        <a:bodyPr/>
        <a:lstStyle/>
        <a:p>
          <a:r>
            <a:rPr lang="en-US" sz="1400" dirty="0" smtClean="0">
              <a:solidFill>
                <a:schemeClr val="bg1"/>
              </a:solidFill>
            </a:rPr>
            <a:t>SOCIAL</a:t>
          </a:r>
        </a:p>
      </dgm:t>
    </dgm:pt>
    <dgm:pt modelId="{B3BB6CC6-A323-4060-B7CB-4EF079132370}" type="parTrans" cxnId="{9336D976-E900-4027-BFB4-9AAD996B1BB5}">
      <dgm:prSet/>
      <dgm:spPr/>
      <dgm:t>
        <a:bodyPr/>
        <a:lstStyle/>
        <a:p>
          <a:endParaRPr lang="en-US">
            <a:solidFill>
              <a:schemeClr val="bg1"/>
            </a:solidFill>
          </a:endParaRPr>
        </a:p>
      </dgm:t>
    </dgm:pt>
    <dgm:pt modelId="{198503F4-932E-4441-A39D-D0DAB35B92CF}" type="sibTrans" cxnId="{9336D976-E900-4027-BFB4-9AAD996B1BB5}">
      <dgm:prSet/>
      <dgm:spPr/>
      <dgm:t>
        <a:bodyPr/>
        <a:lstStyle/>
        <a:p>
          <a:endParaRPr lang="en-US">
            <a:solidFill>
              <a:schemeClr val="bg1"/>
            </a:solidFill>
          </a:endParaRPr>
        </a:p>
      </dgm:t>
    </dgm:pt>
    <dgm:pt modelId="{60AE1ADD-84B7-4056-B4EF-A4BD60481EF9}" type="pres">
      <dgm:prSet presAssocID="{4DCEFB8D-9991-428E-B3C2-E3EA9D76AF73}" presName="compositeShape" presStyleCnt="0">
        <dgm:presLayoutVars>
          <dgm:chMax val="7"/>
          <dgm:dir/>
          <dgm:resizeHandles val="exact"/>
        </dgm:presLayoutVars>
      </dgm:prSet>
      <dgm:spPr/>
    </dgm:pt>
    <dgm:pt modelId="{4E8AFA69-C401-4AD9-94E1-61AB3C4992F2}" type="pres">
      <dgm:prSet presAssocID="{56E9A8E2-257B-430F-98EA-5899BEC313A9}" presName="circ1" presStyleLbl="vennNode1" presStyleIdx="0" presStyleCnt="3"/>
      <dgm:spPr/>
      <dgm:t>
        <a:bodyPr/>
        <a:lstStyle/>
        <a:p>
          <a:endParaRPr lang="en-US"/>
        </a:p>
      </dgm:t>
    </dgm:pt>
    <dgm:pt modelId="{FAF3E5DC-8E6D-4507-8607-3510CBC38BBC}" type="pres">
      <dgm:prSet presAssocID="{56E9A8E2-257B-430F-98EA-5899BEC313A9}" presName="circ1Tx" presStyleLbl="revTx" presStyleIdx="0" presStyleCnt="0">
        <dgm:presLayoutVars>
          <dgm:chMax val="0"/>
          <dgm:chPref val="0"/>
          <dgm:bulletEnabled val="1"/>
        </dgm:presLayoutVars>
      </dgm:prSet>
      <dgm:spPr/>
      <dgm:t>
        <a:bodyPr/>
        <a:lstStyle/>
        <a:p>
          <a:endParaRPr lang="en-US"/>
        </a:p>
      </dgm:t>
    </dgm:pt>
    <dgm:pt modelId="{9628ACE3-1594-4F17-9B7A-DAE8306EE884}" type="pres">
      <dgm:prSet presAssocID="{BE4503C0-8114-48D9-8A30-2266EC81872B}" presName="circ2" presStyleLbl="vennNode1" presStyleIdx="1" presStyleCnt="3"/>
      <dgm:spPr/>
      <dgm:t>
        <a:bodyPr/>
        <a:lstStyle/>
        <a:p>
          <a:endParaRPr lang="en-US"/>
        </a:p>
      </dgm:t>
    </dgm:pt>
    <dgm:pt modelId="{8DE53540-A844-4D05-A6C0-8E396A374186}" type="pres">
      <dgm:prSet presAssocID="{BE4503C0-8114-48D9-8A30-2266EC81872B}" presName="circ2Tx" presStyleLbl="revTx" presStyleIdx="0" presStyleCnt="0">
        <dgm:presLayoutVars>
          <dgm:chMax val="0"/>
          <dgm:chPref val="0"/>
          <dgm:bulletEnabled val="1"/>
        </dgm:presLayoutVars>
      </dgm:prSet>
      <dgm:spPr/>
      <dgm:t>
        <a:bodyPr/>
        <a:lstStyle/>
        <a:p>
          <a:endParaRPr lang="en-US"/>
        </a:p>
      </dgm:t>
    </dgm:pt>
    <dgm:pt modelId="{FDB6A098-E88D-48D2-AA00-7BC459233B35}" type="pres">
      <dgm:prSet presAssocID="{4D6E57E2-AE9E-4501-9651-6880407E5AA2}" presName="circ3" presStyleLbl="vennNode1" presStyleIdx="2" presStyleCnt="3" custLinFactNeighborX="369" custLinFactNeighborY="-2061"/>
      <dgm:spPr/>
      <dgm:t>
        <a:bodyPr/>
        <a:lstStyle/>
        <a:p>
          <a:endParaRPr lang="en-US"/>
        </a:p>
      </dgm:t>
    </dgm:pt>
    <dgm:pt modelId="{EBD9AB73-058C-4043-AB59-440239A2168F}" type="pres">
      <dgm:prSet presAssocID="{4D6E57E2-AE9E-4501-9651-6880407E5AA2}" presName="circ3Tx" presStyleLbl="revTx" presStyleIdx="0" presStyleCnt="0">
        <dgm:presLayoutVars>
          <dgm:chMax val="0"/>
          <dgm:chPref val="0"/>
          <dgm:bulletEnabled val="1"/>
        </dgm:presLayoutVars>
      </dgm:prSet>
      <dgm:spPr/>
      <dgm:t>
        <a:bodyPr/>
        <a:lstStyle/>
        <a:p>
          <a:endParaRPr lang="en-US"/>
        </a:p>
      </dgm:t>
    </dgm:pt>
  </dgm:ptLst>
  <dgm:cxnLst>
    <dgm:cxn modelId="{AA87B9B7-1226-457C-8E97-8DDA2B1B8F65}" type="presOf" srcId="{56E9A8E2-257B-430F-98EA-5899BEC313A9}" destId="{FAF3E5DC-8E6D-4507-8607-3510CBC38BBC}" srcOrd="1" destOrd="0" presId="urn:microsoft.com/office/officeart/2005/8/layout/venn1"/>
    <dgm:cxn modelId="{1640F042-8882-4A32-9F03-2D720DC13728}" type="presOf" srcId="{4D6E57E2-AE9E-4501-9651-6880407E5AA2}" destId="{FDB6A098-E88D-48D2-AA00-7BC459233B35}" srcOrd="0" destOrd="0" presId="urn:microsoft.com/office/officeart/2005/8/layout/venn1"/>
    <dgm:cxn modelId="{698EDAEA-EA50-45A9-874D-50D203998A2F}" type="presOf" srcId="{56E9A8E2-257B-430F-98EA-5899BEC313A9}" destId="{4E8AFA69-C401-4AD9-94E1-61AB3C4992F2}" srcOrd="0" destOrd="0" presId="urn:microsoft.com/office/officeart/2005/8/layout/venn1"/>
    <dgm:cxn modelId="{559BFBBB-6C1C-4FA1-BB6E-E2BD59EE3496}" srcId="{4DCEFB8D-9991-428E-B3C2-E3EA9D76AF73}" destId="{56E9A8E2-257B-430F-98EA-5899BEC313A9}" srcOrd="0" destOrd="0" parTransId="{B61DE42B-8300-4AF7-8519-2365857D47AD}" sibTransId="{2EE8F1D6-4AA5-4D62-BA15-86548DD723F4}"/>
    <dgm:cxn modelId="{3570A090-91EA-4118-9748-A21A739C1B1F}" type="presOf" srcId="{4DCEFB8D-9991-428E-B3C2-E3EA9D76AF73}" destId="{60AE1ADD-84B7-4056-B4EF-A4BD60481EF9}" srcOrd="0" destOrd="0" presId="urn:microsoft.com/office/officeart/2005/8/layout/venn1"/>
    <dgm:cxn modelId="{9336D976-E900-4027-BFB4-9AAD996B1BB5}" srcId="{4DCEFB8D-9991-428E-B3C2-E3EA9D76AF73}" destId="{4D6E57E2-AE9E-4501-9651-6880407E5AA2}" srcOrd="2" destOrd="0" parTransId="{B3BB6CC6-A323-4060-B7CB-4EF079132370}" sibTransId="{198503F4-932E-4441-A39D-D0DAB35B92CF}"/>
    <dgm:cxn modelId="{6E4AD4FC-93B0-4F72-8E32-25D449C74E60}" type="presOf" srcId="{BE4503C0-8114-48D9-8A30-2266EC81872B}" destId="{9628ACE3-1594-4F17-9B7A-DAE8306EE884}" srcOrd="0" destOrd="0" presId="urn:microsoft.com/office/officeart/2005/8/layout/venn1"/>
    <dgm:cxn modelId="{190D90B5-1AAD-4AB3-93C6-37EBA35E7D7E}" type="presOf" srcId="{BE4503C0-8114-48D9-8A30-2266EC81872B}" destId="{8DE53540-A844-4D05-A6C0-8E396A374186}" srcOrd="1" destOrd="0" presId="urn:microsoft.com/office/officeart/2005/8/layout/venn1"/>
    <dgm:cxn modelId="{0B6DF014-BE18-4546-8568-2500F6F5A522}" type="presOf" srcId="{4D6E57E2-AE9E-4501-9651-6880407E5AA2}" destId="{EBD9AB73-058C-4043-AB59-440239A2168F}" srcOrd="1" destOrd="0" presId="urn:microsoft.com/office/officeart/2005/8/layout/venn1"/>
    <dgm:cxn modelId="{E788F6A8-26A8-4D0E-A38A-36C96F3392EB}" srcId="{4DCEFB8D-9991-428E-B3C2-E3EA9D76AF73}" destId="{BE4503C0-8114-48D9-8A30-2266EC81872B}" srcOrd="1" destOrd="0" parTransId="{4ED0AB11-C0EC-4745-A3C7-4BBE32BA4B91}" sibTransId="{8B84A2D3-6843-453C-B980-4CA4B0CA32E9}"/>
    <dgm:cxn modelId="{06F04046-DCCC-4040-8CA1-941824F24A80}" type="presParOf" srcId="{60AE1ADD-84B7-4056-B4EF-A4BD60481EF9}" destId="{4E8AFA69-C401-4AD9-94E1-61AB3C4992F2}" srcOrd="0" destOrd="0" presId="urn:microsoft.com/office/officeart/2005/8/layout/venn1"/>
    <dgm:cxn modelId="{0F21D1ED-1590-4523-8B18-363F7F6C8B8F}" type="presParOf" srcId="{60AE1ADD-84B7-4056-B4EF-A4BD60481EF9}" destId="{FAF3E5DC-8E6D-4507-8607-3510CBC38BBC}" srcOrd="1" destOrd="0" presId="urn:microsoft.com/office/officeart/2005/8/layout/venn1"/>
    <dgm:cxn modelId="{39BB27D1-E03E-453A-9378-AD6734BE795F}" type="presParOf" srcId="{60AE1ADD-84B7-4056-B4EF-A4BD60481EF9}" destId="{9628ACE3-1594-4F17-9B7A-DAE8306EE884}" srcOrd="2" destOrd="0" presId="urn:microsoft.com/office/officeart/2005/8/layout/venn1"/>
    <dgm:cxn modelId="{970D6504-0CBB-44B5-91C9-8C1CC585BC0D}" type="presParOf" srcId="{60AE1ADD-84B7-4056-B4EF-A4BD60481EF9}" destId="{8DE53540-A844-4D05-A6C0-8E396A374186}" srcOrd="3" destOrd="0" presId="urn:microsoft.com/office/officeart/2005/8/layout/venn1"/>
    <dgm:cxn modelId="{EFFB6BAB-241E-4FC3-8BA1-937A4F85E527}" type="presParOf" srcId="{60AE1ADD-84B7-4056-B4EF-A4BD60481EF9}" destId="{FDB6A098-E88D-48D2-AA00-7BC459233B35}" srcOrd="4" destOrd="0" presId="urn:microsoft.com/office/officeart/2005/8/layout/venn1"/>
    <dgm:cxn modelId="{B7210495-A53D-402F-98FF-38ECAE8C9149}" type="presParOf" srcId="{60AE1ADD-84B7-4056-B4EF-A4BD60481EF9}" destId="{EBD9AB73-058C-4043-AB59-440239A2168F}"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AFA69-C401-4AD9-94E1-61AB3C4992F2}">
      <dsp:nvSpPr>
        <dsp:cNvPr id="0" name=""/>
        <dsp:cNvSpPr/>
      </dsp:nvSpPr>
      <dsp:spPr>
        <a:xfrm>
          <a:off x="2081726" y="48447"/>
          <a:ext cx="2325477" cy="2325477"/>
        </a:xfrm>
        <a:prstGeom prst="ellipse">
          <a:avLst/>
        </a:prstGeom>
        <a:solidFill>
          <a:schemeClr val="accent2">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ENVIRONMENT</a:t>
          </a:r>
        </a:p>
        <a:p>
          <a:pPr lvl="0" algn="ctr" defTabSz="622300">
            <a:lnSpc>
              <a:spcPct val="90000"/>
            </a:lnSpc>
            <a:spcBef>
              <a:spcPct val="0"/>
            </a:spcBef>
            <a:spcAft>
              <a:spcPct val="35000"/>
            </a:spcAft>
          </a:pPr>
          <a:endParaRPr lang="en-US" sz="1400" kern="1200" dirty="0">
            <a:solidFill>
              <a:schemeClr val="bg1"/>
            </a:solidFill>
          </a:endParaRPr>
        </a:p>
      </dsp:txBody>
      <dsp:txXfrm>
        <a:off x="2391790" y="455405"/>
        <a:ext cx="1705349" cy="1046464"/>
      </dsp:txXfrm>
    </dsp:sp>
    <dsp:sp modelId="{9628ACE3-1594-4F17-9B7A-DAE8306EE884}">
      <dsp:nvSpPr>
        <dsp:cNvPr id="0" name=""/>
        <dsp:cNvSpPr/>
      </dsp:nvSpPr>
      <dsp:spPr>
        <a:xfrm>
          <a:off x="2920836" y="1501870"/>
          <a:ext cx="2325477" cy="2325477"/>
        </a:xfrm>
        <a:prstGeom prst="ellipse">
          <a:avLst/>
        </a:prstGeom>
        <a:solidFill>
          <a:schemeClr val="accent3">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ECONOMIC</a:t>
          </a:r>
        </a:p>
      </dsp:txBody>
      <dsp:txXfrm>
        <a:off x="3632045" y="2102618"/>
        <a:ext cx="1395286" cy="1279012"/>
      </dsp:txXfrm>
    </dsp:sp>
    <dsp:sp modelId="{FDB6A098-E88D-48D2-AA00-7BC459233B35}">
      <dsp:nvSpPr>
        <dsp:cNvPr id="0" name=""/>
        <dsp:cNvSpPr/>
      </dsp:nvSpPr>
      <dsp:spPr>
        <a:xfrm>
          <a:off x="1251198" y="1453942"/>
          <a:ext cx="2325477" cy="2325477"/>
        </a:xfrm>
        <a:prstGeom prst="ellipse">
          <a:avLst/>
        </a:prstGeom>
        <a:solidFill>
          <a:schemeClr val="accent4">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bg1"/>
              </a:solidFill>
            </a:rPr>
            <a:t>SOCIAL</a:t>
          </a:r>
        </a:p>
      </dsp:txBody>
      <dsp:txXfrm>
        <a:off x="1470180" y="2054690"/>
        <a:ext cx="1395286" cy="127901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C04B040-DA3F-4CFB-8CE9-E2B2E7F67915}" type="datetimeFigureOut">
              <a:rPr lang="en-US" smtClean="0"/>
              <a:pPr/>
              <a:t>11/16/15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0215C7F-4A89-4F4D-82B7-9A5E7FFAF356}" type="slidenum">
              <a:rPr lang="en-US" smtClean="0"/>
              <a:pPr/>
              <a:t>‹#›</a:t>
            </a:fld>
            <a:endParaRPr lang="en-US"/>
          </a:p>
        </p:txBody>
      </p:sp>
    </p:spTree>
    <p:extLst>
      <p:ext uri="{BB962C8B-B14F-4D97-AF65-F5344CB8AC3E}">
        <p14:creationId xmlns:p14="http://schemas.microsoft.com/office/powerpoint/2010/main" val="506511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AE37DE3D-63B3-430C-B6DB-D80EF92FB56C}" type="datetimeFigureOut">
              <a:rPr lang="en-US"/>
              <a:pPr>
                <a:defRPr/>
              </a:pPr>
              <a:t>11/16/15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457200" y="4416425"/>
            <a:ext cx="6096000" cy="4346575"/>
          </a:xfrm>
          <a:prstGeom prst="rect">
            <a:avLst/>
          </a:prstGeom>
        </p:spPr>
        <p:txBody>
          <a:bodyPr vert="horz" lIns="93177" tIns="46589" rIns="93177" bIns="46589"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915399"/>
            <a:ext cx="3038475" cy="379413"/>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57812" y="8915399"/>
            <a:ext cx="3038475" cy="379413"/>
          </a:xfrm>
          <a:prstGeom prst="rect">
            <a:avLst/>
          </a:prstGeom>
        </p:spPr>
        <p:txBody>
          <a:bodyPr vert="horz" lIns="93177" tIns="46589" rIns="93177" bIns="46589" rtlCol="0" anchor="b"/>
          <a:lstStyle>
            <a:lvl1pPr algn="r">
              <a:defRPr sz="1200"/>
            </a:lvl1pPr>
          </a:lstStyle>
          <a:p>
            <a:pPr>
              <a:defRPr/>
            </a:pPr>
            <a:fld id="{04F83D3C-EE73-46F8-B5A9-A8F4D715F754}" type="slidenum">
              <a:rPr lang="en-US"/>
              <a:pPr>
                <a:defRPr/>
              </a:pPr>
              <a:t>‹#›</a:t>
            </a:fld>
            <a:endParaRPr lang="en-US" dirty="0"/>
          </a:p>
        </p:txBody>
      </p:sp>
    </p:spTree>
    <p:extLst>
      <p:ext uri="{BB962C8B-B14F-4D97-AF65-F5344CB8AC3E}">
        <p14:creationId xmlns:p14="http://schemas.microsoft.com/office/powerpoint/2010/main" val="2062067242"/>
      </p:ext>
    </p:extLst>
  </p:cSld>
  <p:clrMap bg1="lt1" tx1="dk1" bg2="lt2" tx2="dk2" accent1="accent1" accent2="accent2" accent3="accent3" accent4="accent4" accent5="accent5" accent6="accent6" hlink="hlink" folHlink="folHlink"/>
  <p:notesStyle>
    <a:lvl1pPr marL="112713" indent="-112713" algn="l" rtl="0" eaLnBrk="0" fontAlgn="base" hangingPunct="0">
      <a:spcBef>
        <a:spcPct val="30000"/>
      </a:spcBef>
      <a:spcAft>
        <a:spcPct val="0"/>
      </a:spcAft>
      <a:buFont typeface="Arial" pitchFamily="34" charset="0"/>
      <a:buChar char="♦"/>
      <a:defRPr sz="1200" kern="1200">
        <a:solidFill>
          <a:schemeClr val="tx1"/>
        </a:solidFill>
        <a:latin typeface="+mn-lt"/>
        <a:ea typeface="+mn-ea"/>
        <a:cs typeface="+mn-cs"/>
      </a:defRPr>
    </a:lvl1pPr>
    <a:lvl2pPr marL="338138" indent="-112713" algn="l" rtl="0" eaLnBrk="0" fontAlgn="base" hangingPunct="0">
      <a:spcBef>
        <a:spcPct val="30000"/>
      </a:spcBef>
      <a:spcAft>
        <a:spcPct val="0"/>
      </a:spcAft>
      <a:buFont typeface="Arial" pitchFamily="34" charset="0"/>
      <a:buChar char="«"/>
      <a:defRPr sz="1200" kern="1200">
        <a:solidFill>
          <a:schemeClr val="tx1"/>
        </a:solidFill>
        <a:latin typeface="+mn-lt"/>
        <a:ea typeface="+mn-ea"/>
        <a:cs typeface="+mn-cs"/>
      </a:defRPr>
    </a:lvl2pPr>
    <a:lvl3pPr marL="576263" indent="-112713" algn="l" rtl="0" eaLnBrk="0" fontAlgn="base" hangingPunct="0">
      <a:spcBef>
        <a:spcPct val="30000"/>
      </a:spcBef>
      <a:spcAft>
        <a:spcPct val="0"/>
      </a:spcAft>
      <a:buFont typeface="Arial" pitchFamily="34" charset="0"/>
      <a:buChar char="&lt;"/>
      <a:defRPr sz="1200" kern="1200">
        <a:solidFill>
          <a:schemeClr val="tx1"/>
        </a:solidFill>
        <a:latin typeface="+mn-lt"/>
        <a:ea typeface="+mn-ea"/>
        <a:cs typeface="+mn-cs"/>
      </a:defRPr>
    </a:lvl3pPr>
    <a:lvl4pPr marL="801688" indent="-112713" algn="l" rtl="0" eaLnBrk="0" fontAlgn="base" hangingPunct="0">
      <a:spcBef>
        <a:spcPct val="30000"/>
      </a:spcBef>
      <a:spcAft>
        <a:spcPct val="0"/>
      </a:spcAft>
      <a:buFont typeface="Arial" charset="0"/>
      <a:buChar char="•"/>
      <a:defRPr sz="1200" kern="1200">
        <a:solidFill>
          <a:schemeClr val="tx1"/>
        </a:solidFill>
        <a:latin typeface="+mn-lt"/>
        <a:ea typeface="+mn-ea"/>
        <a:cs typeface="+mn-cs"/>
      </a:defRPr>
    </a:lvl4pPr>
    <a:lvl5pPr marL="1027113" indent="-112713" algn="l" rtl="0" eaLnBrk="0" fontAlgn="base" hangingPunct="0">
      <a:spcBef>
        <a:spcPct val="30000"/>
      </a:spcBef>
      <a:spcAft>
        <a:spcPct val="0"/>
      </a:spcAft>
      <a:buFont typeface="Arial"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Thank you for the invitation.</a:t>
            </a:r>
          </a:p>
          <a:p>
            <a:r>
              <a:rPr lang="en-US" dirty="0" smtClean="0"/>
              <a:t>The</a:t>
            </a:r>
            <a:r>
              <a:rPr lang="en-US" baseline="0" dirty="0" smtClean="0"/>
              <a:t> information I share with you today represents the work of many people, I hope I do it justice.</a:t>
            </a:r>
            <a:endParaRPr lang="en-US" dirty="0" smtClean="0"/>
          </a:p>
        </p:txBody>
      </p:sp>
      <p:sp>
        <p:nvSpPr>
          <p:cNvPr id="143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047757-1FA1-483F-B38D-206E109E7507}" type="slidenum">
              <a:rPr lang="en-US" smtClean="0"/>
              <a:pPr/>
              <a:t>1</a:t>
            </a:fld>
            <a:endParaRPr lang="en-US" dirty="0" smtClean="0"/>
          </a:p>
        </p:txBody>
      </p:sp>
    </p:spTree>
    <p:extLst>
      <p:ext uri="{BB962C8B-B14F-4D97-AF65-F5344CB8AC3E}">
        <p14:creationId xmlns:p14="http://schemas.microsoft.com/office/powerpoint/2010/main" val="830100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…members of the public affected by a Superfund site have a right to know what the Agency is doing in their community and to have a say in the decision-making process. (Superfund Community Involvement Handbook).</a:t>
            </a:r>
          </a:p>
          <a:p>
            <a:endParaRPr lang="en-US" sz="1000" dirty="0" smtClean="0"/>
          </a:p>
          <a:p>
            <a:r>
              <a:rPr lang="en-US" sz="1000" dirty="0" smtClean="0"/>
              <a:t>By Law, Superfund requires community input in remedy decisions and implementation</a:t>
            </a:r>
          </a:p>
          <a:p>
            <a:r>
              <a:rPr lang="en-US" sz="1000" dirty="0" smtClean="0"/>
              <a:t>EPA parallels the International Association for Public Participation 7 “core values of public participation”</a:t>
            </a:r>
          </a:p>
          <a:p>
            <a:r>
              <a:rPr lang="en-US" sz="1000" dirty="0" smtClean="0"/>
              <a:t>EPA has a CI policy since 1981, and nearly 100 CI Coordinators across the 10 regional offices</a:t>
            </a:r>
          </a:p>
          <a:p>
            <a:r>
              <a:rPr lang="en-US" sz="1000" dirty="0" smtClean="0"/>
              <a:t>Technical assistance (grants and services) are provided to ensure communities are independently advised on challenging technical issues </a:t>
            </a:r>
          </a:p>
          <a:p>
            <a:r>
              <a:rPr lang="en-US" sz="1000" dirty="0" smtClean="0"/>
              <a:t>Our experience shows good</a:t>
            </a:r>
            <a:br>
              <a:rPr lang="en-US" sz="1000" dirty="0" smtClean="0"/>
            </a:br>
            <a:r>
              <a:rPr lang="en-US" sz="1000" dirty="0" smtClean="0"/>
              <a:t>CI results in better remedies</a:t>
            </a:r>
          </a:p>
          <a:p>
            <a:r>
              <a:rPr lang="en-US" sz="1000" dirty="0" smtClean="0"/>
              <a:t>Environ mental justice link</a:t>
            </a:r>
          </a:p>
          <a:p>
            <a:endParaRPr lang="en-US" sz="1000" dirty="0" smtClean="0"/>
          </a:p>
          <a:p>
            <a:r>
              <a:rPr lang="en-US" sz="1000" dirty="0" smtClean="0"/>
              <a:t>…members of the public affected by a Superfund site have a right to know what the Agency is doing in their community and to have a say in the decision-making process. (Superfund Community Involvement Handbook).</a:t>
            </a:r>
          </a:p>
          <a:p>
            <a:r>
              <a:rPr lang="en-US" sz="1000" dirty="0" smtClean="0"/>
              <a:t>In Superfund, Remedial Action Objectives factor reasonably anticipated future </a:t>
            </a:r>
            <a:r>
              <a:rPr lang="en-US" sz="1000" dirty="0" err="1" smtClean="0"/>
              <a:t>landuse</a:t>
            </a:r>
            <a:r>
              <a:rPr lang="en-US" sz="1000" dirty="0" smtClean="0"/>
              <a:t>*.</a:t>
            </a:r>
          </a:p>
          <a:p>
            <a:r>
              <a:rPr lang="en-US" sz="1000" dirty="0" smtClean="0"/>
              <a:t>EPA serves as an active partner in helping to return sites to productive uses</a:t>
            </a:r>
          </a:p>
          <a:p>
            <a:r>
              <a:rPr lang="en-US" sz="1000" dirty="0" smtClean="0"/>
              <a:t>Funding reuse assessments and redevelopment planning</a:t>
            </a:r>
          </a:p>
          <a:p>
            <a:r>
              <a:rPr lang="en-US" sz="1000" dirty="0" smtClean="0"/>
              <a:t>Removing reuse barriers, real or perceived</a:t>
            </a:r>
          </a:p>
          <a:p>
            <a:r>
              <a:rPr lang="en-US" sz="1000" dirty="0" smtClean="0"/>
              <a:t>Partnering with local governments, communities, developers, and other interested stakeholders</a:t>
            </a:r>
          </a:p>
          <a:p>
            <a:r>
              <a:rPr lang="en-US" sz="1000" dirty="0" smtClean="0"/>
              <a:t>Beyond cleanup: Sites ready for anticipated reuse is a key Superfund “GPRA” goal</a:t>
            </a:r>
          </a:p>
          <a:p>
            <a:r>
              <a:rPr lang="en-US" sz="1000" dirty="0" smtClean="0"/>
              <a:t>Annually 300 businesses at 142 Superfund sites with redevelopment has taken place generate $8.8 billion in sales, 25,000 jobs and $1.6 billion in employment income</a:t>
            </a:r>
          </a:p>
        </p:txBody>
      </p:sp>
      <p:sp>
        <p:nvSpPr>
          <p:cNvPr id="4" name="Slide Number Placeholder 3"/>
          <p:cNvSpPr>
            <a:spLocks noGrp="1"/>
          </p:cNvSpPr>
          <p:nvPr>
            <p:ph type="sldNum" sz="quarter" idx="10"/>
          </p:nvPr>
        </p:nvSpPr>
        <p:spPr/>
        <p:txBody>
          <a:bodyPr/>
          <a:lstStyle/>
          <a:p>
            <a:fld id="{F3DD6781-97A3-46DB-A013-105247B597C5}" type="slidenum">
              <a:rPr lang="en-US" smtClean="0"/>
              <a:t>10</a:t>
            </a:fld>
            <a:endParaRPr lang="en-US"/>
          </a:p>
        </p:txBody>
      </p:sp>
    </p:spTree>
    <p:extLst>
      <p:ext uri="{BB962C8B-B14F-4D97-AF65-F5344CB8AC3E}">
        <p14:creationId xmlns:p14="http://schemas.microsoft.com/office/powerpoint/2010/main" val="111935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TSCA </a:t>
            </a:r>
          </a:p>
          <a:p>
            <a:r>
              <a:rPr lang="en-US" dirty="0" smtClean="0"/>
              <a:t>Region 10 – Adherence to Standard as a condition of approval; first TSCA site to post summary document on ASTM website (Boeing, Everett, WA)</a:t>
            </a:r>
          </a:p>
          <a:p>
            <a:r>
              <a:rPr lang="en-US" dirty="0" smtClean="0"/>
              <a:t>Region 1 – Recommends adherence to Standard in approval letter</a:t>
            </a:r>
          </a:p>
          <a:p>
            <a:r>
              <a:rPr lang="en-US" dirty="0" smtClean="0"/>
              <a:t>RCRA </a:t>
            </a:r>
          </a:p>
          <a:p>
            <a:r>
              <a:rPr lang="en-US" dirty="0" smtClean="0"/>
              <a:t>Region 1 - First site to post summary document on ASTM website (Pharma &amp; Upjohn Site, New Haven, CT)</a:t>
            </a:r>
          </a:p>
          <a:p>
            <a:r>
              <a:rPr lang="en-US" dirty="0" smtClean="0"/>
              <a:t>Region 5 - MOU with GM for greener cleanups</a:t>
            </a:r>
          </a:p>
          <a:p>
            <a:r>
              <a:rPr lang="en-US" dirty="0" smtClean="0"/>
              <a:t>Superfund</a:t>
            </a:r>
          </a:p>
          <a:p>
            <a:r>
              <a:rPr lang="en-US" dirty="0" smtClean="0"/>
              <a:t>Three draft SF SOWs announced on </a:t>
            </a:r>
            <a:r>
              <a:rPr lang="en-US" dirty="0" err="1" smtClean="0"/>
              <a:t>FedBizzOpps</a:t>
            </a:r>
            <a:r>
              <a:rPr lang="en-US" dirty="0" smtClean="0"/>
              <a:t> calls for consideration of footprint reductions and references the Standard. The SF contracts are worth about $500M over 10 years</a:t>
            </a:r>
          </a:p>
          <a:p>
            <a:r>
              <a:rPr lang="en-US" dirty="0" smtClean="0"/>
              <a:t>Regions have implemented the Standard  at fund lead sites; Region 10 summary is posted on CLU-In</a:t>
            </a:r>
          </a:p>
          <a:p>
            <a:r>
              <a:rPr lang="en-US" dirty="0" smtClean="0"/>
              <a:t>Brownfields</a:t>
            </a:r>
          </a:p>
          <a:p>
            <a:r>
              <a:rPr lang="en-US" dirty="0" smtClean="0"/>
              <a:t>Training for grantees at the Brownfields conference</a:t>
            </a:r>
          </a:p>
          <a:p>
            <a:r>
              <a:rPr lang="en-US" dirty="0" smtClean="0"/>
              <a:t>Illinois used RLF to support cleanups at two Chicago Public Building Commission (PBC) Brownfield sites; PBC now embraces Standard</a:t>
            </a:r>
          </a:p>
          <a:p>
            <a:r>
              <a:rPr lang="en-US" dirty="0" smtClean="0"/>
              <a:t>Greener cleanup standard technical support available for Brownfields sites</a:t>
            </a:r>
          </a:p>
          <a:p>
            <a:r>
              <a:rPr lang="en-US" dirty="0" smtClean="0"/>
              <a:t>Federal Facilities</a:t>
            </a:r>
          </a:p>
          <a:p>
            <a:r>
              <a:rPr lang="en-US" dirty="0" smtClean="0"/>
              <a:t>Fort </a:t>
            </a:r>
            <a:r>
              <a:rPr lang="en-US" dirty="0" err="1" smtClean="0"/>
              <a:t>Gillem</a:t>
            </a:r>
            <a:r>
              <a:rPr lang="en-US" dirty="0" smtClean="0"/>
              <a:t> (Forest Park, GA) contractor included the Standard in their contract proposal, which was accepted by the Army </a:t>
            </a:r>
          </a:p>
          <a:p>
            <a:r>
              <a:rPr lang="en-US" dirty="0" smtClean="0"/>
              <a:t>States</a:t>
            </a:r>
          </a:p>
          <a:p>
            <a:r>
              <a:rPr lang="en-US" dirty="0" smtClean="0"/>
              <a:t>Five States highlight the standard on their websites</a:t>
            </a:r>
          </a:p>
          <a:p>
            <a:r>
              <a:rPr lang="en-US" dirty="0" smtClean="0"/>
              <a:t>Wisconsin and Massachusetts call for reporting footprint reductions as part of their cleanup programs</a:t>
            </a:r>
          </a:p>
          <a:p>
            <a:r>
              <a:rPr lang="en-US" dirty="0" smtClean="0"/>
              <a:t>MA policy strongly encourages use of the Standard to meet regulatory requirement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4F83D3C-EE73-46F8-B5A9-A8F4D715F754}" type="slidenum">
              <a:rPr lang="en-US" smtClean="0"/>
              <a:pPr>
                <a:defRPr/>
              </a:pPr>
              <a:t>11</a:t>
            </a:fld>
            <a:endParaRPr lang="en-US" dirty="0"/>
          </a:p>
        </p:txBody>
      </p:sp>
    </p:spTree>
    <p:extLst>
      <p:ext uri="{BB962C8B-B14F-4D97-AF65-F5344CB8AC3E}">
        <p14:creationId xmlns:p14="http://schemas.microsoft.com/office/powerpoint/2010/main" val="244035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a:ln/>
        </p:spPr>
      </p:sp>
      <p:sp>
        <p:nvSpPr>
          <p:cNvPr id="95234" name="Notes Placeholder 2"/>
          <p:cNvSpPr>
            <a:spLocks noGrp="1"/>
          </p:cNvSpPr>
          <p:nvPr>
            <p:ph type="body" idx="1"/>
          </p:nvPr>
        </p:nvSpPr>
        <p:spPr>
          <a:noFill/>
          <a:ln/>
        </p:spPr>
        <p:txBody>
          <a:bodyPr/>
          <a:lstStyle/>
          <a:p>
            <a:pPr eaLnBrk="1" hangingPunct="1">
              <a:spcBef>
                <a:spcPct val="0"/>
              </a:spcBef>
            </a:pPr>
            <a:endParaRPr lang="en-US" smtClean="0"/>
          </a:p>
        </p:txBody>
      </p:sp>
      <p:sp>
        <p:nvSpPr>
          <p:cNvPr id="95235" name="Slide Number Placeholder 3"/>
          <p:cNvSpPr>
            <a:spLocks noGrp="1"/>
          </p:cNvSpPr>
          <p:nvPr>
            <p:ph type="sldNum" sz="quarter" idx="5"/>
          </p:nvPr>
        </p:nvSpPr>
        <p:spPr>
          <a:noFill/>
        </p:spPr>
        <p:txBody>
          <a:bodyPr/>
          <a:lstStyle/>
          <a:p>
            <a:fld id="{E73EA829-480A-426D-9880-00F3F0C8CB9A}" type="slidenum">
              <a:rPr lang="en-US" smtClean="0"/>
              <a:pPr/>
              <a:t>12</a:t>
            </a:fld>
            <a:endParaRPr lang="en-US" smtClean="0"/>
          </a:p>
        </p:txBody>
      </p:sp>
    </p:spTree>
    <p:extLst>
      <p:ext uri="{BB962C8B-B14F-4D97-AF65-F5344CB8AC3E}">
        <p14:creationId xmlns:p14="http://schemas.microsoft.com/office/powerpoint/2010/main" val="3320711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4F83D3C-EE73-46F8-B5A9-A8F4D715F754}" type="slidenum">
              <a:rPr lang="en-US" smtClean="0"/>
              <a:pPr>
                <a:defRPr/>
              </a:pPr>
              <a:t>2</a:t>
            </a:fld>
            <a:endParaRPr lang="en-US" dirty="0"/>
          </a:p>
        </p:txBody>
      </p:sp>
    </p:spTree>
    <p:extLst>
      <p:ext uri="{BB962C8B-B14F-4D97-AF65-F5344CB8AC3E}">
        <p14:creationId xmlns:p14="http://schemas.microsoft.com/office/powerpoint/2010/main" val="2284826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4300" y="4258469"/>
            <a:ext cx="6781800" cy="4803775"/>
          </a:xfrm>
        </p:spPr>
        <p:txBody>
          <a:bodyPr>
            <a:noAutofit/>
          </a:bodyPr>
          <a:lstStyle/>
          <a:p>
            <a:pPr marL="60325" indent="-60325" algn="just">
              <a:spcBef>
                <a:spcPts val="0"/>
              </a:spcBef>
              <a:buFontTx/>
              <a:buChar char="•"/>
            </a:pPr>
            <a:r>
              <a:rPr lang="en-US" sz="900" kern="1200" dirty="0" smtClean="0">
                <a:solidFill>
                  <a:schemeClr val="tx1"/>
                </a:solidFill>
                <a:effectLst/>
                <a:latin typeface="+mn-lt"/>
              </a:rPr>
              <a:t>Contaminated sites addressed by OSWER programs exist in thousands of communities across the U.S. ranging from remote to large urban settings. Many of them are located in economically distressed communities that suffer from disproportionate and adverse environmental exposures. </a:t>
            </a:r>
          </a:p>
          <a:p>
            <a:pPr marL="60325" indent="-60325" algn="just">
              <a:spcBef>
                <a:spcPts val="0"/>
              </a:spcBef>
              <a:buFontTx/>
              <a:buChar char="•"/>
            </a:pPr>
            <a:r>
              <a:rPr kumimoji="0" lang="en-US" sz="900" b="0" i="0" u="none" strike="noStrike" cap="none" normalizeH="0" baseline="0" dirty="0" smtClean="0">
                <a:ln>
                  <a:noFill/>
                </a:ln>
                <a:solidFill>
                  <a:schemeClr val="tx1"/>
                </a:solidFill>
                <a:effectLst/>
                <a:latin typeface="+mn-lt"/>
              </a:rPr>
              <a:t>To help us understand the communities our cleanup programs are working in, OSWER collected data on the population within 1 and 3 miles of our SF remedial, RCRA CA, and Brownfields sites that received EPA funding.</a:t>
            </a:r>
          </a:p>
          <a:p>
            <a:pPr marL="685800" lvl="1" indent="-114300" algn="just">
              <a:spcBef>
                <a:spcPts val="0"/>
              </a:spcBef>
              <a:buFontTx/>
              <a:buChar char="•"/>
            </a:pPr>
            <a:r>
              <a:rPr kumimoji="0" lang="en-US" sz="900" b="0" i="1" u="none" strike="noStrike" cap="none" normalizeH="0" baseline="0" dirty="0" smtClean="0">
                <a:ln>
                  <a:noFill/>
                </a:ln>
                <a:solidFill>
                  <a:schemeClr val="tx1"/>
                </a:solidFill>
                <a:effectLst/>
                <a:latin typeface="+mn-lt"/>
              </a:rPr>
              <a:t>NOTE: UST sites were not included because there are over 500,000 typically small acreage sites (i.e. gas stations) making them present in most communities across the country.</a:t>
            </a:r>
          </a:p>
          <a:p>
            <a:pPr marL="60325" indent="-60325" algn="just">
              <a:spcBef>
                <a:spcPts val="0"/>
              </a:spcBef>
              <a:buFontTx/>
              <a:buChar char="•"/>
            </a:pPr>
            <a:r>
              <a:rPr lang="en-US" sz="900" kern="1200" dirty="0" smtClean="0">
                <a:solidFill>
                  <a:schemeClr val="tx1"/>
                </a:solidFill>
                <a:effectLst/>
                <a:latin typeface="+mn-lt"/>
              </a:rPr>
              <a:t>The three mile area surrounding sites was used because it is a good representation of the geographic area where people in a community live most of their lives – where they shop, work, go to school, go out to restaurants, and participate in outdoor activities.</a:t>
            </a:r>
          </a:p>
          <a:p>
            <a:pPr algn="just">
              <a:spcBef>
                <a:spcPts val="0"/>
              </a:spcBef>
            </a:pPr>
            <a:r>
              <a:rPr lang="en-US" sz="900" kern="1200" dirty="0" smtClean="0">
                <a:solidFill>
                  <a:schemeClr val="tx1"/>
                </a:solidFill>
                <a:effectLst/>
                <a:latin typeface="+mn-lt"/>
              </a:rPr>
              <a:t>     </a:t>
            </a:r>
          </a:p>
          <a:p>
            <a:pPr marL="114300" indent="-114300" algn="just">
              <a:spcBef>
                <a:spcPts val="0"/>
              </a:spcBef>
              <a:buFontTx/>
              <a:buNone/>
            </a:pPr>
            <a:r>
              <a:rPr kumimoji="0" lang="en-US" sz="900" b="1" i="0" u="sng" strike="noStrike" cap="none" normalizeH="0" baseline="0" dirty="0" smtClean="0">
                <a:ln>
                  <a:noFill/>
                </a:ln>
                <a:solidFill>
                  <a:schemeClr val="tx2">
                    <a:lumMod val="60000"/>
                    <a:lumOff val="40000"/>
                  </a:schemeClr>
                </a:solidFill>
                <a:effectLst/>
                <a:latin typeface="+mn-lt"/>
              </a:rPr>
              <a:t>What we found</a:t>
            </a:r>
            <a:r>
              <a:rPr kumimoji="0" lang="en-US" sz="900" b="1" i="0" u="none" strike="noStrike" cap="none" normalizeH="0" baseline="0" dirty="0" smtClean="0">
                <a:ln>
                  <a:noFill/>
                </a:ln>
                <a:solidFill>
                  <a:schemeClr val="tx2">
                    <a:lumMod val="60000"/>
                    <a:lumOff val="40000"/>
                  </a:schemeClr>
                </a:solidFill>
                <a:effectLst/>
                <a:latin typeface="+mn-lt"/>
              </a:rPr>
              <a:t>:</a:t>
            </a:r>
            <a:endParaRPr kumimoji="0" lang="en-US" sz="900" b="0" i="0" u="none" strike="noStrike" cap="none" normalizeH="0" baseline="0" dirty="0" smtClean="0">
              <a:ln>
                <a:noFill/>
              </a:ln>
              <a:solidFill>
                <a:schemeClr val="tx2">
                  <a:lumMod val="60000"/>
                  <a:lumOff val="40000"/>
                </a:schemeClr>
              </a:solidFill>
              <a:effectLst/>
              <a:latin typeface="+mn-lt"/>
            </a:endParaRPr>
          </a:p>
          <a:p>
            <a:pPr marL="60325" marR="0" lvl="0" indent="-60325" algn="just" defTabSz="914400" rtl="0" eaLnBrk="1" fontAlgn="base" latinLnBrk="0" hangingPunct="1">
              <a:spcBef>
                <a:spcPts val="0"/>
              </a:spcBef>
              <a:spcAft>
                <a:spcPct val="0"/>
              </a:spcAft>
              <a:buClrTx/>
              <a:buSzTx/>
              <a:buFontTx/>
              <a:buChar char="•"/>
              <a:tabLst/>
              <a:defRPr/>
            </a:pPr>
            <a:r>
              <a:rPr kumimoji="0" lang="en-US" sz="900" b="0" i="0" u="none" strike="noStrike" cap="none" normalizeH="0" baseline="0" dirty="0" smtClean="0">
                <a:ln>
                  <a:noFill/>
                </a:ln>
                <a:solidFill>
                  <a:schemeClr val="tx1"/>
                </a:solidFill>
                <a:effectLst/>
                <a:latin typeface="+mn-lt"/>
              </a:rPr>
              <a:t>Approximately </a:t>
            </a:r>
            <a:r>
              <a:rPr kumimoji="0" lang="en-US" sz="900" b="1" i="0" u="none" strike="noStrike" cap="none" normalizeH="0" baseline="0" dirty="0" smtClean="0">
                <a:ln>
                  <a:noFill/>
                </a:ln>
                <a:solidFill>
                  <a:schemeClr val="tx1"/>
                </a:solidFill>
                <a:effectLst/>
                <a:latin typeface="+mn-lt"/>
              </a:rPr>
              <a:t>156 million people </a:t>
            </a:r>
            <a:r>
              <a:rPr kumimoji="0" lang="en-US" sz="900" b="0" i="0" u="none" strike="noStrike" cap="none" normalizeH="0" baseline="0" dirty="0" smtClean="0">
                <a:ln>
                  <a:noFill/>
                </a:ln>
                <a:solidFill>
                  <a:schemeClr val="tx1"/>
                </a:solidFill>
                <a:effectLst/>
                <a:latin typeface="+mn-lt"/>
              </a:rPr>
              <a:t>live within </a:t>
            </a:r>
            <a:r>
              <a:rPr kumimoji="0" lang="en-US" sz="900" b="1" i="0" u="none" strike="noStrike" cap="none" normalizeH="0" baseline="0" dirty="0" smtClean="0">
                <a:ln>
                  <a:noFill/>
                </a:ln>
                <a:solidFill>
                  <a:schemeClr val="tx1"/>
                </a:solidFill>
                <a:effectLst/>
                <a:latin typeface="+mn-lt"/>
              </a:rPr>
              <a:t>3 miles</a:t>
            </a:r>
            <a:r>
              <a:rPr kumimoji="0" lang="en-US" sz="900" b="0" i="0" u="none" strike="noStrike" cap="none" normalizeH="0" baseline="0" dirty="0" smtClean="0">
                <a:ln>
                  <a:noFill/>
                </a:ln>
                <a:solidFill>
                  <a:schemeClr val="tx1"/>
                </a:solidFill>
                <a:effectLst/>
                <a:latin typeface="+mn-lt"/>
              </a:rPr>
              <a:t> of our Superfun</a:t>
            </a:r>
            <a:r>
              <a:rPr lang="en-US" sz="900" dirty="0" smtClean="0">
                <a:latin typeface="+mn-lt"/>
              </a:rPr>
              <a:t>d Remedial, RCRA CA, and Brownfields </a:t>
            </a:r>
            <a:r>
              <a:rPr kumimoji="0" lang="en-US" sz="900" b="0" i="0" u="none" strike="noStrike" cap="none" normalizeH="0" baseline="0" dirty="0" smtClean="0">
                <a:ln>
                  <a:noFill/>
                </a:ln>
                <a:solidFill>
                  <a:schemeClr val="tx1"/>
                </a:solidFill>
                <a:effectLst/>
                <a:latin typeface="+mn-lt"/>
              </a:rPr>
              <a:t>sites that received EPA funding  (roughly </a:t>
            </a:r>
            <a:r>
              <a:rPr kumimoji="0" lang="en-US" sz="900" i="0" u="none" strike="noStrike" cap="none" normalizeH="0" baseline="0" dirty="0" smtClean="0">
                <a:ln>
                  <a:noFill/>
                </a:ln>
                <a:solidFill>
                  <a:schemeClr val="tx1"/>
                </a:solidFill>
                <a:effectLst/>
                <a:latin typeface="+mn-lt"/>
              </a:rPr>
              <a:t>51%</a:t>
            </a:r>
            <a:r>
              <a:rPr kumimoji="0" lang="en-US" sz="900" b="0" i="0" u="none" strike="noStrike" cap="none" normalizeH="0" baseline="0" dirty="0" smtClean="0">
                <a:ln>
                  <a:noFill/>
                </a:ln>
                <a:solidFill>
                  <a:schemeClr val="tx1"/>
                </a:solidFill>
                <a:effectLst/>
                <a:latin typeface="+mn-lt"/>
              </a:rPr>
              <a:t> of the U.S. population), including approximately</a:t>
            </a:r>
            <a:r>
              <a:rPr kumimoji="0" lang="en-US" sz="900" b="0" i="0" u="none" strike="noStrike" cap="none" normalizeH="0" dirty="0" smtClean="0">
                <a:ln>
                  <a:noFill/>
                </a:ln>
                <a:solidFill>
                  <a:schemeClr val="tx1"/>
                </a:solidFill>
                <a:effectLst/>
                <a:latin typeface="+mn-lt"/>
              </a:rPr>
              <a:t> </a:t>
            </a:r>
            <a:r>
              <a:rPr kumimoji="0" lang="en-US" sz="900" b="1" i="0" u="none" strike="noStrike" cap="none" normalizeH="0" dirty="0" smtClean="0">
                <a:ln>
                  <a:noFill/>
                </a:ln>
                <a:solidFill>
                  <a:schemeClr val="tx1"/>
                </a:solidFill>
                <a:effectLst/>
                <a:latin typeface="+mn-lt"/>
              </a:rPr>
              <a:t>We also</a:t>
            </a:r>
            <a:r>
              <a:rPr kumimoji="0" lang="en-US" sz="900" b="1" i="0" u="none" strike="noStrike" cap="none" normalizeH="0" baseline="0" dirty="0" smtClean="0">
                <a:ln>
                  <a:noFill/>
                </a:ln>
                <a:solidFill>
                  <a:schemeClr val="tx1"/>
                </a:solidFill>
                <a:effectLst/>
                <a:latin typeface="+mn-lt"/>
              </a:rPr>
              <a:t> found that our near-site population includes:</a:t>
            </a:r>
          </a:p>
          <a:p>
            <a:pPr marL="742950" lvl="1" indent="-171450" algn="just">
              <a:spcBef>
                <a:spcPts val="0"/>
              </a:spcBef>
              <a:buFont typeface="Wingdings" panose="05000000000000000000" pitchFamily="2" charset="2"/>
              <a:buChar char="ü"/>
            </a:pPr>
            <a:r>
              <a:rPr kumimoji="0" lang="en-US" sz="900" b="1" i="0" u="none" strike="noStrike" cap="none" normalizeH="0" baseline="0" dirty="0" smtClean="0">
                <a:ln>
                  <a:noFill/>
                </a:ln>
                <a:solidFill>
                  <a:schemeClr val="tx1"/>
                </a:solidFill>
                <a:effectLst/>
                <a:latin typeface="+mn-lt"/>
              </a:rPr>
              <a:t>52%</a:t>
            </a:r>
            <a:r>
              <a:rPr kumimoji="0" lang="en-US" sz="900" b="0" i="0" u="none" strike="noStrike" cap="none" normalizeH="0" baseline="0" dirty="0" smtClean="0">
                <a:ln>
                  <a:noFill/>
                </a:ln>
                <a:solidFill>
                  <a:schemeClr val="tx1"/>
                </a:solidFill>
                <a:effectLst/>
                <a:latin typeface="+mn-lt"/>
              </a:rPr>
              <a:t> of all children in the U.S. under the age of </a:t>
            </a:r>
            <a:r>
              <a:rPr kumimoji="0" lang="en-US" sz="900" b="1" i="0" u="none" strike="noStrike" cap="none" normalizeH="0" baseline="0" dirty="0" smtClean="0">
                <a:ln>
                  <a:noFill/>
                </a:ln>
                <a:solidFill>
                  <a:schemeClr val="tx1"/>
                </a:solidFill>
                <a:effectLst/>
                <a:latin typeface="+mn-lt"/>
              </a:rPr>
              <a:t>5</a:t>
            </a:r>
            <a:r>
              <a:rPr kumimoji="0" lang="en-US" sz="900" b="1" i="0" u="none" strike="noStrike" cap="none" normalizeH="0" dirty="0" smtClean="0">
                <a:ln>
                  <a:noFill/>
                </a:ln>
                <a:solidFill>
                  <a:schemeClr val="tx1"/>
                </a:solidFill>
                <a:effectLst/>
                <a:latin typeface="+mn-lt"/>
              </a:rPr>
              <a:t> </a:t>
            </a:r>
          </a:p>
          <a:p>
            <a:pPr marL="742950" lvl="1" indent="-171450" algn="just">
              <a:spcBef>
                <a:spcPts val="0"/>
              </a:spcBef>
              <a:buFont typeface="Wingdings" panose="05000000000000000000" pitchFamily="2" charset="2"/>
              <a:buChar char="ü"/>
            </a:pPr>
            <a:r>
              <a:rPr kumimoji="0" lang="en-US" sz="900" b="0" i="0" u="none" strike="noStrike" cap="none" normalizeH="0" baseline="0" dirty="0" smtClean="0">
                <a:ln>
                  <a:noFill/>
                </a:ln>
                <a:solidFill>
                  <a:schemeClr val="tx1"/>
                </a:solidFill>
                <a:effectLst/>
                <a:latin typeface="+mn-lt"/>
              </a:rPr>
              <a:t>50% of all children in the U.S. under 18</a:t>
            </a:r>
          </a:p>
          <a:p>
            <a:pPr marL="742950" marR="0" lvl="1" indent="-171450" algn="just" defTabSz="914400" rtl="0" eaLnBrk="0" fontAlgn="base" latinLnBrk="0" hangingPunct="0">
              <a:spcBef>
                <a:spcPts val="0"/>
              </a:spcBef>
              <a:spcAft>
                <a:spcPct val="0"/>
              </a:spcAft>
              <a:buClrTx/>
              <a:buSzTx/>
              <a:buFont typeface="Wingdings" panose="05000000000000000000" pitchFamily="2" charset="2"/>
              <a:buChar char="ü"/>
              <a:tabLst/>
            </a:pPr>
            <a:r>
              <a:rPr kumimoji="0" lang="en-US" sz="900" b="0" i="0" u="none" strike="noStrike" cap="none" normalizeH="0" baseline="0" dirty="0" smtClean="0">
                <a:ln>
                  <a:noFill/>
                </a:ln>
                <a:solidFill>
                  <a:schemeClr val="tx1"/>
                </a:solidFill>
                <a:effectLst/>
                <a:latin typeface="+mn-lt"/>
              </a:rPr>
              <a:t>65% of all blacks in the U.S.</a:t>
            </a:r>
          </a:p>
          <a:p>
            <a:pPr marL="742950" marR="0" lvl="1" indent="-171450" algn="just" defTabSz="914400" rtl="0" eaLnBrk="0" fontAlgn="base" latinLnBrk="0" hangingPunct="0">
              <a:spcBef>
                <a:spcPts val="0"/>
              </a:spcBef>
              <a:spcAft>
                <a:spcPct val="0"/>
              </a:spcAft>
              <a:buClrTx/>
              <a:buSzTx/>
              <a:buFont typeface="Wingdings" panose="05000000000000000000" pitchFamily="2" charset="2"/>
              <a:buChar char="ü"/>
              <a:tabLst/>
            </a:pPr>
            <a:r>
              <a:rPr kumimoji="0" lang="en-US" sz="900" b="0" i="0" u="none" strike="noStrike" cap="none" normalizeH="0" baseline="0" dirty="0" smtClean="0">
                <a:ln>
                  <a:noFill/>
                </a:ln>
                <a:solidFill>
                  <a:schemeClr val="tx1"/>
                </a:solidFill>
                <a:effectLst/>
                <a:latin typeface="+mn-lt"/>
              </a:rPr>
              <a:t>61% of all Hispanics in the U.S.</a:t>
            </a:r>
          </a:p>
          <a:p>
            <a:pPr marL="742950" marR="0" lvl="1" indent="-171450" algn="just" defTabSz="914400" rtl="0" eaLnBrk="0" fontAlgn="base" latinLnBrk="0" hangingPunct="0">
              <a:spcBef>
                <a:spcPts val="0"/>
              </a:spcBef>
              <a:spcAft>
                <a:spcPct val="0"/>
              </a:spcAft>
              <a:buClrTx/>
              <a:buSzTx/>
              <a:buFont typeface="Wingdings" panose="05000000000000000000" pitchFamily="2" charset="2"/>
              <a:buChar char="ü"/>
              <a:tabLst/>
            </a:pPr>
            <a:r>
              <a:rPr kumimoji="0" lang="en-US" sz="900" b="0" i="0" u="none" strike="noStrike" cap="none" normalizeH="0" baseline="0" dirty="0" smtClean="0">
                <a:ln>
                  <a:noFill/>
                </a:ln>
                <a:solidFill>
                  <a:schemeClr val="tx1"/>
                </a:solidFill>
                <a:effectLst/>
                <a:latin typeface="+mn-lt"/>
              </a:rPr>
              <a:t>62% of all minorities in the U.S.</a:t>
            </a:r>
          </a:p>
          <a:p>
            <a:pPr marL="742950" marR="0" lvl="1" indent="-171450" algn="just" defTabSz="914400" rtl="0" eaLnBrk="0" fontAlgn="base" latinLnBrk="0" hangingPunct="0">
              <a:spcBef>
                <a:spcPts val="0"/>
              </a:spcBef>
              <a:spcAft>
                <a:spcPct val="0"/>
              </a:spcAft>
              <a:buClrTx/>
              <a:buSzTx/>
              <a:buFont typeface="Wingdings" panose="05000000000000000000" pitchFamily="2" charset="2"/>
              <a:buChar char="ü"/>
              <a:tabLst/>
            </a:pPr>
            <a:r>
              <a:rPr kumimoji="0" lang="en-US" sz="900" b="0" i="0" u="none" strike="noStrike" cap="none" normalizeH="0" baseline="0" dirty="0" smtClean="0">
                <a:ln>
                  <a:noFill/>
                </a:ln>
                <a:solidFill>
                  <a:schemeClr val="tx1"/>
                </a:solidFill>
                <a:effectLst/>
                <a:latin typeface="+mn-lt"/>
              </a:rPr>
              <a:t>58% of all households in the U.S. below the poverty level</a:t>
            </a:r>
          </a:p>
          <a:p>
            <a:pPr marL="742950" marR="0" lvl="1" indent="-171450" algn="just" defTabSz="914400" rtl="0" eaLnBrk="0" fontAlgn="base" latinLnBrk="0" hangingPunct="0">
              <a:spcBef>
                <a:spcPts val="0"/>
              </a:spcBef>
              <a:spcAft>
                <a:spcPct val="0"/>
              </a:spcAft>
              <a:buClrTx/>
              <a:buSzTx/>
              <a:buFont typeface="Wingdings" panose="05000000000000000000" pitchFamily="2" charset="2"/>
              <a:buChar char="ü"/>
              <a:tabLst/>
            </a:pPr>
            <a:r>
              <a:rPr kumimoji="0" lang="en-US" sz="900" b="0" i="0" u="none" strike="noStrike" cap="none" normalizeH="0" baseline="0" dirty="0" smtClean="0">
                <a:ln>
                  <a:noFill/>
                </a:ln>
                <a:solidFill>
                  <a:schemeClr val="tx1"/>
                </a:solidFill>
                <a:effectLst/>
                <a:latin typeface="+mn-lt"/>
              </a:rPr>
              <a:t>54% of all people with less than a high school education in the U.S.</a:t>
            </a:r>
          </a:p>
          <a:p>
            <a:pPr marL="60325" indent="-60325" algn="just">
              <a:spcBef>
                <a:spcPts val="0"/>
              </a:spcBef>
              <a:buFont typeface="Arial" panose="020B0604020202020204" pitchFamily="34" charset="0"/>
              <a:buChar char="•"/>
            </a:pPr>
            <a:r>
              <a:rPr lang="en-US" sz="900" kern="1200" dirty="0" smtClean="0">
                <a:solidFill>
                  <a:schemeClr val="tx1"/>
                </a:solidFill>
                <a:effectLst/>
                <a:latin typeface="+mn-lt"/>
              </a:rPr>
              <a:t>While there is no single way to characterize communities located near our sites, looking at the census data we found that the population within 1</a:t>
            </a:r>
            <a:r>
              <a:rPr lang="en-US" sz="900" kern="1200" baseline="0" dirty="0" smtClean="0">
                <a:solidFill>
                  <a:schemeClr val="tx1"/>
                </a:solidFill>
                <a:effectLst/>
                <a:latin typeface="+mn-lt"/>
              </a:rPr>
              <a:t> and 3 </a:t>
            </a:r>
            <a:r>
              <a:rPr lang="en-US" sz="900" kern="1200" dirty="0" smtClean="0">
                <a:solidFill>
                  <a:schemeClr val="tx1"/>
                </a:solidFill>
                <a:effectLst/>
                <a:latin typeface="+mn-lt"/>
              </a:rPr>
              <a:t>miles of our sites is </a:t>
            </a:r>
            <a:r>
              <a:rPr lang="en-US" sz="900" b="1" kern="1200" dirty="0" smtClean="0">
                <a:solidFill>
                  <a:schemeClr val="tx1"/>
                </a:solidFill>
                <a:effectLst/>
                <a:latin typeface="+mn-lt"/>
              </a:rPr>
              <a:t>more minority, low income, linguistically isolated, and less likely to have a high school education than the U.S. population as a whole</a:t>
            </a:r>
            <a:r>
              <a:rPr lang="en-US" sz="900" kern="1200" dirty="0" smtClean="0">
                <a:solidFill>
                  <a:schemeClr val="tx1"/>
                </a:solidFill>
                <a:effectLst/>
                <a:latin typeface="+mn-lt"/>
              </a:rPr>
              <a:t>.  These communities may have fewer resources with which to address concerns about their health and environment. </a:t>
            </a:r>
          </a:p>
          <a:p>
            <a:pPr marL="517525" lvl="1" indent="-60325" algn="just">
              <a:spcBef>
                <a:spcPts val="0"/>
              </a:spcBef>
              <a:buFont typeface="Arial" panose="020B0604020202020204" pitchFamily="34" charset="0"/>
              <a:buChar char="•"/>
            </a:pPr>
            <a:r>
              <a:rPr lang="en-US" sz="900" i="1" kern="1200" dirty="0" smtClean="0">
                <a:solidFill>
                  <a:schemeClr val="tx1"/>
                </a:solidFill>
                <a:effectLst/>
                <a:latin typeface="+mn-lt"/>
              </a:rPr>
              <a:t>NOTE:  It is important to note that proximity to a site does not necessarily represent risk of adverse health effects.  The risk of exposure varies significantly across all the different types of contaminated sites. </a:t>
            </a:r>
          </a:p>
          <a:p>
            <a:pPr marL="171450" indent="-171450" algn="just">
              <a:spcBef>
                <a:spcPts val="0"/>
              </a:spcBef>
              <a:buFont typeface="Arial" panose="020B0604020202020204" pitchFamily="34" charset="0"/>
              <a:buChar char="•"/>
            </a:pPr>
            <a:endParaRPr kumimoji="0" lang="en-US" sz="900" b="0" i="0" u="none" strike="noStrike" cap="none" normalizeH="0" baseline="0" dirty="0" smtClean="0">
              <a:ln>
                <a:noFill/>
              </a:ln>
              <a:solidFill>
                <a:schemeClr val="tx1"/>
              </a:solidFill>
              <a:effectLst/>
              <a:latin typeface="+mn-lt"/>
            </a:endParaRPr>
          </a:p>
          <a:p>
            <a:pPr algn="just">
              <a:spcBef>
                <a:spcPts val="0"/>
              </a:spcBef>
            </a:pPr>
            <a:r>
              <a:rPr lang="en-US" sz="900" b="1" u="sng" kern="1200" dirty="0" smtClean="0">
                <a:solidFill>
                  <a:schemeClr val="tx2">
                    <a:lumMod val="60000"/>
                    <a:lumOff val="40000"/>
                  </a:schemeClr>
                </a:solidFill>
                <a:effectLst/>
                <a:latin typeface="+mn-lt"/>
              </a:rPr>
              <a:t>Explanation</a:t>
            </a:r>
            <a:r>
              <a:rPr lang="en-US" sz="900" b="1" u="sng" kern="1200" baseline="0" dirty="0" smtClean="0">
                <a:solidFill>
                  <a:schemeClr val="tx2">
                    <a:lumMod val="60000"/>
                    <a:lumOff val="40000"/>
                  </a:schemeClr>
                </a:solidFill>
                <a:effectLst/>
                <a:latin typeface="+mn-lt"/>
              </a:rPr>
              <a:t> of Data</a:t>
            </a:r>
            <a:r>
              <a:rPr lang="en-US" sz="900" b="1" u="none" kern="1200" baseline="0" dirty="0" smtClean="0">
                <a:solidFill>
                  <a:schemeClr val="tx2">
                    <a:lumMod val="60000"/>
                    <a:lumOff val="40000"/>
                  </a:schemeClr>
                </a:solidFill>
                <a:effectLst/>
                <a:latin typeface="+mn-lt"/>
              </a:rPr>
              <a:t>:</a:t>
            </a:r>
          </a:p>
          <a:p>
            <a:pPr marL="60325" indent="-60325" algn="just">
              <a:spcBef>
                <a:spcPts val="0"/>
              </a:spcBef>
              <a:buFont typeface="Arial" panose="020B0604020202020204" pitchFamily="34" charset="0"/>
              <a:buChar char="•"/>
            </a:pPr>
            <a:r>
              <a:rPr lang="en-US" sz="900" kern="1200" dirty="0" smtClean="0">
                <a:solidFill>
                  <a:schemeClr val="tx1"/>
                </a:solidFill>
                <a:effectLst/>
                <a:latin typeface="+mn-lt"/>
              </a:rPr>
              <a:t>Data collected includes: site information as of the end of FY11 from CERCLIS, RCRAInfo, and ACRES and census data from the 2007-2011 American Community Survey. Data from FY11 was chosen to correspond most closely to the census data in the 2007-2011 American Community Survey.  In FY11 this included 1,393 Superfund sites, 3,689 RCRA Corrective Action sites and 11,568 Brownfields sites. This universe of sites is not the same universe as in Figure 6. A circular site boundary, equal to the site acreage, was modeled around the latitude/longitude for each site and then a 3 mile buffer ring was placed around the site boundary. Census data was then collected for each block group whose centroid fell within the three mile area.  </a:t>
            </a:r>
            <a:endParaRPr lang="en-US" sz="900" dirty="0">
              <a:latin typeface="+mn-lt"/>
            </a:endParaRPr>
          </a:p>
        </p:txBody>
      </p:sp>
      <p:sp>
        <p:nvSpPr>
          <p:cNvPr id="4" name="Slide Number Placeholder 3"/>
          <p:cNvSpPr>
            <a:spLocks noGrp="1"/>
          </p:cNvSpPr>
          <p:nvPr>
            <p:ph type="sldNum" sz="quarter" idx="10"/>
          </p:nvPr>
        </p:nvSpPr>
        <p:spPr/>
        <p:txBody>
          <a:bodyPr/>
          <a:lstStyle/>
          <a:p>
            <a:pPr>
              <a:defRPr/>
            </a:pPr>
            <a:fld id="{BE2C9446-22CA-4889-A6F8-97E09A9B4F88}" type="slidenum">
              <a:rPr lang="en-US" smtClean="0"/>
              <a:pPr>
                <a:defRPr/>
              </a:pPr>
              <a:t>3</a:t>
            </a:fld>
            <a:endParaRPr lang="en-US" dirty="0"/>
          </a:p>
        </p:txBody>
      </p:sp>
    </p:spTree>
    <p:extLst>
      <p:ext uri="{BB962C8B-B14F-4D97-AF65-F5344CB8AC3E}">
        <p14:creationId xmlns:p14="http://schemas.microsoft.com/office/powerpoint/2010/main" val="922591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7" tIns="46577" rIns="93157" bIns="46577" anchor="b"/>
          <a:lstStyle>
            <a:lvl1pPr defTabSz="912813" eaLnBrk="0" hangingPunct="0">
              <a:defRPr sz="2400">
                <a:solidFill>
                  <a:schemeClr val="tx1"/>
                </a:solidFill>
                <a:latin typeface="Arial" charset="0"/>
                <a:ea typeface="ＭＳ Ｐゴシック" pitchFamily="34" charset="-128"/>
              </a:defRPr>
            </a:lvl1pPr>
            <a:lvl2pPr marL="742950" indent="-285750" defTabSz="912813" eaLnBrk="0" hangingPunct="0">
              <a:defRPr sz="2400">
                <a:solidFill>
                  <a:schemeClr val="tx1"/>
                </a:solidFill>
                <a:latin typeface="Arial" charset="0"/>
                <a:ea typeface="ＭＳ Ｐゴシック" pitchFamily="34" charset="-128"/>
              </a:defRPr>
            </a:lvl2pPr>
            <a:lvl3pPr marL="1143000" indent="-228600" defTabSz="912813" eaLnBrk="0" hangingPunct="0">
              <a:defRPr sz="2400">
                <a:solidFill>
                  <a:schemeClr val="tx1"/>
                </a:solidFill>
                <a:latin typeface="Arial" charset="0"/>
                <a:ea typeface="ＭＳ Ｐゴシック" pitchFamily="34" charset="-128"/>
              </a:defRPr>
            </a:lvl3pPr>
            <a:lvl4pPr marL="1600200" indent="-228600" defTabSz="912813" eaLnBrk="0" hangingPunct="0">
              <a:defRPr sz="2400">
                <a:solidFill>
                  <a:schemeClr val="tx1"/>
                </a:solidFill>
                <a:latin typeface="Arial" charset="0"/>
                <a:ea typeface="ＭＳ Ｐゴシック" pitchFamily="34" charset="-128"/>
              </a:defRPr>
            </a:lvl4pPr>
            <a:lvl5pPr marL="2057400" indent="-228600" defTabSz="912813" eaLnBrk="0" hangingPunct="0">
              <a:defRPr sz="2400">
                <a:solidFill>
                  <a:schemeClr val="tx1"/>
                </a:solidFill>
                <a:latin typeface="Arial"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fld id="{66FF6A06-AA58-4D54-86FB-268BF2A77DDB}" type="slidenum">
              <a:rPr lang="en-US" sz="1200" smtClean="0">
                <a:solidFill>
                  <a:prstClr val="black"/>
                </a:solidFill>
              </a:rPr>
              <a:pPr algn="r" eaLnBrk="1" hangingPunct="1"/>
              <a:t>4</a:t>
            </a:fld>
            <a:endParaRPr lang="en-US" sz="1200" smtClean="0">
              <a:solidFill>
                <a:prstClr val="black"/>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7" tIns="46577" rIns="93157" bIns="46577"/>
          <a:lstStyle/>
          <a:p>
            <a:pPr eaLnBrk="1" hangingPunct="1"/>
            <a:endParaRPr lang="en-US" sz="1000" dirty="0" smtClean="0">
              <a:ea typeface="ＭＳ Ｐゴシック" pitchFamily="34" charset="-128"/>
            </a:endParaRPr>
          </a:p>
        </p:txBody>
      </p:sp>
    </p:spTree>
    <p:extLst>
      <p:ext uri="{BB962C8B-B14F-4D97-AF65-F5344CB8AC3E}">
        <p14:creationId xmlns:p14="http://schemas.microsoft.com/office/powerpoint/2010/main" val="3727458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1" tIns="46586" rIns="93171" bIns="46586" anchor="b"/>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fld id="{A3E4921D-A21E-43E3-8146-F6B70BFEEB80}" type="slidenum">
              <a:rPr lang="en-US" sz="1200" smtClean="0">
                <a:solidFill>
                  <a:prstClr val="black"/>
                </a:solidFill>
              </a:rPr>
              <a:pPr algn="r" eaLnBrk="1" hangingPunct="1"/>
              <a:t>5</a:t>
            </a:fld>
            <a:endParaRPr lang="en-US" sz="1200" smtClean="0">
              <a:solidFill>
                <a:prstClr val="black"/>
              </a:solidFill>
            </a:endParaRPr>
          </a:p>
        </p:txBody>
      </p:sp>
      <p:sp>
        <p:nvSpPr>
          <p:cNvPr id="66563" name="Rectangle 5"/>
          <p:cNvSpPr txBox="1">
            <a:spLocks noGrp="1" noChangeArrowheads="1"/>
          </p:cNvSpPr>
          <p:nvPr/>
        </p:nvSpPr>
        <p:spPr bwMode="auto">
          <a:xfrm>
            <a:off x="3970338" y="8813800"/>
            <a:ext cx="3040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119" tIns="0" rIns="19119" bIns="0" anchor="b"/>
          <a:lstStyle>
            <a:lvl1pPr defTabSz="931863" eaLnBrk="0" hangingPunct="0">
              <a:defRPr sz="2400">
                <a:solidFill>
                  <a:schemeClr val="tx1"/>
                </a:solidFill>
                <a:latin typeface="Arial" charset="0"/>
                <a:ea typeface="ＭＳ Ｐゴシック" pitchFamily="34" charset="-128"/>
              </a:defRPr>
            </a:lvl1pPr>
            <a:lvl2pPr marL="742950" indent="-285750" defTabSz="931863" eaLnBrk="0" hangingPunct="0">
              <a:defRPr sz="2400">
                <a:solidFill>
                  <a:schemeClr val="tx1"/>
                </a:solidFill>
                <a:latin typeface="Arial" charset="0"/>
                <a:ea typeface="ＭＳ Ｐゴシック" pitchFamily="34" charset="-128"/>
              </a:defRPr>
            </a:lvl2pPr>
            <a:lvl3pPr marL="1143000" indent="-228600" defTabSz="931863" eaLnBrk="0" hangingPunct="0">
              <a:defRPr sz="2400">
                <a:solidFill>
                  <a:schemeClr val="tx1"/>
                </a:solidFill>
                <a:latin typeface="Arial" charset="0"/>
                <a:ea typeface="ＭＳ Ｐゴシック" pitchFamily="34" charset="-128"/>
              </a:defRPr>
            </a:lvl3pPr>
            <a:lvl4pPr marL="1600200" indent="-228600" defTabSz="931863" eaLnBrk="0" hangingPunct="0">
              <a:defRPr sz="2400">
                <a:solidFill>
                  <a:schemeClr val="tx1"/>
                </a:solidFill>
                <a:latin typeface="Arial" charset="0"/>
                <a:ea typeface="ＭＳ Ｐゴシック" pitchFamily="34" charset="-128"/>
              </a:defRPr>
            </a:lvl4pPr>
            <a:lvl5pPr marL="2057400" indent="-228600" defTabSz="931863" eaLnBrk="0" hangingPunct="0">
              <a:defRPr sz="2400">
                <a:solidFill>
                  <a:schemeClr val="tx1"/>
                </a:solidFill>
                <a:latin typeface="Arial" charset="0"/>
                <a:ea typeface="ＭＳ Ｐゴシック" pitchFamily="34" charset="-128"/>
              </a:defRPr>
            </a:lvl5pPr>
            <a:lvl6pPr marL="25146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931863"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fld id="{4B387091-A714-4E44-B8A8-39D74567317D}" type="slidenum">
              <a:rPr lang="en-US" sz="1000" i="1" smtClean="0">
                <a:solidFill>
                  <a:prstClr val="black"/>
                </a:solidFill>
                <a:latin typeface="Times New Roman" pitchFamily="18" charset="0"/>
              </a:rPr>
              <a:pPr algn="r" eaLnBrk="1" hangingPunct="1"/>
              <a:t>5</a:t>
            </a:fld>
            <a:endParaRPr lang="en-US" sz="1000" i="1" smtClean="0">
              <a:solidFill>
                <a:prstClr val="black"/>
              </a:solidFill>
              <a:latin typeface="Times New Roman" pitchFamily="18" charset="0"/>
            </a:endParaRPr>
          </a:p>
        </p:txBody>
      </p:sp>
      <p:sp>
        <p:nvSpPr>
          <p:cNvPr id="66564" name="Slide Image Placeholder 1"/>
          <p:cNvSpPr>
            <a:spLocks noGrp="1" noRot="1" noChangeAspect="1" noTextEdit="1"/>
          </p:cNvSpPr>
          <p:nvPr>
            <p:ph type="sldImg"/>
          </p:nvPr>
        </p:nvSpPr>
        <p:spPr>
          <a:xfrm>
            <a:off x="1195388" y="709613"/>
            <a:ext cx="4621212" cy="3465512"/>
          </a:xfrm>
          <a:ln/>
        </p:spPr>
      </p:sp>
      <p:sp>
        <p:nvSpPr>
          <p:cNvPr id="66565" name="Notes Placeholder 2"/>
          <p:cNvSpPr>
            <a:spLocks noGrp="1"/>
          </p:cNvSpPr>
          <p:nvPr>
            <p:ph type="body" idx="1"/>
          </p:nvPr>
        </p:nvSpPr>
        <p:spPr>
          <a:xfrm>
            <a:off x="935038" y="4416425"/>
            <a:ext cx="5141912"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81" tIns="45467" rIns="94181" bIns="45467"/>
          <a:lstStyle/>
          <a:p>
            <a:pPr defTabSz="889000"/>
            <a:r>
              <a:rPr lang="en-US" dirty="0" smtClean="0">
                <a:solidFill>
                  <a:srgbClr val="202F4A"/>
                </a:solidFill>
                <a:ea typeface="ＭＳ Ｐゴシック" pitchFamily="34" charset="-128"/>
              </a:rPr>
              <a:t>NOT just about GHG</a:t>
            </a:r>
          </a:p>
          <a:p>
            <a:pPr defTabSz="889000"/>
            <a:r>
              <a:rPr lang="en-US" dirty="0" smtClean="0">
                <a:solidFill>
                  <a:srgbClr val="202F4A"/>
                </a:solidFill>
                <a:ea typeface="ＭＳ Ｐゴシック" pitchFamily="34" charset="-128"/>
              </a:rPr>
              <a:t>NOT about the greenest technology</a:t>
            </a:r>
          </a:p>
          <a:p>
            <a:pPr defTabSz="889000"/>
            <a:r>
              <a:rPr lang="en-US" dirty="0" smtClean="0">
                <a:solidFill>
                  <a:srgbClr val="202F4A"/>
                </a:solidFill>
                <a:ea typeface="ＭＳ Ｐゴシック" pitchFamily="34" charset="-128"/>
              </a:rPr>
              <a:t>The same as green remediation</a:t>
            </a:r>
          </a:p>
          <a:p>
            <a:pPr defTabSz="889000"/>
            <a:r>
              <a:rPr lang="en-US" dirty="0" smtClean="0">
                <a:solidFill>
                  <a:srgbClr val="202F4A"/>
                </a:solidFill>
                <a:ea typeface="ＭＳ Ｐゴシック" pitchFamily="34" charset="-128"/>
              </a:rPr>
              <a:t>Integral to more sustainable cleanups </a:t>
            </a:r>
          </a:p>
          <a:p>
            <a:pPr defTabSz="889000"/>
            <a:r>
              <a:rPr lang="en-US" dirty="0" smtClean="0">
                <a:solidFill>
                  <a:srgbClr val="202F4A"/>
                </a:solidFill>
                <a:ea typeface="ＭＳ Ｐゴシック" pitchFamily="34" charset="-128"/>
              </a:rPr>
              <a:t>Not about moving the end point </a:t>
            </a:r>
          </a:p>
          <a:p>
            <a:pPr defTabSz="889000"/>
            <a:endParaRPr lang="en-US" dirty="0" smtClean="0">
              <a:solidFill>
                <a:srgbClr val="202F4A"/>
              </a:solidFill>
              <a:ea typeface="ＭＳ Ｐゴシック" pitchFamily="34" charset="-128"/>
            </a:endParaRPr>
          </a:p>
          <a:p>
            <a:pPr defTabSz="889000"/>
            <a:endParaRPr lang="es-ES" dirty="0" smtClean="0">
              <a:solidFill>
                <a:srgbClr val="202F4A"/>
              </a:solidFill>
              <a:ea typeface="ＭＳ Ｐゴシック" pitchFamily="34" charset="-128"/>
            </a:endParaRPr>
          </a:p>
        </p:txBody>
      </p:sp>
      <p:sp>
        <p:nvSpPr>
          <p:cNvPr id="66566" name="Date Placeholder 3"/>
          <p:cNvSpPr txBox="1">
            <a:spLocks noGrp="1"/>
          </p:cNvSpPr>
          <p:nvPr/>
        </p:nvSpPr>
        <p:spPr bwMode="auto">
          <a:xfrm>
            <a:off x="3973513" y="-3175"/>
            <a:ext cx="30384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85" tIns="0" rIns="19485" bIns="0"/>
          <a:lstStyle>
            <a:lvl1pPr defTabSz="896938" eaLnBrk="0" hangingPunct="0">
              <a:defRPr sz="2400">
                <a:solidFill>
                  <a:schemeClr val="tx1"/>
                </a:solidFill>
                <a:latin typeface="Arial" charset="0"/>
                <a:ea typeface="ＭＳ Ｐゴシック" pitchFamily="34" charset="-128"/>
              </a:defRPr>
            </a:lvl1pPr>
            <a:lvl2pPr marL="742950" indent="-285750" defTabSz="896938" eaLnBrk="0" hangingPunct="0">
              <a:defRPr sz="2400">
                <a:solidFill>
                  <a:schemeClr val="tx1"/>
                </a:solidFill>
                <a:latin typeface="Arial" charset="0"/>
                <a:ea typeface="ＭＳ Ｐゴシック" pitchFamily="34" charset="-128"/>
              </a:defRPr>
            </a:lvl2pPr>
            <a:lvl3pPr marL="1143000" indent="-228600" defTabSz="896938" eaLnBrk="0" hangingPunct="0">
              <a:defRPr sz="2400">
                <a:solidFill>
                  <a:schemeClr val="tx1"/>
                </a:solidFill>
                <a:latin typeface="Arial" charset="0"/>
                <a:ea typeface="ＭＳ Ｐゴシック" pitchFamily="34" charset="-128"/>
              </a:defRPr>
            </a:lvl3pPr>
            <a:lvl4pPr marL="1600200" indent="-228600" defTabSz="896938" eaLnBrk="0" hangingPunct="0">
              <a:defRPr sz="2400">
                <a:solidFill>
                  <a:schemeClr val="tx1"/>
                </a:solidFill>
                <a:latin typeface="Arial" charset="0"/>
                <a:ea typeface="ＭＳ Ｐゴシック" pitchFamily="34" charset="-128"/>
              </a:defRPr>
            </a:lvl4pPr>
            <a:lvl5pPr marL="2057400" indent="-228600" defTabSz="896938" eaLnBrk="0" hangingPunct="0">
              <a:defRPr sz="2400">
                <a:solidFill>
                  <a:schemeClr val="tx1"/>
                </a:solidFill>
                <a:latin typeface="Arial" charset="0"/>
                <a:ea typeface="ＭＳ Ｐゴシック" pitchFamily="34" charset="-128"/>
              </a:defRPr>
            </a:lvl5pPr>
            <a:lvl6pPr marL="2514600" indent="-228600" defTabSz="896938"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896938"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896938"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896938"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49C8BFB1-E623-4DD1-90BD-7B9B095F8892}" type="datetime1">
              <a:rPr lang="en-US" sz="1000" i="1" smtClean="0">
                <a:solidFill>
                  <a:prstClr val="black"/>
                </a:solidFill>
                <a:latin typeface="Times New Roman" pitchFamily="18" charset="0"/>
              </a:rPr>
              <a:pPr algn="r"/>
              <a:t>11/16/15</a:t>
            </a:fld>
            <a:endParaRPr lang="en-US" sz="1000" i="1" smtClean="0">
              <a:solidFill>
                <a:prstClr val="black"/>
              </a:solidFill>
              <a:latin typeface="Times New Roman" pitchFamily="18" charset="0"/>
            </a:endParaRPr>
          </a:p>
        </p:txBody>
      </p:sp>
      <p:sp>
        <p:nvSpPr>
          <p:cNvPr id="66567" name="Slide Number Placeholder 4"/>
          <p:cNvSpPr txBox="1">
            <a:spLocks noGrp="1"/>
          </p:cNvSpPr>
          <p:nvPr/>
        </p:nvSpPr>
        <p:spPr bwMode="auto">
          <a:xfrm>
            <a:off x="3973513" y="8831263"/>
            <a:ext cx="303847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85" tIns="0" rIns="19485" bIns="0" anchor="b"/>
          <a:lstStyle>
            <a:lvl1pPr defTabSz="896938" eaLnBrk="0" hangingPunct="0">
              <a:defRPr sz="2400">
                <a:solidFill>
                  <a:schemeClr val="tx1"/>
                </a:solidFill>
                <a:latin typeface="Arial" charset="0"/>
                <a:ea typeface="ＭＳ Ｐゴシック" pitchFamily="34" charset="-128"/>
              </a:defRPr>
            </a:lvl1pPr>
            <a:lvl2pPr marL="742950" indent="-285750" defTabSz="896938" eaLnBrk="0" hangingPunct="0">
              <a:defRPr sz="2400">
                <a:solidFill>
                  <a:schemeClr val="tx1"/>
                </a:solidFill>
                <a:latin typeface="Arial" charset="0"/>
                <a:ea typeface="ＭＳ Ｐゴシック" pitchFamily="34" charset="-128"/>
              </a:defRPr>
            </a:lvl2pPr>
            <a:lvl3pPr marL="1143000" indent="-228600" defTabSz="896938" eaLnBrk="0" hangingPunct="0">
              <a:defRPr sz="2400">
                <a:solidFill>
                  <a:schemeClr val="tx1"/>
                </a:solidFill>
                <a:latin typeface="Arial" charset="0"/>
                <a:ea typeface="ＭＳ Ｐゴシック" pitchFamily="34" charset="-128"/>
              </a:defRPr>
            </a:lvl3pPr>
            <a:lvl4pPr marL="1600200" indent="-228600" defTabSz="896938" eaLnBrk="0" hangingPunct="0">
              <a:defRPr sz="2400">
                <a:solidFill>
                  <a:schemeClr val="tx1"/>
                </a:solidFill>
                <a:latin typeface="Arial" charset="0"/>
                <a:ea typeface="ＭＳ Ｐゴシック" pitchFamily="34" charset="-128"/>
              </a:defRPr>
            </a:lvl4pPr>
            <a:lvl5pPr marL="2057400" indent="-228600" defTabSz="896938" eaLnBrk="0" hangingPunct="0">
              <a:defRPr sz="2400">
                <a:solidFill>
                  <a:schemeClr val="tx1"/>
                </a:solidFill>
                <a:latin typeface="Arial" charset="0"/>
                <a:ea typeface="ＭＳ Ｐゴシック" pitchFamily="34" charset="-128"/>
              </a:defRPr>
            </a:lvl5pPr>
            <a:lvl6pPr marL="2514600" indent="-228600" defTabSz="896938"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896938"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896938"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896938"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EB7671A4-8656-4E10-868A-DABC3DF06A34}" type="slidenum">
              <a:rPr lang="en-US" sz="1000" i="1" smtClean="0">
                <a:solidFill>
                  <a:prstClr val="black"/>
                </a:solidFill>
                <a:latin typeface="Times New Roman" pitchFamily="18" charset="0"/>
              </a:rPr>
              <a:pPr algn="r"/>
              <a:t>5</a:t>
            </a:fld>
            <a:endParaRPr lang="en-US" sz="1000" i="1" smtClean="0">
              <a:solidFill>
                <a:prstClr val="black"/>
              </a:solidFill>
              <a:latin typeface="Times New Roman" pitchFamily="18" charset="0"/>
            </a:endParaRPr>
          </a:p>
        </p:txBody>
      </p:sp>
    </p:spTree>
    <p:extLst>
      <p:ext uri="{BB962C8B-B14F-4D97-AF65-F5344CB8AC3E}">
        <p14:creationId xmlns:p14="http://schemas.microsoft.com/office/powerpoint/2010/main" val="3256993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xfrm>
            <a:off x="1181100" y="700088"/>
            <a:ext cx="4648200" cy="3486150"/>
          </a:xfrm>
          <a:ln/>
        </p:spPr>
      </p:sp>
      <p:sp>
        <p:nvSpPr>
          <p:cNvPr id="20482" name="Rectangle 3"/>
          <p:cNvSpPr>
            <a:spLocks noGrp="1" noChangeArrowheads="1"/>
          </p:cNvSpPr>
          <p:nvPr>
            <p:ph type="body" idx="1"/>
          </p:nvPr>
        </p:nvSpPr>
        <p:spPr>
          <a:xfrm>
            <a:off x="701362" y="4416430"/>
            <a:ext cx="5607678" cy="4181462"/>
          </a:xfrm>
          <a:noFill/>
          <a:ln/>
        </p:spPr>
        <p:txBody>
          <a:bodyPr lIns="88117" tIns="44060" rIns="88117" bIns="44060"/>
          <a:lstStyle/>
          <a:p>
            <a:pPr eaLnBrk="1" hangingPunct="1"/>
            <a:r>
              <a:rPr lang="en-US" u="sng" dirty="0" smtClean="0"/>
              <a:t>From Green Remediation definition slide:</a:t>
            </a:r>
          </a:p>
          <a:p>
            <a:pPr eaLnBrk="1" hangingPunct="1"/>
            <a:r>
              <a:rPr lang="en-US" dirty="0" smtClean="0"/>
              <a:t>Green Remediation is the practice of considering all environmental effects of remedy implementation and incorporating options to minimize the environmental footprints of cleanup actions.</a:t>
            </a:r>
          </a:p>
          <a:p>
            <a:pPr eaLnBrk="1" hangingPunct="1"/>
            <a:endParaRPr lang="en-US" dirty="0" smtClean="0"/>
          </a:p>
          <a:p>
            <a:pPr eaLnBrk="1" hangingPunct="1"/>
            <a:r>
              <a:rPr lang="en-US" dirty="0" smtClean="0"/>
              <a:t>Significant work remains to be done cleaning up contaminated sites in the US over the coming decades, EPA has estimated over $200 billion in work to achieve established cleanup goals.</a:t>
            </a:r>
          </a:p>
          <a:p>
            <a:pPr eaLnBrk="1" hangingPunct="1"/>
            <a:endParaRPr lang="en-US" dirty="0" smtClean="0"/>
          </a:p>
          <a:p>
            <a:pPr eaLnBrk="1" hangingPunct="1"/>
            <a:r>
              <a:rPr lang="en-US" dirty="0" smtClean="0"/>
              <a:t>Across EPA Programs we are looking at how we can achieve these cleanups with a lower environmental footprint, and w/o changing the cleanup endpoint (note to speaker – a footprint reduction does not justified a fence to address exposure pathway over an aggressive source treatment).</a:t>
            </a:r>
          </a:p>
          <a:p>
            <a:pPr eaLnBrk="1" hangingPunct="1"/>
            <a:endParaRPr lang="en-US" dirty="0" smtClean="0"/>
          </a:p>
          <a:p>
            <a:pPr eaLnBrk="1" hangingPunct="1"/>
            <a:r>
              <a:rPr lang="en-US" u="sng" dirty="0" smtClean="0"/>
              <a:t>Notes for Core Elements of Green Remediation:</a:t>
            </a:r>
          </a:p>
          <a:p>
            <a:pPr eaLnBrk="1" hangingPunct="1"/>
            <a:r>
              <a:rPr lang="en-US" dirty="0" smtClean="0"/>
              <a:t>At EPA we define a site cleanup projects environmental footprint as a composite of five “core elements”.  Not all core elements apply to every site, and we don’t seek to eliminate every last bit of each. We  look for the “heavy hitters” for any given cleanup and look for the 20% of actions that get us 80% reduction.</a:t>
            </a:r>
          </a:p>
        </p:txBody>
      </p:sp>
    </p:spTree>
    <p:extLst>
      <p:ext uri="{BB962C8B-B14F-4D97-AF65-F5344CB8AC3E}">
        <p14:creationId xmlns:p14="http://schemas.microsoft.com/office/powerpoint/2010/main" val="1891444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1181100" y="700088"/>
            <a:ext cx="4648200" cy="3486150"/>
          </a:xfrm>
          <a:ln/>
        </p:spPr>
      </p:sp>
      <p:sp>
        <p:nvSpPr>
          <p:cNvPr id="70659"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24" tIns="44063" rIns="88124" bIns="44063"/>
          <a:lstStyle/>
          <a:p>
            <a:pPr marL="0" indent="0" eaLnBrk="1" hangingPunct="1">
              <a:buNone/>
            </a:pPr>
            <a:r>
              <a:rPr lang="en-US" dirty="0" smtClean="0">
                <a:ea typeface="ＭＳ Ｐゴシック" pitchFamily="34" charset="-128"/>
              </a:rPr>
              <a:t>Beneficial Reuse of Materials/Reduction of Materials and Waste Reduction</a:t>
            </a:r>
          </a:p>
          <a:p>
            <a:pPr marL="0" indent="0" eaLnBrk="1" hangingPunct="1">
              <a:buNone/>
            </a:pPr>
            <a:r>
              <a:rPr lang="en-US" dirty="0" smtClean="0">
                <a:ea typeface="ＭＳ Ｐゴシック" pitchFamily="34" charset="-128"/>
              </a:rPr>
              <a:t>Actions taken related to the beneficial reuse of materials/waste reduction efforts included: use of recycled concrete for creek bed material to limit erosion (i.e., riprap); chipping and mulching of approximately 5,000 cubic yards of trees and stumps removed for heavy equipment operation subsequently sent to local landscaping companies; reuse of on-site soils determined to be clean for on-site use; and concrete recycling.</a:t>
            </a:r>
          </a:p>
          <a:p>
            <a:pPr marL="0" indent="0" eaLnBrk="1" hangingPunct="1">
              <a:buNone/>
            </a:pPr>
            <a:endParaRPr lang="en-US" dirty="0" smtClean="0">
              <a:ea typeface="ＭＳ Ｐゴシック" pitchFamily="34" charset="-128"/>
            </a:endParaRPr>
          </a:p>
        </p:txBody>
      </p:sp>
      <p:sp>
        <p:nvSpPr>
          <p:cNvPr id="70660" name="Slide Number Placeholder 3"/>
          <p:cNvSpPr txBox="1">
            <a:spLocks noGrp="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24" tIns="44063" rIns="88124" bIns="44063" anchor="b"/>
          <a:lstStyle>
            <a:lvl1pPr defTabSz="863600" eaLnBrk="0" hangingPunct="0">
              <a:defRPr sz="2400">
                <a:solidFill>
                  <a:schemeClr val="tx1"/>
                </a:solidFill>
                <a:latin typeface="Arial" charset="0"/>
                <a:ea typeface="ＭＳ Ｐゴシック" pitchFamily="34" charset="-128"/>
              </a:defRPr>
            </a:lvl1pPr>
            <a:lvl2pPr marL="742950" indent="-285750" defTabSz="863600" eaLnBrk="0" hangingPunct="0">
              <a:defRPr sz="2400">
                <a:solidFill>
                  <a:schemeClr val="tx1"/>
                </a:solidFill>
                <a:latin typeface="Arial" charset="0"/>
                <a:ea typeface="ＭＳ Ｐゴシック" pitchFamily="34" charset="-128"/>
              </a:defRPr>
            </a:lvl2pPr>
            <a:lvl3pPr marL="1143000" indent="-228600" defTabSz="863600" eaLnBrk="0" hangingPunct="0">
              <a:defRPr sz="2400">
                <a:solidFill>
                  <a:schemeClr val="tx1"/>
                </a:solidFill>
                <a:latin typeface="Arial" charset="0"/>
                <a:ea typeface="ＭＳ Ｐゴシック" pitchFamily="34" charset="-128"/>
              </a:defRPr>
            </a:lvl3pPr>
            <a:lvl4pPr marL="1600200" indent="-228600" defTabSz="863600" eaLnBrk="0" hangingPunct="0">
              <a:defRPr sz="2400">
                <a:solidFill>
                  <a:schemeClr val="tx1"/>
                </a:solidFill>
                <a:latin typeface="Arial" charset="0"/>
                <a:ea typeface="ＭＳ Ｐゴシック" pitchFamily="34" charset="-128"/>
              </a:defRPr>
            </a:lvl4pPr>
            <a:lvl5pPr marL="2057400" indent="-228600" defTabSz="863600" eaLnBrk="0" hangingPunct="0">
              <a:defRPr sz="2400">
                <a:solidFill>
                  <a:schemeClr val="tx1"/>
                </a:solidFill>
                <a:latin typeface="Arial" charset="0"/>
                <a:ea typeface="ＭＳ Ｐゴシック" pitchFamily="34" charset="-128"/>
              </a:defRPr>
            </a:lvl5pPr>
            <a:lvl6pPr marL="2514600" indent="-228600" defTabSz="863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863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863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863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fld id="{3943F227-1349-4F9E-936A-AE3B6C14115B}" type="slidenum">
              <a:rPr lang="en-US" sz="1300" smtClean="0">
                <a:solidFill>
                  <a:prstClr val="black"/>
                </a:solidFill>
              </a:rPr>
              <a:pPr algn="r" eaLnBrk="1" hangingPunct="1"/>
              <a:t>7</a:t>
            </a:fld>
            <a:endParaRPr lang="en-US" sz="1300" smtClean="0">
              <a:solidFill>
                <a:prstClr val="black"/>
              </a:solidFill>
            </a:endParaRPr>
          </a:p>
        </p:txBody>
      </p:sp>
    </p:spTree>
    <p:extLst>
      <p:ext uri="{BB962C8B-B14F-4D97-AF65-F5344CB8AC3E}">
        <p14:creationId xmlns:p14="http://schemas.microsoft.com/office/powerpoint/2010/main" val="1523716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DEVELOPING A STANDARD</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first thing we did ---was to create a framework - for evaluating the environmental footprint -of cleanup activities.  </a:t>
            </a:r>
            <a:endParaRPr lang="en-US" sz="14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We also did research on standards development. We thought we could create this ourselves, but that’s not allowed:</a:t>
            </a:r>
            <a:endParaRPr lang="en-US" sz="1400" kern="1200" dirty="0" smtClean="0">
              <a:solidFill>
                <a:schemeClr val="tx1"/>
              </a:solidFill>
              <a:effectLst/>
              <a:latin typeface="+mn-lt"/>
              <a:ea typeface="+mn-ea"/>
              <a:cs typeface="+mn-cs"/>
            </a:endParaRPr>
          </a:p>
          <a:p>
            <a:pPr lvl="0"/>
            <a:r>
              <a:rPr lang="en-US" sz="14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There’s a law that directs federal agencies to develop standards WITH external stakeholders </a:t>
            </a:r>
            <a:endParaRPr lang="en-US" sz="1400" kern="1200" dirty="0" smtClean="0">
              <a:solidFill>
                <a:schemeClr val="tx1"/>
              </a:solidFill>
              <a:effectLst/>
              <a:latin typeface="+mn-lt"/>
              <a:ea typeface="+mn-ea"/>
              <a:cs typeface="+mn-cs"/>
            </a:endParaRPr>
          </a:p>
          <a:p>
            <a:pPr marL="171450" lvl="0" indent="-171450">
              <a:buFontTx/>
              <a:buChar char="-"/>
            </a:pPr>
            <a:r>
              <a:rPr lang="en-US" sz="1200" kern="1200" dirty="0" smtClean="0">
                <a:solidFill>
                  <a:schemeClr val="tx1"/>
                </a:solidFill>
                <a:effectLst/>
                <a:latin typeface="+mn-lt"/>
                <a:ea typeface="+mn-ea"/>
                <a:cs typeface="+mn-cs"/>
              </a:rPr>
              <a:t>You do this through a standards developing organization; and you need consensus to get a standard released; </a:t>
            </a:r>
          </a:p>
          <a:p>
            <a:pPr marL="171450" lvl="0" indent="-171450">
              <a:buFontTx/>
              <a:buChar char="-"/>
            </a:pPr>
            <a:r>
              <a:rPr lang="en-US" sz="1200" kern="1200" dirty="0" smtClean="0">
                <a:solidFill>
                  <a:schemeClr val="tx1"/>
                </a:solidFill>
                <a:effectLst/>
                <a:latin typeface="+mn-lt"/>
                <a:ea typeface="+mn-ea"/>
                <a:cs typeface="+mn-cs"/>
              </a:rPr>
              <a:t>100 % consensus</a:t>
            </a:r>
            <a:endParaRPr lang="en-US"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DD6781-97A3-46DB-A013-105247B597C5}" type="slidenum">
              <a:rPr lang="en-US" smtClean="0"/>
              <a:t>8</a:t>
            </a:fld>
            <a:endParaRPr lang="en-US"/>
          </a:p>
        </p:txBody>
      </p:sp>
    </p:spTree>
    <p:extLst>
      <p:ext uri="{BB962C8B-B14F-4D97-AF65-F5344CB8AC3E}">
        <p14:creationId xmlns:p14="http://schemas.microsoft.com/office/powerpoint/2010/main" val="3340853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fld id="{2CB3EA7A-1904-4770-BFBE-366BA4E6F2DC}" type="slidenum">
              <a:rPr lang="en-US" smtClean="0">
                <a:solidFill>
                  <a:prstClr val="black"/>
                </a:solidFill>
              </a:rPr>
              <a:pPr/>
              <a:t>9</a:t>
            </a:fld>
            <a:endParaRPr lang="en-US" smtClean="0">
              <a:solidFill>
                <a:prstClr val="black"/>
              </a:solidFill>
            </a:endParaRPr>
          </a:p>
        </p:txBody>
      </p:sp>
    </p:spTree>
    <p:extLst>
      <p:ext uri="{BB962C8B-B14F-4D97-AF65-F5344CB8AC3E}">
        <p14:creationId xmlns:p14="http://schemas.microsoft.com/office/powerpoint/2010/main" val="3654115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p:nvPr userDrawn="1"/>
        </p:nvSpPr>
        <p:spPr bwMode="auto">
          <a:xfrm>
            <a:off x="0" y="0"/>
            <a:ext cx="9144000" cy="3429000"/>
          </a:xfrm>
          <a:prstGeom prst="rect">
            <a:avLst/>
          </a:prstGeom>
          <a:gradFill flip="none" rotWithShape="1">
            <a:gsLst>
              <a:gs pos="0">
                <a:srgbClr val="598428">
                  <a:shade val="30000"/>
                  <a:satMod val="115000"/>
                </a:srgbClr>
              </a:gs>
              <a:gs pos="50000">
                <a:srgbClr val="598428">
                  <a:shade val="67500"/>
                  <a:satMod val="115000"/>
                </a:srgbClr>
              </a:gs>
              <a:gs pos="100000">
                <a:srgbClr val="598428">
                  <a:shade val="100000"/>
                  <a:satMod val="115000"/>
                </a:srgb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 name="Rectangle 51"/>
          <p:cNvSpPr/>
          <p:nvPr userDrawn="1"/>
        </p:nvSpPr>
        <p:spPr bwMode="auto">
          <a:xfrm>
            <a:off x="0" y="3429000"/>
            <a:ext cx="9144000" cy="3429000"/>
          </a:xfrm>
          <a:prstGeom prst="rect">
            <a:avLst/>
          </a:prstGeom>
          <a:gradFill flip="none" rotWithShape="1">
            <a:gsLst>
              <a:gs pos="0">
                <a:schemeClr val="dk2">
                  <a:shade val="30000"/>
                  <a:satMod val="115000"/>
                </a:schemeClr>
              </a:gs>
              <a:gs pos="50000">
                <a:schemeClr val="dk2">
                  <a:shade val="67500"/>
                  <a:satMod val="115000"/>
                </a:schemeClr>
              </a:gs>
              <a:gs pos="100000">
                <a:schemeClr val="dk2">
                  <a:shade val="100000"/>
                  <a:satMod val="115000"/>
                </a:schemeClr>
              </a:gs>
            </a:gsLst>
            <a:lin ang="16200000" scaled="1"/>
            <a:tileRect/>
          </a:gradFill>
          <a:ln>
            <a:noFill/>
            <a:headEnd type="none" w="med" len="med"/>
            <a:tailEnd type="none" w="med" len="med"/>
          </a:ln>
        </p:spPr>
        <p:style>
          <a:lnRef idx="1">
            <a:schemeClr val="accent2"/>
          </a:lnRef>
          <a:fillRef idx="1001">
            <a:schemeClr val="dk2"/>
          </a:fillRef>
          <a:effectRef idx="2">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ctrTitle"/>
          </p:nvPr>
        </p:nvSpPr>
        <p:spPr>
          <a:xfrm>
            <a:off x="533401" y="533400"/>
            <a:ext cx="8077200" cy="2742695"/>
          </a:xfrm>
        </p:spPr>
        <p:txBody>
          <a:bodyPr>
            <a:noAutofit/>
          </a:bodyPr>
          <a:lstStyle>
            <a:lvl1pPr algn="ct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4038600"/>
            <a:ext cx="7681913" cy="461665"/>
          </a:xfrm>
        </p:spPr>
        <p:txBody>
          <a:bodyPr>
            <a:noAutofit/>
          </a:bodyPr>
          <a:lstStyle>
            <a:lvl1pPr marL="228600" indent="-228600" algn="l">
              <a:lnSpc>
                <a:spcPct val="90000"/>
              </a:lnSpc>
              <a:spcBef>
                <a:spcPts val="600"/>
              </a:spcBef>
              <a:buFont typeface="Arial" pitchFamily="34" charset="0"/>
              <a:buChar char="•"/>
              <a:defRPr sz="200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t>3-</a:t>
            </a:r>
            <a:fld id="{11C1CDDD-26A6-4238-A94D-3281FBF69CDD}"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
        <p:nvSpPr>
          <p:cNvPr id="5" name="Slide Number Placeholder 2"/>
          <p:cNvSpPr>
            <a:spLocks noGrp="1"/>
          </p:cNvSpPr>
          <p:nvPr>
            <p:ph type="sldNum" sz="quarter" idx="4"/>
          </p:nvPr>
        </p:nvSpPr>
        <p:spPr>
          <a:xfrm>
            <a:off x="6781800" y="6511924"/>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11C1CDDD-26A6-4238-A94D-3281FBF69CDD}"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4 Content">
    <p:spTree>
      <p:nvGrpSpPr>
        <p:cNvPr id="1" name=""/>
        <p:cNvGrpSpPr/>
        <p:nvPr/>
      </p:nvGrpSpPr>
      <p:grpSpPr>
        <a:xfrm>
          <a:off x="0" y="0"/>
          <a:ext cx="0" cy="0"/>
          <a:chOff x="0" y="0"/>
          <a:chExt cx="0" cy="0"/>
        </a:xfrm>
      </p:grpSpPr>
      <p:sp>
        <p:nvSpPr>
          <p:cNvPr id="7" name="Title 1"/>
          <p:cNvSpPr>
            <a:spLocks noGrp="1"/>
          </p:cNvSpPr>
          <p:nvPr>
            <p:ph type="title"/>
          </p:nvPr>
        </p:nvSpPr>
        <p:spPr>
          <a:xfrm>
            <a:off x="381000" y="319088"/>
            <a:ext cx="8382000" cy="442912"/>
          </a:xfrm>
        </p:spPr>
        <p:txBody>
          <a:bodyPr/>
          <a:lstStyle/>
          <a:p>
            <a:r>
              <a:rPr lang="en-US" dirty="0" smtClean="0"/>
              <a:t>Click to edit Master title style</a:t>
            </a:r>
            <a:endParaRPr lang="en-US" dirty="0"/>
          </a:p>
        </p:txBody>
      </p:sp>
      <p:sp>
        <p:nvSpPr>
          <p:cNvPr id="8" name="Slide Number Placeholder 2"/>
          <p:cNvSpPr>
            <a:spLocks noGrp="1"/>
          </p:cNvSpPr>
          <p:nvPr>
            <p:ph type="sldNum" sz="quarter" idx="10"/>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t>5-</a:t>
            </a:r>
            <a:fld id="{11C1CDDD-26A6-4238-A94D-3281FBF69CDD}" type="slidenum">
              <a:rPr lang="en-US" smtClean="0"/>
              <a:pPr/>
              <a:t>‹#›</a:t>
            </a:fld>
            <a:endParaRPr lang="en-US" dirty="0"/>
          </a:p>
        </p:txBody>
      </p:sp>
      <p:sp>
        <p:nvSpPr>
          <p:cNvPr id="9" name="Content Placeholder 2"/>
          <p:cNvSpPr>
            <a:spLocks noGrp="1"/>
          </p:cNvSpPr>
          <p:nvPr>
            <p:ph sz="quarter" idx="1"/>
          </p:nvPr>
        </p:nvSpPr>
        <p:spPr>
          <a:xfrm>
            <a:off x="399288" y="1447800"/>
            <a:ext cx="4114800" cy="2209800"/>
          </a:xfrm>
        </p:spPr>
        <p:txBody>
          <a:bodyPr/>
          <a:lstStyle>
            <a:lvl1pPr marL="287338" indent="-287338">
              <a:buFont typeface="Arial" pitchFamily="34" charset="0"/>
              <a:buChar char="♦"/>
              <a:defRPr/>
            </a:lvl1pPr>
            <a:lvl2pPr marL="796925" indent="-279400">
              <a:buFont typeface="Calibri" pitchFamily="34" charset="0"/>
              <a:buChar char="»"/>
              <a:defRPr/>
            </a:lvl2pPr>
            <a:lvl3pPr marL="1147763" indent="-233363">
              <a:buFont typeface="Calibri" pitchFamily="34" charset="0"/>
              <a:buChar char="›"/>
              <a:defRPr/>
            </a:lvl3pPr>
            <a:lvl4pPr marL="1489075" indent="-230188">
              <a:buFont typeface="Calibri" pitchFamily="34" charset="0"/>
              <a:buChar char="–"/>
              <a:defRPr/>
            </a:lvl4pPr>
            <a:lvl5pPr marL="1828800" indent="-223838">
              <a:buFont typeface="Calibri"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0" name="Content Placeholder 3"/>
          <p:cNvSpPr>
            <a:spLocks noGrp="1"/>
          </p:cNvSpPr>
          <p:nvPr>
            <p:ph sz="quarter" idx="2"/>
          </p:nvPr>
        </p:nvSpPr>
        <p:spPr>
          <a:xfrm>
            <a:off x="4706112" y="1447800"/>
            <a:ext cx="4038600" cy="2209800"/>
          </a:xfrm>
        </p:spPr>
        <p:txBody>
          <a:bodyPr/>
          <a:lstStyle>
            <a:lvl1pPr marL="287338" indent="-287338">
              <a:buFont typeface="Arial" pitchFamily="34" charset="0"/>
              <a:buChar char="♦"/>
              <a:defRPr/>
            </a:lvl1pPr>
            <a:lvl2pPr marL="796925" indent="-279400">
              <a:buFont typeface="Calibri" pitchFamily="34" charset="0"/>
              <a:buChar char="»"/>
              <a:defRPr/>
            </a:lvl2pPr>
            <a:lvl3pPr marL="1147763" indent="-233363">
              <a:buFont typeface="Calibri" pitchFamily="34" charset="0"/>
              <a:buChar char="›"/>
              <a:defRPr/>
            </a:lvl3pPr>
            <a:lvl4pPr marL="1489075" indent="-230188">
              <a:buFont typeface="Calibri" pitchFamily="34" charset="0"/>
              <a:buChar char="–"/>
              <a:defRPr/>
            </a:lvl4pPr>
            <a:lvl5pPr marL="1828800" indent="-223838">
              <a:buFont typeface="Calibri"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1" name="Content Placeholder 4"/>
          <p:cNvSpPr>
            <a:spLocks noGrp="1"/>
          </p:cNvSpPr>
          <p:nvPr>
            <p:ph sz="quarter" idx="3"/>
          </p:nvPr>
        </p:nvSpPr>
        <p:spPr>
          <a:xfrm>
            <a:off x="399288" y="3886200"/>
            <a:ext cx="4114800" cy="2209800"/>
          </a:xfrm>
        </p:spPr>
        <p:txBody>
          <a:bodyPr/>
          <a:lstStyle>
            <a:lvl1pPr marL="287338" indent="-287338">
              <a:buFont typeface="Arial" pitchFamily="34" charset="0"/>
              <a:buChar char="♦"/>
              <a:defRPr/>
            </a:lvl1pPr>
            <a:lvl2pPr marL="796925" indent="-279400">
              <a:buFont typeface="Calibri" pitchFamily="34" charset="0"/>
              <a:buChar char="»"/>
              <a:defRPr/>
            </a:lvl2pPr>
            <a:lvl3pPr marL="1147763" indent="-233363">
              <a:buFont typeface="Calibri" pitchFamily="34" charset="0"/>
              <a:buChar char="›"/>
              <a:defRPr/>
            </a:lvl3pPr>
            <a:lvl4pPr marL="1489075" indent="-230188">
              <a:buFont typeface="Calibri" pitchFamily="34" charset="0"/>
              <a:buChar char="–"/>
              <a:defRPr/>
            </a:lvl4pPr>
            <a:lvl5pPr marL="1828800" indent="-223838">
              <a:buFont typeface="Calibri"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2" name="Content Placeholder 5"/>
          <p:cNvSpPr>
            <a:spLocks noGrp="1"/>
          </p:cNvSpPr>
          <p:nvPr>
            <p:ph sz="quarter" idx="4"/>
          </p:nvPr>
        </p:nvSpPr>
        <p:spPr>
          <a:xfrm>
            <a:off x="4706112" y="3886200"/>
            <a:ext cx="4038600" cy="2209800"/>
          </a:xfrm>
        </p:spPr>
        <p:txBody>
          <a:bodyPr/>
          <a:lstStyle>
            <a:lvl1pPr marL="287338" indent="-287338">
              <a:buFont typeface="Arial" pitchFamily="34" charset="0"/>
              <a:buChar char="♦"/>
              <a:defRPr/>
            </a:lvl1pPr>
            <a:lvl2pPr marL="796925" indent="-279400">
              <a:buFont typeface="Calibri" pitchFamily="34" charset="0"/>
              <a:buChar char="»"/>
              <a:defRPr/>
            </a:lvl2pPr>
            <a:lvl3pPr marL="1147763" indent="-233363">
              <a:buFont typeface="Calibri" pitchFamily="34" charset="0"/>
              <a:buChar char="›"/>
              <a:defRPr/>
            </a:lvl3pPr>
            <a:lvl4pPr marL="1489075" indent="-230188">
              <a:buFont typeface="Calibri" pitchFamily="34" charset="0"/>
              <a:buChar char="–"/>
              <a:defRPr/>
            </a:lvl4pPr>
            <a:lvl5pPr marL="1828800" indent="-223838">
              <a:buFont typeface="Calibri"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3541076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81000" y="1447801"/>
            <a:ext cx="8327160" cy="413116"/>
          </a:xfrm>
        </p:spPr>
        <p:txBody>
          <a:bodyPr/>
          <a:lstStyle/>
          <a:p>
            <a:r>
              <a:rPr lang="en-US" dirty="0" smtClean="0"/>
              <a:t>Click icon to add table</a:t>
            </a:r>
            <a:endParaRPr lang="en-US" dirty="0"/>
          </a:p>
        </p:txBody>
      </p:sp>
      <p:sp>
        <p:nvSpPr>
          <p:cNvPr id="4" name="Title 1"/>
          <p:cNvSpPr>
            <a:spLocks noGrp="1"/>
          </p:cNvSpPr>
          <p:nvPr>
            <p:ph type="title"/>
          </p:nvPr>
        </p:nvSpPr>
        <p:spPr>
          <a:xfrm>
            <a:off x="381000" y="319088"/>
            <a:ext cx="8382000" cy="442912"/>
          </a:xfrm>
        </p:spPr>
        <p:txBody>
          <a:bodyPr/>
          <a:lstStyle/>
          <a:p>
            <a:r>
              <a:rPr lang="en-US" smtClean="0"/>
              <a:t>Click to edit Master title style</a:t>
            </a:r>
            <a:endParaRPr lang="en-US"/>
          </a:p>
        </p:txBody>
      </p:sp>
      <p:sp>
        <p:nvSpPr>
          <p:cNvPr id="5"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t>1-</a:t>
            </a:r>
            <a:fld id="{11C1CDDD-26A6-4238-A94D-3281FBF69CDD}" type="slidenum">
              <a:rPr lang="en-US" smtClean="0"/>
              <a:pPr/>
              <a:t>‹#›</a:t>
            </a:fld>
            <a:endParaRPr lang="en-US" dirty="0"/>
          </a:p>
        </p:txBody>
      </p:sp>
    </p:spTree>
    <p:extLst>
      <p:ext uri="{BB962C8B-B14F-4D97-AF65-F5344CB8AC3E}">
        <p14:creationId xmlns:p14="http://schemas.microsoft.com/office/powerpoint/2010/main" val="3664480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t>3-</a:t>
            </a:r>
            <a:fld id="{11C1CDDD-26A6-4238-A94D-3281FBF69CDD}" type="slidenum">
              <a:rPr lang="en-US" smtClean="0"/>
              <a:pPr/>
              <a:t>‹#›</a:t>
            </a:fld>
            <a:endParaRPr lang="en-US" dirty="0"/>
          </a:p>
        </p:txBody>
      </p:sp>
      <p:sp>
        <p:nvSpPr>
          <p:cNvPr id="6" name="Text Placeholder 5"/>
          <p:cNvSpPr>
            <a:spLocks noGrp="1"/>
          </p:cNvSpPr>
          <p:nvPr>
            <p:ph type="body" sz="quarter" idx="10"/>
          </p:nvPr>
        </p:nvSpPr>
        <p:spPr>
          <a:xfrm>
            <a:off x="381000" y="1371600"/>
            <a:ext cx="8382000" cy="4724400"/>
          </a:xfrm>
        </p:spPr>
        <p:txBody>
          <a:bodyPr/>
          <a:lstStyle>
            <a:lvl1pPr marL="287338" indent="-287338">
              <a:lnSpc>
                <a:spcPct val="80000"/>
              </a:lnSpc>
              <a:spcBef>
                <a:spcPts val="1200"/>
              </a:spcBef>
              <a:buSzPct val="90000"/>
              <a:buFont typeface="Arial" pitchFamily="34" charset="0"/>
              <a:buChar char="♦"/>
              <a:defRPr sz="2800"/>
            </a:lvl1pPr>
            <a:lvl2pPr marL="687388" indent="-279400">
              <a:lnSpc>
                <a:spcPct val="80000"/>
              </a:lnSpc>
              <a:buFont typeface="Calibri" pitchFamily="34" charset="0"/>
              <a:buChar char="»"/>
              <a:defRPr sz="2400">
                <a:solidFill>
                  <a:schemeClr val="bg1"/>
                </a:solidFill>
              </a:defRPr>
            </a:lvl2pPr>
            <a:lvl3pPr marL="1028700" indent="-233363">
              <a:lnSpc>
                <a:spcPct val="80000"/>
              </a:lnSpc>
              <a:buFont typeface="Calibri" pitchFamily="34" charset="0"/>
              <a:buChar char="›"/>
              <a:defRPr sz="2400">
                <a:solidFill>
                  <a:schemeClr val="bg1"/>
                </a:solidFill>
              </a:defRPr>
            </a:lvl3pPr>
            <a:lvl4pPr marL="1370013" indent="-230188">
              <a:lnSpc>
                <a:spcPct val="80000"/>
              </a:lnSpc>
              <a:buFont typeface="Calibri" pitchFamily="34" charset="0"/>
              <a:buChar char="–"/>
              <a:defRPr sz="2400">
                <a:solidFill>
                  <a:schemeClr val="bg1"/>
                </a:solidFill>
              </a:defRPr>
            </a:lvl4pPr>
            <a:lvl5pPr marL="1711325" indent="-223838">
              <a:lnSpc>
                <a:spcPct val="80000"/>
              </a:lnSpc>
              <a:buFont typeface="Calibri" pitchFamily="34" charset="0"/>
              <a:buChar char="‐"/>
              <a:defRPr sz="2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3792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8891323"/>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13" descr="epaLogo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0" y="381000"/>
            <a:ext cx="17827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4"/>
          <p:cNvSpPr>
            <a:spLocks noGrp="1"/>
          </p:cNvSpPr>
          <p:nvPr>
            <p:ph type="sldNum" sz="quarter" idx="10"/>
          </p:nvPr>
        </p:nvSpPr>
        <p:spPr/>
        <p:txBody>
          <a:bodyPr/>
          <a:lstStyle>
            <a:lvl1pPr>
              <a:defRPr/>
            </a:lvl1pPr>
          </a:lstStyle>
          <a:p>
            <a:pPr>
              <a:defRPr/>
            </a:pPr>
            <a:fld id="{669CA9DE-5D0D-41C2-83C7-8F6647E0DFB5}" type="slidenum">
              <a:rPr lang="en-US">
                <a:solidFill>
                  <a:srgbClr val="FFFFFF"/>
                </a:solidFill>
              </a:rPr>
              <a:pPr>
                <a:defRPr/>
              </a:pPr>
              <a:t>‹#›</a:t>
            </a:fld>
            <a:endParaRPr lang="en-US">
              <a:solidFill>
                <a:srgbClr val="FFFFFF"/>
              </a:solidFill>
            </a:endParaRPr>
          </a:p>
        </p:txBody>
      </p:sp>
      <p:sp>
        <p:nvSpPr>
          <p:cNvPr id="5" name="Footer Placeholder 4"/>
          <p:cNvSpPr>
            <a:spLocks noGrp="1" noChangeArrowheads="1"/>
          </p:cNvSpPr>
          <p:nvPr>
            <p:ph type="ftr" sz="quarter" idx="11"/>
          </p:nvPr>
        </p:nvSpPr>
        <p:spPr>
          <a:xfrm>
            <a:off x="152400" y="6289675"/>
            <a:ext cx="8839200" cy="396875"/>
          </a:xfrm>
          <a:prstGeom prst="rect">
            <a:avLst/>
          </a:prstGeom>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878050368"/>
      </p:ext>
    </p:extLst>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p:nvPr userDrawn="1"/>
        </p:nvSpPr>
        <p:spPr bwMode="auto">
          <a:xfrm>
            <a:off x="0" y="0"/>
            <a:ext cx="9144000" cy="3429000"/>
          </a:xfrm>
          <a:prstGeom prst="rect">
            <a:avLst/>
          </a:prstGeom>
          <a:gradFill flip="none" rotWithShape="1">
            <a:gsLst>
              <a:gs pos="0">
                <a:srgbClr val="598428">
                  <a:shade val="30000"/>
                  <a:satMod val="115000"/>
                </a:srgbClr>
              </a:gs>
              <a:gs pos="50000">
                <a:srgbClr val="598428">
                  <a:shade val="67500"/>
                  <a:satMod val="115000"/>
                </a:srgbClr>
              </a:gs>
              <a:gs pos="100000">
                <a:srgbClr val="598428">
                  <a:shade val="100000"/>
                  <a:satMod val="115000"/>
                </a:srgb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 name="Rectangle 51"/>
          <p:cNvSpPr/>
          <p:nvPr userDrawn="1"/>
        </p:nvSpPr>
        <p:spPr bwMode="auto">
          <a:xfrm>
            <a:off x="0" y="3429000"/>
            <a:ext cx="9144000" cy="3429000"/>
          </a:xfrm>
          <a:prstGeom prst="rect">
            <a:avLst/>
          </a:prstGeom>
          <a:gradFill flip="none" rotWithShape="1">
            <a:gsLst>
              <a:gs pos="0">
                <a:schemeClr val="dk2">
                  <a:shade val="30000"/>
                  <a:satMod val="115000"/>
                </a:schemeClr>
              </a:gs>
              <a:gs pos="50000">
                <a:schemeClr val="dk2">
                  <a:shade val="67500"/>
                  <a:satMod val="115000"/>
                </a:schemeClr>
              </a:gs>
              <a:gs pos="100000">
                <a:schemeClr val="dk2">
                  <a:shade val="100000"/>
                  <a:satMod val="115000"/>
                </a:schemeClr>
              </a:gs>
            </a:gsLst>
            <a:lin ang="16200000" scaled="1"/>
            <a:tileRect/>
          </a:gradFill>
          <a:ln>
            <a:noFill/>
            <a:headEnd type="none" w="med" len="med"/>
            <a:tailEnd type="none" w="med" len="med"/>
          </a:ln>
        </p:spPr>
        <p:style>
          <a:lnRef idx="1">
            <a:schemeClr val="accent2"/>
          </a:lnRef>
          <a:fillRef idx="1001">
            <a:schemeClr val="dk2"/>
          </a:fillRef>
          <a:effectRef idx="2">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ctrTitle"/>
          </p:nvPr>
        </p:nvSpPr>
        <p:spPr>
          <a:xfrm>
            <a:off x="1219200" y="533400"/>
            <a:ext cx="7681913" cy="2742695"/>
          </a:xfrm>
        </p:spPr>
        <p:txBody>
          <a:bodyPr>
            <a:noAutofit/>
          </a:bodyPr>
          <a:lstStyle>
            <a:lvl1pPr algn="ct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4038600"/>
            <a:ext cx="7681913" cy="461665"/>
          </a:xfrm>
        </p:spPr>
        <p:txBody>
          <a:bodyPr>
            <a:noAutofit/>
          </a:bodyPr>
          <a:lstStyle>
            <a:lvl1pPr marL="228600" indent="-228600" algn="l">
              <a:lnSpc>
                <a:spcPct val="90000"/>
              </a:lnSpc>
              <a:spcBef>
                <a:spcPts val="600"/>
              </a:spcBef>
              <a:buFont typeface="Arial" pitchFamily="34" charset="0"/>
              <a:buChar char="•"/>
              <a:defRPr sz="200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2"/>
          <p:cNvSpPr>
            <a:spLocks noGrp="1"/>
          </p:cNvSpPr>
          <p:nvPr>
            <p:ph type="sldNum" sz="quarter" idx="4"/>
          </p:nvPr>
        </p:nvSpPr>
        <p:spPr>
          <a:xfrm>
            <a:off x="8305800" y="6511924"/>
            <a:ext cx="7620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3-</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81509248"/>
      </p:ext>
    </p:extLst>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
        <p:nvSpPr>
          <p:cNvPr id="5" name="Slide Number Placeholder 2"/>
          <p:cNvSpPr>
            <a:spLocks noGrp="1"/>
          </p:cNvSpPr>
          <p:nvPr>
            <p:ph type="sldNum" sz="quarter" idx="4"/>
          </p:nvPr>
        </p:nvSpPr>
        <p:spPr>
          <a:xfrm>
            <a:off x="6781800" y="6511924"/>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94873211"/>
      </p:ext>
    </p:extLst>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443198"/>
          </a:xfrm>
        </p:spPr>
        <p:txBody>
          <a:bodyPr/>
          <a:lstStyle>
            <a:lvl1pPr>
              <a:lnSpc>
                <a:spcPct val="90000"/>
              </a:lnSpc>
              <a:defRPr/>
            </a:lvl1pPr>
          </a:lstStyle>
          <a:p>
            <a:r>
              <a:rPr lang="en-US" dirty="0" smtClean="0"/>
              <a:t>Click to edit Master title style</a:t>
            </a:r>
            <a:endParaRPr lang="en-US" dirty="0"/>
          </a:p>
        </p:txBody>
      </p:sp>
      <p:sp>
        <p:nvSpPr>
          <p:cNvPr id="4"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1-</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
        <p:nvSpPr>
          <p:cNvPr id="6" name="Text Placeholder 5"/>
          <p:cNvSpPr>
            <a:spLocks noGrp="1"/>
          </p:cNvSpPr>
          <p:nvPr>
            <p:ph type="body" sz="quarter" idx="10"/>
          </p:nvPr>
        </p:nvSpPr>
        <p:spPr>
          <a:xfrm>
            <a:off x="381000" y="1371600"/>
            <a:ext cx="8382000" cy="4724400"/>
          </a:xfrm>
        </p:spPr>
        <p:txBody>
          <a:bodyPr/>
          <a:lstStyle>
            <a:lvl1pPr marL="287338" indent="-287338">
              <a:lnSpc>
                <a:spcPct val="80000"/>
              </a:lnSpc>
              <a:spcBef>
                <a:spcPts val="1200"/>
              </a:spcBef>
              <a:buSzPct val="90000"/>
              <a:buFont typeface="Arial" pitchFamily="34" charset="0"/>
              <a:buChar char="♦"/>
              <a:defRPr sz="2800"/>
            </a:lvl1pPr>
            <a:lvl2pPr marL="687388" indent="-279400">
              <a:lnSpc>
                <a:spcPct val="80000"/>
              </a:lnSpc>
              <a:buFont typeface="Calibri" pitchFamily="34" charset="0"/>
              <a:buChar char="»"/>
              <a:defRPr sz="2400">
                <a:solidFill>
                  <a:schemeClr val="bg1"/>
                </a:solidFill>
              </a:defRPr>
            </a:lvl2pPr>
            <a:lvl3pPr marL="1028700" indent="-233363">
              <a:lnSpc>
                <a:spcPct val="80000"/>
              </a:lnSpc>
              <a:buFont typeface="Calibri" pitchFamily="34" charset="0"/>
              <a:buChar char="›"/>
              <a:defRPr sz="2400">
                <a:solidFill>
                  <a:schemeClr val="bg1"/>
                </a:solidFill>
              </a:defRPr>
            </a:lvl3pPr>
            <a:lvl4pPr marL="1370013" indent="-230188">
              <a:lnSpc>
                <a:spcPct val="80000"/>
              </a:lnSpc>
              <a:buFont typeface="Calibri" pitchFamily="34" charset="0"/>
              <a:buChar char="–"/>
              <a:defRPr sz="2400">
                <a:solidFill>
                  <a:schemeClr val="bg1"/>
                </a:solidFill>
              </a:defRPr>
            </a:lvl4pPr>
            <a:lvl5pPr marL="1711325" indent="-223838">
              <a:lnSpc>
                <a:spcPct val="80000"/>
              </a:lnSpc>
              <a:buFont typeface="Calibri" pitchFamily="34" charset="0"/>
              <a:buChar char="‐"/>
              <a:defRPr sz="2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2451768"/>
      </p:ext>
    </p:extLst>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3-</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
        <p:nvSpPr>
          <p:cNvPr id="6" name="Content Placeholder 2"/>
          <p:cNvSpPr>
            <a:spLocks noGrp="1"/>
          </p:cNvSpPr>
          <p:nvPr>
            <p:ph idx="1"/>
          </p:nvPr>
        </p:nvSpPr>
        <p:spPr>
          <a:xfrm>
            <a:off x="381000" y="1371600"/>
            <a:ext cx="8382000" cy="4724400"/>
          </a:xfrm>
        </p:spPr>
        <p:txBody>
          <a:bodyPr/>
          <a:lstStyle>
            <a:lvl1pPr marL="287338" indent="-287338">
              <a:lnSpc>
                <a:spcPct val="80000"/>
              </a:lnSpc>
              <a:spcBef>
                <a:spcPts val="1200"/>
              </a:spcBef>
              <a:buFont typeface="Arial" pitchFamily="34" charset="0"/>
              <a:buChar char="♦"/>
              <a:defRPr sz="2800"/>
            </a:lvl1pPr>
            <a:lvl2pPr marL="687388" indent="-279400">
              <a:lnSpc>
                <a:spcPct val="80000"/>
              </a:lnSpc>
              <a:spcBef>
                <a:spcPts val="1200"/>
              </a:spcBef>
              <a:buFont typeface="Calibri" pitchFamily="34" charset="0"/>
              <a:buChar char="»"/>
              <a:defRPr sz="2400">
                <a:solidFill>
                  <a:schemeClr val="bg1"/>
                </a:solidFill>
              </a:defRPr>
            </a:lvl2pPr>
            <a:lvl3pPr marL="1028700" indent="-233363">
              <a:lnSpc>
                <a:spcPct val="80000"/>
              </a:lnSpc>
              <a:buFont typeface="Calibri" pitchFamily="34" charset="0"/>
              <a:buChar char="›"/>
              <a:defRPr sz="2400">
                <a:solidFill>
                  <a:schemeClr val="bg1"/>
                </a:solidFill>
              </a:defRPr>
            </a:lvl3pPr>
            <a:lvl4pPr marL="1368425" indent="-225425">
              <a:lnSpc>
                <a:spcPct val="80000"/>
              </a:lnSpc>
              <a:buFont typeface="Calibri" pitchFamily="34" charset="0"/>
              <a:buChar char="–"/>
              <a:defRPr sz="2400">
                <a:solidFill>
                  <a:schemeClr val="bg1"/>
                </a:solidFill>
              </a:defRPr>
            </a:lvl4pPr>
            <a:lvl5pPr marL="1714500" indent="-228600">
              <a:lnSpc>
                <a:spcPct val="80000"/>
              </a:lnSpc>
              <a:buFont typeface="Calibri" pitchFamily="34" charset="0"/>
              <a:buChar char="‐"/>
              <a:defRPr sz="2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8338719"/>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
        <p:nvSpPr>
          <p:cNvPr id="5" name="Slide Number Placeholder 2"/>
          <p:cNvSpPr>
            <a:spLocks noGrp="1"/>
          </p:cNvSpPr>
          <p:nvPr>
            <p:ph type="sldNum" sz="quarter" idx="4"/>
          </p:nvPr>
        </p:nvSpPr>
        <p:spPr>
          <a:xfrm>
            <a:off x="6781800" y="6511924"/>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11C1CDDD-26A6-4238-A94D-3281FBF69CDD}"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3-</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
        <p:nvSpPr>
          <p:cNvPr id="7" name="Content Placeholder 2"/>
          <p:cNvSpPr>
            <a:spLocks noGrp="1"/>
          </p:cNvSpPr>
          <p:nvPr>
            <p:ph sz="half" idx="1"/>
          </p:nvPr>
        </p:nvSpPr>
        <p:spPr>
          <a:xfrm>
            <a:off x="381000" y="1378262"/>
            <a:ext cx="4114800" cy="4717738"/>
          </a:xfrm>
        </p:spPr>
        <p:txBody>
          <a:bodyPr/>
          <a:lstStyle>
            <a:lvl1pPr marL="284163" indent="-284163">
              <a:lnSpc>
                <a:spcPct val="80000"/>
              </a:lnSpc>
              <a:spcBef>
                <a:spcPts val="1200"/>
              </a:spcBef>
              <a:buFont typeface="Arial" pitchFamily="34" charset="0"/>
              <a:buChar char="♦"/>
              <a:defRPr sz="2800">
                <a:solidFill>
                  <a:schemeClr val="bg1"/>
                </a:solidFill>
              </a:defRPr>
            </a:lvl1pPr>
            <a:lvl2pPr marL="685800" indent="-271463">
              <a:lnSpc>
                <a:spcPct val="80000"/>
              </a:lnSpc>
              <a:buFont typeface="Calibri" pitchFamily="34" charset="0"/>
              <a:buChar char="»"/>
              <a:defRPr sz="2400">
                <a:solidFill>
                  <a:schemeClr val="bg1"/>
                </a:solidFill>
              </a:defRPr>
            </a:lvl2pPr>
            <a:lvl3pPr marL="1033463" indent="-228600">
              <a:lnSpc>
                <a:spcPct val="80000"/>
              </a:lnSpc>
              <a:buFont typeface="Calibri" pitchFamily="34" charset="0"/>
              <a:buChar char="›"/>
              <a:defRPr sz="24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400">
                <a:solidFill>
                  <a:schemeClr val="bg1"/>
                </a:solidFill>
              </a:defRPr>
            </a:lvl6pPr>
            <a:lvl7pPr marL="1717675" indent="-227013">
              <a:lnSpc>
                <a:spcPct val="80000"/>
              </a:lnSpc>
              <a:spcBef>
                <a:spcPts val="600"/>
              </a:spcBef>
              <a:buFont typeface="Calibri" pitchFamily="34" charset="0"/>
              <a:buChar char="‐"/>
              <a:defRPr sz="2400">
                <a:solidFill>
                  <a:schemeClr val="bg1"/>
                </a:solidFill>
              </a:defRPr>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5"/>
            <a:r>
              <a:rPr lang="en-US" dirty="0" smtClean="0"/>
              <a:t>Fourth level</a:t>
            </a:r>
          </a:p>
          <a:p>
            <a:pPr lvl="6"/>
            <a:r>
              <a:rPr lang="en-US" dirty="0" smtClean="0"/>
              <a:t>Fifth level</a:t>
            </a:r>
          </a:p>
        </p:txBody>
      </p:sp>
      <p:sp>
        <p:nvSpPr>
          <p:cNvPr id="8" name="Content Placeholder 2"/>
          <p:cNvSpPr>
            <a:spLocks noGrp="1"/>
          </p:cNvSpPr>
          <p:nvPr>
            <p:ph sz="half" idx="10"/>
          </p:nvPr>
        </p:nvSpPr>
        <p:spPr>
          <a:xfrm>
            <a:off x="4648200" y="1380744"/>
            <a:ext cx="4114800" cy="4717738"/>
          </a:xfrm>
        </p:spPr>
        <p:txBody>
          <a:bodyPr/>
          <a:lstStyle>
            <a:lvl1pPr marL="284163" indent="-284163">
              <a:lnSpc>
                <a:spcPct val="80000"/>
              </a:lnSpc>
              <a:spcBef>
                <a:spcPts val="1200"/>
              </a:spcBef>
              <a:buFont typeface="Arial" pitchFamily="34" charset="0"/>
              <a:buChar char="♦"/>
              <a:defRPr sz="2800">
                <a:solidFill>
                  <a:schemeClr val="bg1"/>
                </a:solidFill>
              </a:defRPr>
            </a:lvl1pPr>
            <a:lvl2pPr marL="685800" indent="-271463">
              <a:lnSpc>
                <a:spcPct val="80000"/>
              </a:lnSpc>
              <a:buFont typeface="Calibri" pitchFamily="34" charset="0"/>
              <a:buChar char="»"/>
              <a:defRPr sz="2400">
                <a:solidFill>
                  <a:schemeClr val="bg1"/>
                </a:solidFill>
              </a:defRPr>
            </a:lvl2pPr>
            <a:lvl3pPr marL="1033463" indent="-228600">
              <a:lnSpc>
                <a:spcPct val="80000"/>
              </a:lnSpc>
              <a:buFont typeface="Calibri" pitchFamily="34" charset="0"/>
              <a:buChar char="›"/>
              <a:defRPr sz="24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400">
                <a:solidFill>
                  <a:schemeClr val="bg1"/>
                </a:solidFill>
              </a:defRPr>
            </a:lvl6pPr>
            <a:lvl7pPr marL="1717675" indent="-227013">
              <a:lnSpc>
                <a:spcPct val="80000"/>
              </a:lnSpc>
              <a:spcBef>
                <a:spcPts val="600"/>
              </a:spcBef>
              <a:buFont typeface="Calibri" pitchFamily="34" charset="0"/>
              <a:buChar char="‐"/>
              <a:defRPr sz="2400">
                <a:solidFill>
                  <a:schemeClr val="bg1"/>
                </a:solidFill>
              </a:defRPr>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5"/>
            <a:r>
              <a:rPr lang="en-US" dirty="0" smtClean="0"/>
              <a:t>Fourth level</a:t>
            </a:r>
          </a:p>
          <a:p>
            <a:pPr lvl="6"/>
            <a:r>
              <a:rPr lang="en-US" dirty="0" smtClean="0"/>
              <a:t>Fifth level</a:t>
            </a:r>
          </a:p>
        </p:txBody>
      </p:sp>
    </p:spTree>
    <p:extLst>
      <p:ext uri="{BB962C8B-B14F-4D97-AF65-F5344CB8AC3E}">
        <p14:creationId xmlns:p14="http://schemas.microsoft.com/office/powerpoint/2010/main" val="3516705286"/>
      </p:ext>
    </p:extLst>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1281803"/>
            <a:ext cx="4114800" cy="775597"/>
          </a:xfrm>
        </p:spPr>
        <p:txBody>
          <a:bodyPr anchor="b"/>
          <a:lstStyle>
            <a:lvl1pPr marL="0" indent="0">
              <a:lnSpc>
                <a:spcPct val="90000"/>
              </a:lnSpc>
              <a:spcBef>
                <a:spcPts val="0"/>
              </a:spcBef>
              <a:buNone/>
              <a:defRPr sz="28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981" y="1281803"/>
            <a:ext cx="4117019" cy="775597"/>
          </a:xfrm>
        </p:spPr>
        <p:txBody>
          <a:bodyPr anchor="b"/>
          <a:lstStyle>
            <a:lvl1pPr marL="0" indent="0">
              <a:lnSpc>
                <a:spcPct val="90000"/>
              </a:lnSpc>
              <a:spcBef>
                <a:spcPts val="0"/>
              </a:spcBef>
              <a:buNone/>
              <a:defRPr sz="28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8" name="Slide Number Placeholder 2"/>
          <p:cNvSpPr>
            <a:spLocks noGrp="1"/>
          </p:cNvSpPr>
          <p:nvPr>
            <p:ph type="sldNum" sz="quarter" idx="10"/>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3-</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
        <p:nvSpPr>
          <p:cNvPr id="11" name="Content Placeholder 2"/>
          <p:cNvSpPr>
            <a:spLocks noGrp="1"/>
          </p:cNvSpPr>
          <p:nvPr>
            <p:ph sz="half" idx="11"/>
          </p:nvPr>
        </p:nvSpPr>
        <p:spPr>
          <a:xfrm>
            <a:off x="381000" y="2209800"/>
            <a:ext cx="4114800" cy="3886200"/>
          </a:xfrm>
        </p:spPr>
        <p:txBody>
          <a:bodyPr/>
          <a:lstStyle>
            <a:lvl1pPr marL="284163" indent="-284163">
              <a:lnSpc>
                <a:spcPct val="80000"/>
              </a:lnSpc>
              <a:spcBef>
                <a:spcPts val="1200"/>
              </a:spcBef>
              <a:buFont typeface="Arial" pitchFamily="34" charset="0"/>
              <a:buChar char="♦"/>
              <a:defRPr sz="2400">
                <a:solidFill>
                  <a:schemeClr val="bg1"/>
                </a:solidFill>
              </a:defRPr>
            </a:lvl1pPr>
            <a:lvl2pPr marL="685800" indent="-271463">
              <a:lnSpc>
                <a:spcPct val="80000"/>
              </a:lnSpc>
              <a:buFont typeface="Calibri" pitchFamily="34" charset="0"/>
              <a:buChar char="»"/>
              <a:defRPr sz="2000">
                <a:solidFill>
                  <a:schemeClr val="bg1"/>
                </a:solidFill>
              </a:defRPr>
            </a:lvl2pPr>
            <a:lvl3pPr marL="1033463" indent="-228600">
              <a:lnSpc>
                <a:spcPct val="80000"/>
              </a:lnSpc>
              <a:buFont typeface="Calibri" pitchFamily="34" charset="0"/>
              <a:buChar char="›"/>
              <a:defRPr sz="20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000">
                <a:solidFill>
                  <a:schemeClr val="bg1"/>
                </a:solidFill>
              </a:defRPr>
            </a:lvl6pPr>
            <a:lvl7pPr marL="1717675" indent="-227013">
              <a:lnSpc>
                <a:spcPct val="80000"/>
              </a:lnSpc>
              <a:spcBef>
                <a:spcPts val="600"/>
              </a:spcBef>
              <a:buFont typeface="Calibri" pitchFamily="34" charset="0"/>
              <a:buChar char="‐"/>
              <a:defRPr sz="2000">
                <a:solidFill>
                  <a:schemeClr val="bg1"/>
                </a:solidFill>
              </a:defRPr>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5"/>
            <a:r>
              <a:rPr lang="en-US" dirty="0" smtClean="0"/>
              <a:t>Fourth level</a:t>
            </a:r>
          </a:p>
          <a:p>
            <a:pPr lvl="6"/>
            <a:r>
              <a:rPr lang="en-US" dirty="0" smtClean="0"/>
              <a:t>Fifth level</a:t>
            </a:r>
          </a:p>
        </p:txBody>
      </p:sp>
      <p:sp>
        <p:nvSpPr>
          <p:cNvPr id="12" name="Content Placeholder 2"/>
          <p:cNvSpPr>
            <a:spLocks noGrp="1"/>
          </p:cNvSpPr>
          <p:nvPr>
            <p:ph sz="half" idx="12"/>
          </p:nvPr>
        </p:nvSpPr>
        <p:spPr>
          <a:xfrm>
            <a:off x="4648200" y="2212282"/>
            <a:ext cx="4114800" cy="3886200"/>
          </a:xfrm>
        </p:spPr>
        <p:txBody>
          <a:bodyPr/>
          <a:lstStyle>
            <a:lvl1pPr marL="284163" indent="-284163">
              <a:lnSpc>
                <a:spcPct val="80000"/>
              </a:lnSpc>
              <a:spcBef>
                <a:spcPts val="1200"/>
              </a:spcBef>
              <a:buFont typeface="Arial" pitchFamily="34" charset="0"/>
              <a:buChar char="♦"/>
              <a:defRPr sz="2400">
                <a:solidFill>
                  <a:schemeClr val="bg1"/>
                </a:solidFill>
              </a:defRPr>
            </a:lvl1pPr>
            <a:lvl2pPr marL="685800" indent="-271463">
              <a:lnSpc>
                <a:spcPct val="80000"/>
              </a:lnSpc>
              <a:buFont typeface="Calibri" pitchFamily="34" charset="0"/>
              <a:buChar char="»"/>
              <a:defRPr sz="2000">
                <a:solidFill>
                  <a:schemeClr val="bg1"/>
                </a:solidFill>
              </a:defRPr>
            </a:lvl2pPr>
            <a:lvl3pPr marL="1033463" indent="-228600">
              <a:lnSpc>
                <a:spcPct val="80000"/>
              </a:lnSpc>
              <a:buFont typeface="Calibri" pitchFamily="34" charset="0"/>
              <a:buChar char="›"/>
              <a:defRPr sz="20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000">
                <a:solidFill>
                  <a:schemeClr val="bg1"/>
                </a:solidFill>
              </a:defRPr>
            </a:lvl6pPr>
            <a:lvl7pPr marL="1717675" indent="-227013">
              <a:lnSpc>
                <a:spcPct val="80000"/>
              </a:lnSpc>
              <a:spcBef>
                <a:spcPts val="600"/>
              </a:spcBef>
              <a:buFont typeface="Calibri" pitchFamily="34" charset="0"/>
              <a:buChar char="‐"/>
              <a:defRPr sz="2000">
                <a:solidFill>
                  <a:schemeClr val="bg1"/>
                </a:solidFill>
              </a:defRPr>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5"/>
            <a:r>
              <a:rPr lang="en-US" dirty="0" smtClean="0"/>
              <a:t>Fourth level</a:t>
            </a:r>
          </a:p>
          <a:p>
            <a:pPr lvl="6"/>
            <a:r>
              <a:rPr lang="en-US" dirty="0" smtClean="0"/>
              <a:t>Fifth level</a:t>
            </a:r>
          </a:p>
        </p:txBody>
      </p:sp>
    </p:spTree>
    <p:extLst>
      <p:ext uri="{BB962C8B-B14F-4D97-AF65-F5344CB8AC3E}">
        <p14:creationId xmlns:p14="http://schemas.microsoft.com/office/powerpoint/2010/main" val="1949481938"/>
      </p:ext>
    </p:extLst>
  </p:cSld>
  <p:clrMapOvr>
    <a:masterClrMapping/>
  </p:clrMapOvr>
  <p:transition xmlns:p14="http://schemas.microsoft.com/office/powerpoint/2010/mai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3-</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54750041"/>
      </p:ext>
    </p:extLst>
  </p:cSld>
  <p:clrMapOvr>
    <a:masterClrMapping/>
  </p:clrMapOvr>
  <p:transition xmlns:p14="http://schemas.microsoft.com/office/powerpoint/2010/mai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3-</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525881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2-</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84450502"/>
      </p:ext>
    </p:extLst>
  </p:cSld>
  <p:clrMapOvr>
    <a:masterClrMapping/>
  </p:clrMapOvr>
  <p:transition xmlns:p14="http://schemas.microsoft.com/office/powerpoint/2010/mai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
        <p:nvSpPr>
          <p:cNvPr id="5" name="Slide Number Placeholder 2"/>
          <p:cNvSpPr>
            <a:spLocks noGrp="1"/>
          </p:cNvSpPr>
          <p:nvPr>
            <p:ph type="sldNum" sz="quarter" idx="4"/>
          </p:nvPr>
        </p:nvSpPr>
        <p:spPr>
          <a:xfrm>
            <a:off x="6781800" y="6511924"/>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35857334"/>
      </p:ext>
    </p:extLst>
  </p:cSld>
  <p:clrMapOvr>
    <a:masterClrMapping/>
  </p:clrMapOvr>
  <p:transition xmlns:p14="http://schemas.microsoft.com/office/powerpoint/2010/mai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4 Content">
    <p:spTree>
      <p:nvGrpSpPr>
        <p:cNvPr id="1" name=""/>
        <p:cNvGrpSpPr/>
        <p:nvPr/>
      </p:nvGrpSpPr>
      <p:grpSpPr>
        <a:xfrm>
          <a:off x="0" y="0"/>
          <a:ext cx="0" cy="0"/>
          <a:chOff x="0" y="0"/>
          <a:chExt cx="0" cy="0"/>
        </a:xfrm>
      </p:grpSpPr>
      <p:sp>
        <p:nvSpPr>
          <p:cNvPr id="7" name="Title 1"/>
          <p:cNvSpPr>
            <a:spLocks noGrp="1"/>
          </p:cNvSpPr>
          <p:nvPr>
            <p:ph type="title"/>
          </p:nvPr>
        </p:nvSpPr>
        <p:spPr>
          <a:xfrm>
            <a:off x="381000" y="319088"/>
            <a:ext cx="8382000" cy="442912"/>
          </a:xfrm>
        </p:spPr>
        <p:txBody>
          <a:bodyPr/>
          <a:lstStyle/>
          <a:p>
            <a:r>
              <a:rPr lang="en-US" dirty="0" smtClean="0"/>
              <a:t>Click to edit Master title style</a:t>
            </a:r>
            <a:endParaRPr lang="en-US" dirty="0"/>
          </a:p>
        </p:txBody>
      </p:sp>
      <p:sp>
        <p:nvSpPr>
          <p:cNvPr id="8" name="Slide Number Placeholder 2"/>
          <p:cNvSpPr>
            <a:spLocks noGrp="1"/>
          </p:cNvSpPr>
          <p:nvPr>
            <p:ph type="sldNum" sz="quarter" idx="10"/>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5-</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
        <p:nvSpPr>
          <p:cNvPr id="9" name="Content Placeholder 2"/>
          <p:cNvSpPr>
            <a:spLocks noGrp="1"/>
          </p:cNvSpPr>
          <p:nvPr>
            <p:ph sz="quarter" idx="1"/>
          </p:nvPr>
        </p:nvSpPr>
        <p:spPr>
          <a:xfrm>
            <a:off x="399288" y="1447800"/>
            <a:ext cx="4114800" cy="2209800"/>
          </a:xfrm>
        </p:spPr>
        <p:txBody>
          <a:bodyPr/>
          <a:lstStyle>
            <a:lvl1pPr marL="287338" indent="-287338">
              <a:buFont typeface="Arial" pitchFamily="34" charset="0"/>
              <a:buChar char="♦"/>
              <a:defRPr/>
            </a:lvl1pPr>
            <a:lvl2pPr marL="796925" indent="-279400">
              <a:buFont typeface="Calibri" pitchFamily="34" charset="0"/>
              <a:buChar char="»"/>
              <a:defRPr/>
            </a:lvl2pPr>
            <a:lvl3pPr marL="1147763" indent="-233363">
              <a:buFont typeface="Calibri" pitchFamily="34" charset="0"/>
              <a:buChar char="›"/>
              <a:defRPr/>
            </a:lvl3pPr>
            <a:lvl4pPr marL="1489075" indent="-230188">
              <a:buFont typeface="Calibri" pitchFamily="34" charset="0"/>
              <a:buChar char="–"/>
              <a:defRPr/>
            </a:lvl4pPr>
            <a:lvl5pPr marL="1828800" indent="-223838">
              <a:buFont typeface="Calibri"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0" name="Content Placeholder 3"/>
          <p:cNvSpPr>
            <a:spLocks noGrp="1"/>
          </p:cNvSpPr>
          <p:nvPr>
            <p:ph sz="quarter" idx="2"/>
          </p:nvPr>
        </p:nvSpPr>
        <p:spPr>
          <a:xfrm>
            <a:off x="4706112" y="1447800"/>
            <a:ext cx="4038600" cy="2209800"/>
          </a:xfrm>
        </p:spPr>
        <p:txBody>
          <a:bodyPr/>
          <a:lstStyle>
            <a:lvl1pPr marL="287338" indent="-287338">
              <a:buFont typeface="Arial" pitchFamily="34" charset="0"/>
              <a:buChar char="♦"/>
              <a:defRPr/>
            </a:lvl1pPr>
            <a:lvl2pPr marL="796925" indent="-279400">
              <a:buFont typeface="Calibri" pitchFamily="34" charset="0"/>
              <a:buChar char="»"/>
              <a:defRPr/>
            </a:lvl2pPr>
            <a:lvl3pPr marL="1147763" indent="-233363">
              <a:buFont typeface="Calibri" pitchFamily="34" charset="0"/>
              <a:buChar char="›"/>
              <a:defRPr/>
            </a:lvl3pPr>
            <a:lvl4pPr marL="1489075" indent="-230188">
              <a:buFont typeface="Calibri" pitchFamily="34" charset="0"/>
              <a:buChar char="–"/>
              <a:defRPr/>
            </a:lvl4pPr>
            <a:lvl5pPr marL="1828800" indent="-223838">
              <a:buFont typeface="Calibri"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1" name="Content Placeholder 4"/>
          <p:cNvSpPr>
            <a:spLocks noGrp="1"/>
          </p:cNvSpPr>
          <p:nvPr>
            <p:ph sz="quarter" idx="3"/>
          </p:nvPr>
        </p:nvSpPr>
        <p:spPr>
          <a:xfrm>
            <a:off x="399288" y="3886200"/>
            <a:ext cx="4114800" cy="2209800"/>
          </a:xfrm>
        </p:spPr>
        <p:txBody>
          <a:bodyPr/>
          <a:lstStyle>
            <a:lvl1pPr marL="287338" indent="-287338">
              <a:buFont typeface="Arial" pitchFamily="34" charset="0"/>
              <a:buChar char="♦"/>
              <a:defRPr/>
            </a:lvl1pPr>
            <a:lvl2pPr marL="796925" indent="-279400">
              <a:buFont typeface="Calibri" pitchFamily="34" charset="0"/>
              <a:buChar char="»"/>
              <a:defRPr/>
            </a:lvl2pPr>
            <a:lvl3pPr marL="1147763" indent="-233363">
              <a:buFont typeface="Calibri" pitchFamily="34" charset="0"/>
              <a:buChar char="›"/>
              <a:defRPr/>
            </a:lvl3pPr>
            <a:lvl4pPr marL="1489075" indent="-230188">
              <a:buFont typeface="Calibri" pitchFamily="34" charset="0"/>
              <a:buChar char="–"/>
              <a:defRPr/>
            </a:lvl4pPr>
            <a:lvl5pPr marL="1828800" indent="-223838">
              <a:buFont typeface="Calibri"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2" name="Content Placeholder 5"/>
          <p:cNvSpPr>
            <a:spLocks noGrp="1"/>
          </p:cNvSpPr>
          <p:nvPr>
            <p:ph sz="quarter" idx="4"/>
          </p:nvPr>
        </p:nvSpPr>
        <p:spPr>
          <a:xfrm>
            <a:off x="4706112" y="3886200"/>
            <a:ext cx="4038600" cy="2209800"/>
          </a:xfrm>
        </p:spPr>
        <p:txBody>
          <a:bodyPr/>
          <a:lstStyle>
            <a:lvl1pPr marL="287338" indent="-287338">
              <a:buFont typeface="Arial" pitchFamily="34" charset="0"/>
              <a:buChar char="♦"/>
              <a:defRPr/>
            </a:lvl1pPr>
            <a:lvl2pPr marL="796925" indent="-279400">
              <a:buFont typeface="Calibri" pitchFamily="34" charset="0"/>
              <a:buChar char="»"/>
              <a:defRPr/>
            </a:lvl2pPr>
            <a:lvl3pPr marL="1147763" indent="-233363">
              <a:buFont typeface="Calibri" pitchFamily="34" charset="0"/>
              <a:buChar char="›"/>
              <a:defRPr/>
            </a:lvl3pPr>
            <a:lvl4pPr marL="1489075" indent="-230188">
              <a:buFont typeface="Calibri" pitchFamily="34" charset="0"/>
              <a:buChar char="–"/>
              <a:defRPr/>
            </a:lvl4pPr>
            <a:lvl5pPr marL="1828800" indent="-223838">
              <a:buFont typeface="Calibri"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3535975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81000" y="1447801"/>
            <a:ext cx="8327160" cy="413116"/>
          </a:xfrm>
        </p:spPr>
        <p:txBody>
          <a:bodyPr/>
          <a:lstStyle/>
          <a:p>
            <a:r>
              <a:rPr lang="en-US" dirty="0" smtClean="0"/>
              <a:t>Click icon to add table</a:t>
            </a:r>
            <a:endParaRPr lang="en-US" dirty="0"/>
          </a:p>
        </p:txBody>
      </p:sp>
      <p:sp>
        <p:nvSpPr>
          <p:cNvPr id="4" name="Title 1"/>
          <p:cNvSpPr>
            <a:spLocks noGrp="1"/>
          </p:cNvSpPr>
          <p:nvPr>
            <p:ph type="title"/>
          </p:nvPr>
        </p:nvSpPr>
        <p:spPr>
          <a:xfrm>
            <a:off x="381000" y="319088"/>
            <a:ext cx="8382000" cy="442912"/>
          </a:xfrm>
        </p:spPr>
        <p:txBody>
          <a:bodyPr/>
          <a:lstStyle/>
          <a:p>
            <a:r>
              <a:rPr lang="en-US" smtClean="0"/>
              <a:t>Click to edit Master title style</a:t>
            </a:r>
            <a:endParaRPr lang="en-US"/>
          </a:p>
        </p:txBody>
      </p:sp>
      <p:sp>
        <p:nvSpPr>
          <p:cNvPr id="5"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1-</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49644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p:nvPr userDrawn="1"/>
        </p:nvSpPr>
        <p:spPr bwMode="auto">
          <a:xfrm>
            <a:off x="0" y="0"/>
            <a:ext cx="9144000" cy="3429000"/>
          </a:xfrm>
          <a:prstGeom prst="rect">
            <a:avLst/>
          </a:prstGeom>
          <a:gradFill flip="none" rotWithShape="1">
            <a:gsLst>
              <a:gs pos="0">
                <a:srgbClr val="598428">
                  <a:shade val="30000"/>
                  <a:satMod val="115000"/>
                </a:srgbClr>
              </a:gs>
              <a:gs pos="50000">
                <a:srgbClr val="598428">
                  <a:shade val="67500"/>
                  <a:satMod val="115000"/>
                </a:srgbClr>
              </a:gs>
              <a:gs pos="100000">
                <a:srgbClr val="598428">
                  <a:shade val="100000"/>
                  <a:satMod val="115000"/>
                </a:srgb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 name="Rectangle 51"/>
          <p:cNvSpPr/>
          <p:nvPr userDrawn="1"/>
        </p:nvSpPr>
        <p:spPr bwMode="auto">
          <a:xfrm>
            <a:off x="0" y="3429000"/>
            <a:ext cx="9144000" cy="3429000"/>
          </a:xfrm>
          <a:prstGeom prst="rect">
            <a:avLst/>
          </a:prstGeom>
          <a:gradFill flip="none" rotWithShape="1">
            <a:gsLst>
              <a:gs pos="0">
                <a:schemeClr val="dk2">
                  <a:shade val="30000"/>
                  <a:satMod val="115000"/>
                </a:schemeClr>
              </a:gs>
              <a:gs pos="50000">
                <a:schemeClr val="dk2">
                  <a:shade val="67500"/>
                  <a:satMod val="115000"/>
                </a:schemeClr>
              </a:gs>
              <a:gs pos="100000">
                <a:schemeClr val="dk2">
                  <a:shade val="100000"/>
                  <a:satMod val="115000"/>
                </a:schemeClr>
              </a:gs>
            </a:gsLst>
            <a:lin ang="16200000" scaled="1"/>
            <a:tileRect/>
          </a:gradFill>
          <a:ln>
            <a:noFill/>
            <a:headEnd type="none" w="med" len="med"/>
            <a:tailEnd type="none" w="med" len="med"/>
          </a:ln>
        </p:spPr>
        <p:style>
          <a:lnRef idx="1">
            <a:schemeClr val="accent2"/>
          </a:lnRef>
          <a:fillRef idx="1001">
            <a:schemeClr val="dk2"/>
          </a:fillRef>
          <a:effectRef idx="2">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ctrTitle"/>
          </p:nvPr>
        </p:nvSpPr>
        <p:spPr>
          <a:xfrm>
            <a:off x="1219200" y="533400"/>
            <a:ext cx="7681913" cy="2742695"/>
          </a:xfrm>
        </p:spPr>
        <p:txBody>
          <a:bodyPr>
            <a:noAutofit/>
          </a:bodyPr>
          <a:lstStyle>
            <a:lvl1pPr algn="ct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4038600"/>
            <a:ext cx="7681913" cy="461665"/>
          </a:xfrm>
        </p:spPr>
        <p:txBody>
          <a:bodyPr>
            <a:noAutofit/>
          </a:bodyPr>
          <a:lstStyle>
            <a:lvl1pPr marL="228600" indent="-228600" algn="l">
              <a:lnSpc>
                <a:spcPct val="90000"/>
              </a:lnSpc>
              <a:spcBef>
                <a:spcPts val="600"/>
              </a:spcBef>
              <a:buFont typeface="Arial" pitchFamily="34" charset="0"/>
              <a:buChar char="•"/>
              <a:defRPr sz="200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2"/>
          <p:cNvSpPr>
            <a:spLocks noGrp="1"/>
          </p:cNvSpPr>
          <p:nvPr>
            <p:ph type="sldNum" sz="quarter" idx="4"/>
          </p:nvPr>
        </p:nvSpPr>
        <p:spPr>
          <a:xfrm>
            <a:off x="8305800" y="6511924"/>
            <a:ext cx="7620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3-</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96280790"/>
      </p:ext>
    </p:extLst>
  </p:cSld>
  <p:clrMapOvr>
    <a:masterClrMapping/>
  </p:clrMapOvr>
  <p:transition xmlns:p14="http://schemas.microsoft.com/office/powerpoint/2010/mai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
        <p:nvSpPr>
          <p:cNvPr id="5" name="Slide Number Placeholder 2"/>
          <p:cNvSpPr>
            <a:spLocks noGrp="1"/>
          </p:cNvSpPr>
          <p:nvPr>
            <p:ph type="sldNum" sz="quarter" idx="4"/>
          </p:nvPr>
        </p:nvSpPr>
        <p:spPr>
          <a:xfrm>
            <a:off x="6781800" y="6511924"/>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63568097"/>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443198"/>
          </a:xfrm>
        </p:spPr>
        <p:txBody>
          <a:bodyPr/>
          <a:lstStyle>
            <a:lvl1pPr>
              <a:lnSpc>
                <a:spcPct val="90000"/>
              </a:lnSpc>
              <a:defRPr/>
            </a:lvl1pPr>
          </a:lstStyle>
          <a:p>
            <a:r>
              <a:rPr lang="en-US" dirty="0" smtClean="0"/>
              <a:t>Click to edit Master title style</a:t>
            </a:r>
            <a:endParaRPr lang="en-US" dirty="0"/>
          </a:p>
        </p:txBody>
      </p:sp>
      <p:sp>
        <p:nvSpPr>
          <p:cNvPr id="4"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t>1-</a:t>
            </a:r>
            <a:fld id="{11C1CDDD-26A6-4238-A94D-3281FBF69CDD}" type="slidenum">
              <a:rPr lang="en-US" smtClean="0"/>
              <a:pPr/>
              <a:t>‹#›</a:t>
            </a:fld>
            <a:endParaRPr lang="en-US" dirty="0"/>
          </a:p>
        </p:txBody>
      </p:sp>
      <p:sp>
        <p:nvSpPr>
          <p:cNvPr id="6" name="Text Placeholder 5"/>
          <p:cNvSpPr>
            <a:spLocks noGrp="1"/>
          </p:cNvSpPr>
          <p:nvPr>
            <p:ph type="body" sz="quarter" idx="10"/>
          </p:nvPr>
        </p:nvSpPr>
        <p:spPr>
          <a:xfrm>
            <a:off x="381000" y="1371600"/>
            <a:ext cx="8382000" cy="4724400"/>
          </a:xfrm>
        </p:spPr>
        <p:txBody>
          <a:bodyPr/>
          <a:lstStyle>
            <a:lvl1pPr marL="287338" indent="-287338">
              <a:lnSpc>
                <a:spcPct val="80000"/>
              </a:lnSpc>
              <a:spcBef>
                <a:spcPts val="1200"/>
              </a:spcBef>
              <a:buSzPct val="90000"/>
              <a:buFont typeface="Arial" pitchFamily="34" charset="0"/>
              <a:buChar char="♦"/>
              <a:defRPr sz="2800"/>
            </a:lvl1pPr>
            <a:lvl2pPr marL="687388" indent="-279400">
              <a:lnSpc>
                <a:spcPct val="80000"/>
              </a:lnSpc>
              <a:buFont typeface="Calibri" pitchFamily="34" charset="0"/>
              <a:buChar char="»"/>
              <a:defRPr sz="2400">
                <a:solidFill>
                  <a:schemeClr val="bg1"/>
                </a:solidFill>
              </a:defRPr>
            </a:lvl2pPr>
            <a:lvl3pPr marL="1028700" indent="-233363">
              <a:lnSpc>
                <a:spcPct val="80000"/>
              </a:lnSpc>
              <a:buFont typeface="Calibri" pitchFamily="34" charset="0"/>
              <a:buChar char="›"/>
              <a:defRPr sz="2400">
                <a:solidFill>
                  <a:schemeClr val="bg1"/>
                </a:solidFill>
              </a:defRPr>
            </a:lvl3pPr>
            <a:lvl4pPr marL="1370013" indent="-230188">
              <a:lnSpc>
                <a:spcPct val="80000"/>
              </a:lnSpc>
              <a:buFont typeface="Calibri" pitchFamily="34" charset="0"/>
              <a:buChar char="–"/>
              <a:defRPr sz="2400">
                <a:solidFill>
                  <a:schemeClr val="bg1"/>
                </a:solidFill>
              </a:defRPr>
            </a:lvl4pPr>
            <a:lvl5pPr marL="1711325" indent="-223838">
              <a:lnSpc>
                <a:spcPct val="80000"/>
              </a:lnSpc>
              <a:buFont typeface="Calibri" pitchFamily="34" charset="0"/>
              <a:buChar char="‐"/>
              <a:defRPr sz="2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443198"/>
          </a:xfrm>
        </p:spPr>
        <p:txBody>
          <a:bodyPr/>
          <a:lstStyle>
            <a:lvl1pPr>
              <a:lnSpc>
                <a:spcPct val="90000"/>
              </a:lnSpc>
              <a:defRPr/>
            </a:lvl1pPr>
          </a:lstStyle>
          <a:p>
            <a:r>
              <a:rPr lang="en-US" dirty="0" smtClean="0"/>
              <a:t>Click to edit Master title style</a:t>
            </a:r>
            <a:endParaRPr lang="en-US" dirty="0"/>
          </a:p>
        </p:txBody>
      </p:sp>
      <p:sp>
        <p:nvSpPr>
          <p:cNvPr id="4"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1-</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
        <p:nvSpPr>
          <p:cNvPr id="6" name="Text Placeholder 5"/>
          <p:cNvSpPr>
            <a:spLocks noGrp="1"/>
          </p:cNvSpPr>
          <p:nvPr>
            <p:ph type="body" sz="quarter" idx="10"/>
          </p:nvPr>
        </p:nvSpPr>
        <p:spPr>
          <a:xfrm>
            <a:off x="381000" y="1371600"/>
            <a:ext cx="8382000" cy="4724400"/>
          </a:xfrm>
        </p:spPr>
        <p:txBody>
          <a:bodyPr/>
          <a:lstStyle>
            <a:lvl1pPr marL="287338" indent="-287338">
              <a:lnSpc>
                <a:spcPct val="80000"/>
              </a:lnSpc>
              <a:spcBef>
                <a:spcPts val="1200"/>
              </a:spcBef>
              <a:buSzPct val="90000"/>
              <a:buFont typeface="Arial" pitchFamily="34" charset="0"/>
              <a:buChar char="♦"/>
              <a:defRPr sz="2800"/>
            </a:lvl1pPr>
            <a:lvl2pPr marL="687388" indent="-279400">
              <a:lnSpc>
                <a:spcPct val="80000"/>
              </a:lnSpc>
              <a:buFont typeface="Calibri" pitchFamily="34" charset="0"/>
              <a:buChar char="»"/>
              <a:defRPr sz="2400">
                <a:solidFill>
                  <a:schemeClr val="bg1"/>
                </a:solidFill>
              </a:defRPr>
            </a:lvl2pPr>
            <a:lvl3pPr marL="1028700" indent="-233363">
              <a:lnSpc>
                <a:spcPct val="80000"/>
              </a:lnSpc>
              <a:buFont typeface="Calibri" pitchFamily="34" charset="0"/>
              <a:buChar char="›"/>
              <a:defRPr sz="2400">
                <a:solidFill>
                  <a:schemeClr val="bg1"/>
                </a:solidFill>
              </a:defRPr>
            </a:lvl3pPr>
            <a:lvl4pPr marL="1370013" indent="-230188">
              <a:lnSpc>
                <a:spcPct val="80000"/>
              </a:lnSpc>
              <a:buFont typeface="Calibri" pitchFamily="34" charset="0"/>
              <a:buChar char="–"/>
              <a:defRPr sz="2400">
                <a:solidFill>
                  <a:schemeClr val="bg1"/>
                </a:solidFill>
              </a:defRPr>
            </a:lvl4pPr>
            <a:lvl5pPr marL="1711325" indent="-223838">
              <a:lnSpc>
                <a:spcPct val="80000"/>
              </a:lnSpc>
              <a:buFont typeface="Calibri" pitchFamily="34" charset="0"/>
              <a:buChar char="‐"/>
              <a:defRPr sz="2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33743927"/>
      </p:ext>
    </p:extLst>
  </p:cSld>
  <p:clrMapOvr>
    <a:masterClrMapping/>
  </p:clrMapOvr>
  <p:transition xmlns:p14="http://schemas.microsoft.com/office/powerpoint/2010/mai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3-</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
        <p:nvSpPr>
          <p:cNvPr id="6" name="Content Placeholder 2"/>
          <p:cNvSpPr>
            <a:spLocks noGrp="1"/>
          </p:cNvSpPr>
          <p:nvPr>
            <p:ph idx="1"/>
          </p:nvPr>
        </p:nvSpPr>
        <p:spPr>
          <a:xfrm>
            <a:off x="381000" y="1371600"/>
            <a:ext cx="8382000" cy="4724400"/>
          </a:xfrm>
        </p:spPr>
        <p:txBody>
          <a:bodyPr/>
          <a:lstStyle>
            <a:lvl1pPr marL="287338" indent="-287338">
              <a:lnSpc>
                <a:spcPct val="80000"/>
              </a:lnSpc>
              <a:spcBef>
                <a:spcPts val="1200"/>
              </a:spcBef>
              <a:buFont typeface="Arial" pitchFamily="34" charset="0"/>
              <a:buChar char="♦"/>
              <a:defRPr sz="2800"/>
            </a:lvl1pPr>
            <a:lvl2pPr marL="687388" indent="-279400">
              <a:lnSpc>
                <a:spcPct val="80000"/>
              </a:lnSpc>
              <a:spcBef>
                <a:spcPts val="1200"/>
              </a:spcBef>
              <a:buFont typeface="Calibri" pitchFamily="34" charset="0"/>
              <a:buChar char="»"/>
              <a:defRPr sz="2400">
                <a:solidFill>
                  <a:schemeClr val="bg1"/>
                </a:solidFill>
              </a:defRPr>
            </a:lvl2pPr>
            <a:lvl3pPr marL="1028700" indent="-233363">
              <a:lnSpc>
                <a:spcPct val="80000"/>
              </a:lnSpc>
              <a:buFont typeface="Calibri" pitchFamily="34" charset="0"/>
              <a:buChar char="›"/>
              <a:defRPr sz="2400">
                <a:solidFill>
                  <a:schemeClr val="bg1"/>
                </a:solidFill>
              </a:defRPr>
            </a:lvl3pPr>
            <a:lvl4pPr marL="1368425" indent="-225425">
              <a:lnSpc>
                <a:spcPct val="80000"/>
              </a:lnSpc>
              <a:buFont typeface="Calibri" pitchFamily="34" charset="0"/>
              <a:buChar char="–"/>
              <a:defRPr sz="2400">
                <a:solidFill>
                  <a:schemeClr val="bg1"/>
                </a:solidFill>
              </a:defRPr>
            </a:lvl4pPr>
            <a:lvl5pPr marL="1714500" indent="-228600">
              <a:lnSpc>
                <a:spcPct val="80000"/>
              </a:lnSpc>
              <a:buFont typeface="Calibri" pitchFamily="34" charset="0"/>
              <a:buChar char="‐"/>
              <a:defRPr sz="2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4886613"/>
      </p:ext>
    </p:extLst>
  </p:cSld>
  <p:clrMapOvr>
    <a:masterClrMapping/>
  </p:clrMapOvr>
  <p:transition xmlns:p14="http://schemas.microsoft.com/office/powerpoint/2010/mai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3-</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
        <p:nvSpPr>
          <p:cNvPr id="7" name="Content Placeholder 2"/>
          <p:cNvSpPr>
            <a:spLocks noGrp="1"/>
          </p:cNvSpPr>
          <p:nvPr>
            <p:ph sz="half" idx="1"/>
          </p:nvPr>
        </p:nvSpPr>
        <p:spPr>
          <a:xfrm>
            <a:off x="381000" y="1378262"/>
            <a:ext cx="4114800" cy="4717738"/>
          </a:xfrm>
        </p:spPr>
        <p:txBody>
          <a:bodyPr/>
          <a:lstStyle>
            <a:lvl1pPr marL="284163" indent="-284163">
              <a:lnSpc>
                <a:spcPct val="80000"/>
              </a:lnSpc>
              <a:spcBef>
                <a:spcPts val="1200"/>
              </a:spcBef>
              <a:buFont typeface="Arial" pitchFamily="34" charset="0"/>
              <a:buChar char="♦"/>
              <a:defRPr sz="2800">
                <a:solidFill>
                  <a:schemeClr val="bg1"/>
                </a:solidFill>
              </a:defRPr>
            </a:lvl1pPr>
            <a:lvl2pPr marL="685800" indent="-271463">
              <a:lnSpc>
                <a:spcPct val="80000"/>
              </a:lnSpc>
              <a:buFont typeface="Calibri" pitchFamily="34" charset="0"/>
              <a:buChar char="»"/>
              <a:defRPr sz="2400">
                <a:solidFill>
                  <a:schemeClr val="bg1"/>
                </a:solidFill>
              </a:defRPr>
            </a:lvl2pPr>
            <a:lvl3pPr marL="1033463" indent="-228600">
              <a:lnSpc>
                <a:spcPct val="80000"/>
              </a:lnSpc>
              <a:buFont typeface="Calibri" pitchFamily="34" charset="0"/>
              <a:buChar char="›"/>
              <a:defRPr sz="24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400">
                <a:solidFill>
                  <a:schemeClr val="bg1"/>
                </a:solidFill>
              </a:defRPr>
            </a:lvl6pPr>
            <a:lvl7pPr marL="1717675" indent="-227013">
              <a:lnSpc>
                <a:spcPct val="80000"/>
              </a:lnSpc>
              <a:spcBef>
                <a:spcPts val="600"/>
              </a:spcBef>
              <a:buFont typeface="Calibri" pitchFamily="34" charset="0"/>
              <a:buChar char="‐"/>
              <a:defRPr sz="2400">
                <a:solidFill>
                  <a:schemeClr val="bg1"/>
                </a:solidFill>
              </a:defRPr>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5"/>
            <a:r>
              <a:rPr lang="en-US" dirty="0" smtClean="0"/>
              <a:t>Fourth level</a:t>
            </a:r>
          </a:p>
          <a:p>
            <a:pPr lvl="6"/>
            <a:r>
              <a:rPr lang="en-US" dirty="0" smtClean="0"/>
              <a:t>Fifth level</a:t>
            </a:r>
          </a:p>
        </p:txBody>
      </p:sp>
      <p:sp>
        <p:nvSpPr>
          <p:cNvPr id="8" name="Content Placeholder 2"/>
          <p:cNvSpPr>
            <a:spLocks noGrp="1"/>
          </p:cNvSpPr>
          <p:nvPr>
            <p:ph sz="half" idx="10"/>
          </p:nvPr>
        </p:nvSpPr>
        <p:spPr>
          <a:xfrm>
            <a:off x="4648200" y="1380744"/>
            <a:ext cx="4114800" cy="4717738"/>
          </a:xfrm>
        </p:spPr>
        <p:txBody>
          <a:bodyPr/>
          <a:lstStyle>
            <a:lvl1pPr marL="284163" indent="-284163">
              <a:lnSpc>
                <a:spcPct val="80000"/>
              </a:lnSpc>
              <a:spcBef>
                <a:spcPts val="1200"/>
              </a:spcBef>
              <a:buFont typeface="Arial" pitchFamily="34" charset="0"/>
              <a:buChar char="♦"/>
              <a:defRPr sz="2800">
                <a:solidFill>
                  <a:schemeClr val="bg1"/>
                </a:solidFill>
              </a:defRPr>
            </a:lvl1pPr>
            <a:lvl2pPr marL="685800" indent="-271463">
              <a:lnSpc>
                <a:spcPct val="80000"/>
              </a:lnSpc>
              <a:buFont typeface="Calibri" pitchFamily="34" charset="0"/>
              <a:buChar char="»"/>
              <a:defRPr sz="2400">
                <a:solidFill>
                  <a:schemeClr val="bg1"/>
                </a:solidFill>
              </a:defRPr>
            </a:lvl2pPr>
            <a:lvl3pPr marL="1033463" indent="-228600">
              <a:lnSpc>
                <a:spcPct val="80000"/>
              </a:lnSpc>
              <a:buFont typeface="Calibri" pitchFamily="34" charset="0"/>
              <a:buChar char="›"/>
              <a:defRPr sz="24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400">
                <a:solidFill>
                  <a:schemeClr val="bg1"/>
                </a:solidFill>
              </a:defRPr>
            </a:lvl6pPr>
            <a:lvl7pPr marL="1717675" indent="-227013">
              <a:lnSpc>
                <a:spcPct val="80000"/>
              </a:lnSpc>
              <a:spcBef>
                <a:spcPts val="600"/>
              </a:spcBef>
              <a:buFont typeface="Calibri" pitchFamily="34" charset="0"/>
              <a:buChar char="‐"/>
              <a:defRPr sz="2400">
                <a:solidFill>
                  <a:schemeClr val="bg1"/>
                </a:solidFill>
              </a:defRPr>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5"/>
            <a:r>
              <a:rPr lang="en-US" dirty="0" smtClean="0"/>
              <a:t>Fourth level</a:t>
            </a:r>
          </a:p>
          <a:p>
            <a:pPr lvl="6"/>
            <a:r>
              <a:rPr lang="en-US" dirty="0" smtClean="0"/>
              <a:t>Fifth level</a:t>
            </a:r>
          </a:p>
        </p:txBody>
      </p:sp>
    </p:spTree>
    <p:extLst>
      <p:ext uri="{BB962C8B-B14F-4D97-AF65-F5344CB8AC3E}">
        <p14:creationId xmlns:p14="http://schemas.microsoft.com/office/powerpoint/2010/main" val="1462903516"/>
      </p:ext>
    </p:extLst>
  </p:cSld>
  <p:clrMapOvr>
    <a:masterClrMapping/>
  </p:clrMapOvr>
  <p:transition xmlns:p14="http://schemas.microsoft.com/office/powerpoint/2010/mai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1281803"/>
            <a:ext cx="4114800" cy="775597"/>
          </a:xfrm>
        </p:spPr>
        <p:txBody>
          <a:bodyPr anchor="b"/>
          <a:lstStyle>
            <a:lvl1pPr marL="0" indent="0">
              <a:lnSpc>
                <a:spcPct val="90000"/>
              </a:lnSpc>
              <a:spcBef>
                <a:spcPts val="0"/>
              </a:spcBef>
              <a:buNone/>
              <a:defRPr sz="28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981" y="1281803"/>
            <a:ext cx="4117019" cy="775597"/>
          </a:xfrm>
        </p:spPr>
        <p:txBody>
          <a:bodyPr anchor="b"/>
          <a:lstStyle>
            <a:lvl1pPr marL="0" indent="0">
              <a:lnSpc>
                <a:spcPct val="90000"/>
              </a:lnSpc>
              <a:spcBef>
                <a:spcPts val="0"/>
              </a:spcBef>
              <a:buNone/>
              <a:defRPr sz="28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8" name="Slide Number Placeholder 2"/>
          <p:cNvSpPr>
            <a:spLocks noGrp="1"/>
          </p:cNvSpPr>
          <p:nvPr>
            <p:ph type="sldNum" sz="quarter" idx="10"/>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3-</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
        <p:nvSpPr>
          <p:cNvPr id="11" name="Content Placeholder 2"/>
          <p:cNvSpPr>
            <a:spLocks noGrp="1"/>
          </p:cNvSpPr>
          <p:nvPr>
            <p:ph sz="half" idx="11"/>
          </p:nvPr>
        </p:nvSpPr>
        <p:spPr>
          <a:xfrm>
            <a:off x="381000" y="2209800"/>
            <a:ext cx="4114800" cy="3886200"/>
          </a:xfrm>
        </p:spPr>
        <p:txBody>
          <a:bodyPr/>
          <a:lstStyle>
            <a:lvl1pPr marL="284163" indent="-284163">
              <a:lnSpc>
                <a:spcPct val="80000"/>
              </a:lnSpc>
              <a:spcBef>
                <a:spcPts val="1200"/>
              </a:spcBef>
              <a:buFont typeface="Arial" pitchFamily="34" charset="0"/>
              <a:buChar char="♦"/>
              <a:defRPr sz="2400">
                <a:solidFill>
                  <a:schemeClr val="bg1"/>
                </a:solidFill>
              </a:defRPr>
            </a:lvl1pPr>
            <a:lvl2pPr marL="685800" indent="-271463">
              <a:lnSpc>
                <a:spcPct val="80000"/>
              </a:lnSpc>
              <a:buFont typeface="Calibri" pitchFamily="34" charset="0"/>
              <a:buChar char="»"/>
              <a:defRPr sz="2000">
                <a:solidFill>
                  <a:schemeClr val="bg1"/>
                </a:solidFill>
              </a:defRPr>
            </a:lvl2pPr>
            <a:lvl3pPr marL="1033463" indent="-228600">
              <a:lnSpc>
                <a:spcPct val="80000"/>
              </a:lnSpc>
              <a:buFont typeface="Calibri" pitchFamily="34" charset="0"/>
              <a:buChar char="›"/>
              <a:defRPr sz="20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000">
                <a:solidFill>
                  <a:schemeClr val="bg1"/>
                </a:solidFill>
              </a:defRPr>
            </a:lvl6pPr>
            <a:lvl7pPr marL="1717675" indent="-227013">
              <a:lnSpc>
                <a:spcPct val="80000"/>
              </a:lnSpc>
              <a:spcBef>
                <a:spcPts val="600"/>
              </a:spcBef>
              <a:buFont typeface="Calibri" pitchFamily="34" charset="0"/>
              <a:buChar char="‐"/>
              <a:defRPr sz="2000">
                <a:solidFill>
                  <a:schemeClr val="bg1"/>
                </a:solidFill>
              </a:defRPr>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5"/>
            <a:r>
              <a:rPr lang="en-US" dirty="0" smtClean="0"/>
              <a:t>Fourth level</a:t>
            </a:r>
          </a:p>
          <a:p>
            <a:pPr lvl="6"/>
            <a:r>
              <a:rPr lang="en-US" dirty="0" smtClean="0"/>
              <a:t>Fifth level</a:t>
            </a:r>
          </a:p>
        </p:txBody>
      </p:sp>
      <p:sp>
        <p:nvSpPr>
          <p:cNvPr id="12" name="Content Placeholder 2"/>
          <p:cNvSpPr>
            <a:spLocks noGrp="1"/>
          </p:cNvSpPr>
          <p:nvPr>
            <p:ph sz="half" idx="12"/>
          </p:nvPr>
        </p:nvSpPr>
        <p:spPr>
          <a:xfrm>
            <a:off x="4648200" y="2212282"/>
            <a:ext cx="4114800" cy="3886200"/>
          </a:xfrm>
        </p:spPr>
        <p:txBody>
          <a:bodyPr/>
          <a:lstStyle>
            <a:lvl1pPr marL="284163" indent="-284163">
              <a:lnSpc>
                <a:spcPct val="80000"/>
              </a:lnSpc>
              <a:spcBef>
                <a:spcPts val="1200"/>
              </a:spcBef>
              <a:buFont typeface="Arial" pitchFamily="34" charset="0"/>
              <a:buChar char="♦"/>
              <a:defRPr sz="2400">
                <a:solidFill>
                  <a:schemeClr val="bg1"/>
                </a:solidFill>
              </a:defRPr>
            </a:lvl1pPr>
            <a:lvl2pPr marL="685800" indent="-271463">
              <a:lnSpc>
                <a:spcPct val="80000"/>
              </a:lnSpc>
              <a:buFont typeface="Calibri" pitchFamily="34" charset="0"/>
              <a:buChar char="»"/>
              <a:defRPr sz="2000">
                <a:solidFill>
                  <a:schemeClr val="bg1"/>
                </a:solidFill>
              </a:defRPr>
            </a:lvl2pPr>
            <a:lvl3pPr marL="1033463" indent="-228600">
              <a:lnSpc>
                <a:spcPct val="80000"/>
              </a:lnSpc>
              <a:buFont typeface="Calibri" pitchFamily="34" charset="0"/>
              <a:buChar char="›"/>
              <a:defRPr sz="20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000">
                <a:solidFill>
                  <a:schemeClr val="bg1"/>
                </a:solidFill>
              </a:defRPr>
            </a:lvl6pPr>
            <a:lvl7pPr marL="1717675" indent="-227013">
              <a:lnSpc>
                <a:spcPct val="80000"/>
              </a:lnSpc>
              <a:spcBef>
                <a:spcPts val="600"/>
              </a:spcBef>
              <a:buFont typeface="Calibri" pitchFamily="34" charset="0"/>
              <a:buChar char="‐"/>
              <a:defRPr sz="2000">
                <a:solidFill>
                  <a:schemeClr val="bg1"/>
                </a:solidFill>
              </a:defRPr>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5"/>
            <a:r>
              <a:rPr lang="en-US" dirty="0" smtClean="0"/>
              <a:t>Fourth level</a:t>
            </a:r>
          </a:p>
          <a:p>
            <a:pPr lvl="6"/>
            <a:r>
              <a:rPr lang="en-US" dirty="0" smtClean="0"/>
              <a:t>Fifth level</a:t>
            </a:r>
          </a:p>
        </p:txBody>
      </p:sp>
    </p:spTree>
    <p:extLst>
      <p:ext uri="{BB962C8B-B14F-4D97-AF65-F5344CB8AC3E}">
        <p14:creationId xmlns:p14="http://schemas.microsoft.com/office/powerpoint/2010/main" val="2244319306"/>
      </p:ext>
    </p:extLst>
  </p:cSld>
  <p:clrMapOvr>
    <a:masterClrMapping/>
  </p:clrMapOvr>
  <p:transition xmlns:p14="http://schemas.microsoft.com/office/powerpoint/2010/mai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3-</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78971977"/>
      </p:ext>
    </p:extLst>
  </p:cSld>
  <p:clrMapOvr>
    <a:masterClrMapping/>
  </p:clrMapOvr>
  <p:transition xmlns:p14="http://schemas.microsoft.com/office/powerpoint/2010/mai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3-</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5116378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2-</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15404589"/>
      </p:ext>
    </p:extLst>
  </p:cSld>
  <p:clrMapOvr>
    <a:masterClrMapping/>
  </p:clrMapOvr>
  <p:transition xmlns:p14="http://schemas.microsoft.com/office/powerpoint/2010/mai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
        <p:nvSpPr>
          <p:cNvPr id="5" name="Slide Number Placeholder 2"/>
          <p:cNvSpPr>
            <a:spLocks noGrp="1"/>
          </p:cNvSpPr>
          <p:nvPr>
            <p:ph type="sldNum" sz="quarter" idx="4"/>
          </p:nvPr>
        </p:nvSpPr>
        <p:spPr>
          <a:xfrm>
            <a:off x="6781800" y="6511924"/>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85369576"/>
      </p:ext>
    </p:extLst>
  </p:cSld>
  <p:clrMapOvr>
    <a:masterClrMapping/>
  </p:clrMapOvr>
  <p:transition xmlns:p14="http://schemas.microsoft.com/office/powerpoint/2010/mai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4 Content">
    <p:spTree>
      <p:nvGrpSpPr>
        <p:cNvPr id="1" name=""/>
        <p:cNvGrpSpPr/>
        <p:nvPr/>
      </p:nvGrpSpPr>
      <p:grpSpPr>
        <a:xfrm>
          <a:off x="0" y="0"/>
          <a:ext cx="0" cy="0"/>
          <a:chOff x="0" y="0"/>
          <a:chExt cx="0" cy="0"/>
        </a:xfrm>
      </p:grpSpPr>
      <p:sp>
        <p:nvSpPr>
          <p:cNvPr id="7" name="Title 1"/>
          <p:cNvSpPr>
            <a:spLocks noGrp="1"/>
          </p:cNvSpPr>
          <p:nvPr>
            <p:ph type="title"/>
          </p:nvPr>
        </p:nvSpPr>
        <p:spPr>
          <a:xfrm>
            <a:off x="381000" y="319088"/>
            <a:ext cx="8382000" cy="442912"/>
          </a:xfrm>
        </p:spPr>
        <p:txBody>
          <a:bodyPr/>
          <a:lstStyle/>
          <a:p>
            <a:r>
              <a:rPr lang="en-US" dirty="0" smtClean="0"/>
              <a:t>Click to edit Master title style</a:t>
            </a:r>
            <a:endParaRPr lang="en-US" dirty="0"/>
          </a:p>
        </p:txBody>
      </p:sp>
      <p:sp>
        <p:nvSpPr>
          <p:cNvPr id="8" name="Slide Number Placeholder 2"/>
          <p:cNvSpPr>
            <a:spLocks noGrp="1"/>
          </p:cNvSpPr>
          <p:nvPr>
            <p:ph type="sldNum" sz="quarter" idx="10"/>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5-</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
        <p:nvSpPr>
          <p:cNvPr id="9" name="Content Placeholder 2"/>
          <p:cNvSpPr>
            <a:spLocks noGrp="1"/>
          </p:cNvSpPr>
          <p:nvPr>
            <p:ph sz="quarter" idx="1"/>
          </p:nvPr>
        </p:nvSpPr>
        <p:spPr>
          <a:xfrm>
            <a:off x="399288" y="1447800"/>
            <a:ext cx="4114800" cy="2209800"/>
          </a:xfrm>
        </p:spPr>
        <p:txBody>
          <a:bodyPr/>
          <a:lstStyle>
            <a:lvl1pPr marL="287338" indent="-287338">
              <a:buFont typeface="Arial" pitchFamily="34" charset="0"/>
              <a:buChar char="♦"/>
              <a:defRPr/>
            </a:lvl1pPr>
            <a:lvl2pPr marL="796925" indent="-279400">
              <a:buFont typeface="Calibri" pitchFamily="34" charset="0"/>
              <a:buChar char="»"/>
              <a:defRPr/>
            </a:lvl2pPr>
            <a:lvl3pPr marL="1147763" indent="-233363">
              <a:buFont typeface="Calibri" pitchFamily="34" charset="0"/>
              <a:buChar char="›"/>
              <a:defRPr/>
            </a:lvl3pPr>
            <a:lvl4pPr marL="1489075" indent="-230188">
              <a:buFont typeface="Calibri" pitchFamily="34" charset="0"/>
              <a:buChar char="–"/>
              <a:defRPr/>
            </a:lvl4pPr>
            <a:lvl5pPr marL="1828800" indent="-223838">
              <a:buFont typeface="Calibri"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0" name="Content Placeholder 3"/>
          <p:cNvSpPr>
            <a:spLocks noGrp="1"/>
          </p:cNvSpPr>
          <p:nvPr>
            <p:ph sz="quarter" idx="2"/>
          </p:nvPr>
        </p:nvSpPr>
        <p:spPr>
          <a:xfrm>
            <a:off x="4706112" y="1447800"/>
            <a:ext cx="4038600" cy="2209800"/>
          </a:xfrm>
        </p:spPr>
        <p:txBody>
          <a:bodyPr/>
          <a:lstStyle>
            <a:lvl1pPr marL="287338" indent="-287338">
              <a:buFont typeface="Arial" pitchFamily="34" charset="0"/>
              <a:buChar char="♦"/>
              <a:defRPr/>
            </a:lvl1pPr>
            <a:lvl2pPr marL="796925" indent="-279400">
              <a:buFont typeface="Calibri" pitchFamily="34" charset="0"/>
              <a:buChar char="»"/>
              <a:defRPr/>
            </a:lvl2pPr>
            <a:lvl3pPr marL="1147763" indent="-233363">
              <a:buFont typeface="Calibri" pitchFamily="34" charset="0"/>
              <a:buChar char="›"/>
              <a:defRPr/>
            </a:lvl3pPr>
            <a:lvl4pPr marL="1489075" indent="-230188">
              <a:buFont typeface="Calibri" pitchFamily="34" charset="0"/>
              <a:buChar char="–"/>
              <a:defRPr/>
            </a:lvl4pPr>
            <a:lvl5pPr marL="1828800" indent="-223838">
              <a:buFont typeface="Calibri"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1" name="Content Placeholder 4"/>
          <p:cNvSpPr>
            <a:spLocks noGrp="1"/>
          </p:cNvSpPr>
          <p:nvPr>
            <p:ph sz="quarter" idx="3"/>
          </p:nvPr>
        </p:nvSpPr>
        <p:spPr>
          <a:xfrm>
            <a:off x="399288" y="3886200"/>
            <a:ext cx="4114800" cy="2209800"/>
          </a:xfrm>
        </p:spPr>
        <p:txBody>
          <a:bodyPr/>
          <a:lstStyle>
            <a:lvl1pPr marL="287338" indent="-287338">
              <a:buFont typeface="Arial" pitchFamily="34" charset="0"/>
              <a:buChar char="♦"/>
              <a:defRPr/>
            </a:lvl1pPr>
            <a:lvl2pPr marL="796925" indent="-279400">
              <a:buFont typeface="Calibri" pitchFamily="34" charset="0"/>
              <a:buChar char="»"/>
              <a:defRPr/>
            </a:lvl2pPr>
            <a:lvl3pPr marL="1147763" indent="-233363">
              <a:buFont typeface="Calibri" pitchFamily="34" charset="0"/>
              <a:buChar char="›"/>
              <a:defRPr/>
            </a:lvl3pPr>
            <a:lvl4pPr marL="1489075" indent="-230188">
              <a:buFont typeface="Calibri" pitchFamily="34" charset="0"/>
              <a:buChar char="–"/>
              <a:defRPr/>
            </a:lvl4pPr>
            <a:lvl5pPr marL="1828800" indent="-223838">
              <a:buFont typeface="Calibri"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2" name="Content Placeholder 5"/>
          <p:cNvSpPr>
            <a:spLocks noGrp="1"/>
          </p:cNvSpPr>
          <p:nvPr>
            <p:ph sz="quarter" idx="4"/>
          </p:nvPr>
        </p:nvSpPr>
        <p:spPr>
          <a:xfrm>
            <a:off x="4706112" y="3886200"/>
            <a:ext cx="4038600" cy="2209800"/>
          </a:xfrm>
        </p:spPr>
        <p:txBody>
          <a:bodyPr/>
          <a:lstStyle>
            <a:lvl1pPr marL="287338" indent="-287338">
              <a:buFont typeface="Arial" pitchFamily="34" charset="0"/>
              <a:buChar char="♦"/>
              <a:defRPr/>
            </a:lvl1pPr>
            <a:lvl2pPr marL="796925" indent="-279400">
              <a:buFont typeface="Calibri" pitchFamily="34" charset="0"/>
              <a:buChar char="»"/>
              <a:defRPr/>
            </a:lvl2pPr>
            <a:lvl3pPr marL="1147763" indent="-233363">
              <a:buFont typeface="Calibri" pitchFamily="34" charset="0"/>
              <a:buChar char="›"/>
              <a:defRPr/>
            </a:lvl3pPr>
            <a:lvl4pPr marL="1489075" indent="-230188">
              <a:buFont typeface="Calibri" pitchFamily="34" charset="0"/>
              <a:buChar char="–"/>
              <a:defRPr/>
            </a:lvl4pPr>
            <a:lvl5pPr marL="1828800" indent="-223838">
              <a:buFont typeface="Calibri"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3231783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81000" y="1447801"/>
            <a:ext cx="8327160" cy="413116"/>
          </a:xfrm>
        </p:spPr>
        <p:txBody>
          <a:bodyPr/>
          <a:lstStyle/>
          <a:p>
            <a:r>
              <a:rPr lang="en-US" dirty="0" smtClean="0"/>
              <a:t>Click icon to add table</a:t>
            </a:r>
            <a:endParaRPr lang="en-US" dirty="0"/>
          </a:p>
        </p:txBody>
      </p:sp>
      <p:sp>
        <p:nvSpPr>
          <p:cNvPr id="4" name="Title 1"/>
          <p:cNvSpPr>
            <a:spLocks noGrp="1"/>
          </p:cNvSpPr>
          <p:nvPr>
            <p:ph type="title"/>
          </p:nvPr>
        </p:nvSpPr>
        <p:spPr>
          <a:xfrm>
            <a:off x="381000" y="319088"/>
            <a:ext cx="8382000" cy="442912"/>
          </a:xfrm>
        </p:spPr>
        <p:txBody>
          <a:bodyPr/>
          <a:lstStyle/>
          <a:p>
            <a:r>
              <a:rPr lang="en-US" smtClean="0"/>
              <a:t>Click to edit Master title style</a:t>
            </a:r>
            <a:endParaRPr lang="en-US"/>
          </a:p>
        </p:txBody>
      </p:sp>
      <p:sp>
        <p:nvSpPr>
          <p:cNvPr id="5"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1-</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36342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t>3-</a:t>
            </a:r>
            <a:fld id="{11C1CDDD-26A6-4238-A94D-3281FBF69CDD}" type="slidenum">
              <a:rPr lang="en-US" smtClean="0"/>
              <a:pPr/>
              <a:t>‹#›</a:t>
            </a:fld>
            <a:endParaRPr lang="en-US" dirty="0"/>
          </a:p>
        </p:txBody>
      </p:sp>
      <p:sp>
        <p:nvSpPr>
          <p:cNvPr id="6" name="Content Placeholder 2"/>
          <p:cNvSpPr>
            <a:spLocks noGrp="1"/>
          </p:cNvSpPr>
          <p:nvPr>
            <p:ph idx="1"/>
          </p:nvPr>
        </p:nvSpPr>
        <p:spPr>
          <a:xfrm>
            <a:off x="381000" y="1371600"/>
            <a:ext cx="8382000" cy="4724400"/>
          </a:xfrm>
        </p:spPr>
        <p:txBody>
          <a:bodyPr/>
          <a:lstStyle>
            <a:lvl1pPr marL="287338" indent="-287338">
              <a:lnSpc>
                <a:spcPct val="80000"/>
              </a:lnSpc>
              <a:spcBef>
                <a:spcPts val="1200"/>
              </a:spcBef>
              <a:buFont typeface="Arial" pitchFamily="34" charset="0"/>
              <a:buChar char="♦"/>
              <a:defRPr sz="2800"/>
            </a:lvl1pPr>
            <a:lvl2pPr marL="687388" indent="-279400">
              <a:lnSpc>
                <a:spcPct val="80000"/>
              </a:lnSpc>
              <a:spcBef>
                <a:spcPts val="1200"/>
              </a:spcBef>
              <a:buFont typeface="Calibri" pitchFamily="34" charset="0"/>
              <a:buChar char="»"/>
              <a:defRPr sz="2400">
                <a:solidFill>
                  <a:schemeClr val="bg1"/>
                </a:solidFill>
              </a:defRPr>
            </a:lvl2pPr>
            <a:lvl3pPr marL="1028700" indent="-233363">
              <a:lnSpc>
                <a:spcPct val="80000"/>
              </a:lnSpc>
              <a:buFont typeface="Calibri" pitchFamily="34" charset="0"/>
              <a:buChar char="›"/>
              <a:defRPr sz="2400">
                <a:solidFill>
                  <a:schemeClr val="bg1"/>
                </a:solidFill>
              </a:defRPr>
            </a:lvl3pPr>
            <a:lvl4pPr marL="1368425" indent="-225425">
              <a:lnSpc>
                <a:spcPct val="80000"/>
              </a:lnSpc>
              <a:buFont typeface="Calibri" pitchFamily="34" charset="0"/>
              <a:buChar char="–"/>
              <a:defRPr sz="2400">
                <a:solidFill>
                  <a:schemeClr val="bg1"/>
                </a:solidFill>
              </a:defRPr>
            </a:lvl4pPr>
            <a:lvl5pPr marL="1714500" indent="-228600">
              <a:lnSpc>
                <a:spcPct val="80000"/>
              </a:lnSpc>
              <a:buFont typeface="Calibri" pitchFamily="34" charset="0"/>
              <a:buChar char="‐"/>
              <a:defRPr sz="2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p:nvPr userDrawn="1"/>
        </p:nvSpPr>
        <p:spPr bwMode="auto">
          <a:xfrm>
            <a:off x="0" y="0"/>
            <a:ext cx="9144000" cy="3429000"/>
          </a:xfrm>
          <a:prstGeom prst="rect">
            <a:avLst/>
          </a:prstGeom>
          <a:gradFill flip="none" rotWithShape="1">
            <a:gsLst>
              <a:gs pos="0">
                <a:srgbClr val="598428">
                  <a:shade val="30000"/>
                  <a:satMod val="115000"/>
                </a:srgbClr>
              </a:gs>
              <a:gs pos="50000">
                <a:srgbClr val="598428">
                  <a:shade val="67500"/>
                  <a:satMod val="115000"/>
                </a:srgbClr>
              </a:gs>
              <a:gs pos="100000">
                <a:srgbClr val="598428">
                  <a:shade val="100000"/>
                  <a:satMod val="115000"/>
                </a:srgb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 name="Rectangle 51"/>
          <p:cNvSpPr/>
          <p:nvPr userDrawn="1"/>
        </p:nvSpPr>
        <p:spPr bwMode="auto">
          <a:xfrm>
            <a:off x="0" y="3429000"/>
            <a:ext cx="9144000" cy="3429000"/>
          </a:xfrm>
          <a:prstGeom prst="rect">
            <a:avLst/>
          </a:prstGeom>
          <a:gradFill flip="none" rotWithShape="1">
            <a:gsLst>
              <a:gs pos="0">
                <a:schemeClr val="dk2">
                  <a:shade val="30000"/>
                  <a:satMod val="115000"/>
                </a:schemeClr>
              </a:gs>
              <a:gs pos="50000">
                <a:schemeClr val="dk2">
                  <a:shade val="67500"/>
                  <a:satMod val="115000"/>
                </a:schemeClr>
              </a:gs>
              <a:gs pos="100000">
                <a:schemeClr val="dk2">
                  <a:shade val="100000"/>
                  <a:satMod val="115000"/>
                </a:schemeClr>
              </a:gs>
            </a:gsLst>
            <a:lin ang="16200000" scaled="1"/>
            <a:tileRect/>
          </a:gradFill>
          <a:ln>
            <a:noFill/>
            <a:headEnd type="none" w="med" len="med"/>
            <a:tailEnd type="none" w="med" len="med"/>
          </a:ln>
        </p:spPr>
        <p:style>
          <a:lnRef idx="1">
            <a:schemeClr val="accent2"/>
          </a:lnRef>
          <a:fillRef idx="1001">
            <a:schemeClr val="dk2"/>
          </a:fillRef>
          <a:effectRef idx="2">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ctrTitle"/>
          </p:nvPr>
        </p:nvSpPr>
        <p:spPr>
          <a:xfrm>
            <a:off x="1219200" y="533400"/>
            <a:ext cx="7681913" cy="2742695"/>
          </a:xfrm>
        </p:spPr>
        <p:txBody>
          <a:bodyPr>
            <a:noAutofit/>
          </a:bodyPr>
          <a:lstStyle>
            <a:lvl1pPr algn="ct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4038600"/>
            <a:ext cx="7681913" cy="461665"/>
          </a:xfrm>
        </p:spPr>
        <p:txBody>
          <a:bodyPr>
            <a:noAutofit/>
          </a:bodyPr>
          <a:lstStyle>
            <a:lvl1pPr marL="228600" indent="-228600" algn="l">
              <a:lnSpc>
                <a:spcPct val="90000"/>
              </a:lnSpc>
              <a:spcBef>
                <a:spcPts val="600"/>
              </a:spcBef>
              <a:buFont typeface="Arial" pitchFamily="34" charset="0"/>
              <a:buChar char="•"/>
              <a:defRPr sz="200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2"/>
          <p:cNvSpPr>
            <a:spLocks noGrp="1"/>
          </p:cNvSpPr>
          <p:nvPr>
            <p:ph type="sldNum" sz="quarter" idx="4"/>
          </p:nvPr>
        </p:nvSpPr>
        <p:spPr>
          <a:xfrm>
            <a:off x="8305800" y="6511924"/>
            <a:ext cx="7620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3-</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80550245"/>
      </p:ext>
    </p:extLst>
  </p:cSld>
  <p:clrMapOvr>
    <a:masterClrMapping/>
  </p:clrMapOvr>
  <p:transition xmlns:p14="http://schemas.microsoft.com/office/powerpoint/2010/mai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
        <p:nvSpPr>
          <p:cNvPr id="5" name="Slide Number Placeholder 2"/>
          <p:cNvSpPr>
            <a:spLocks noGrp="1"/>
          </p:cNvSpPr>
          <p:nvPr>
            <p:ph type="sldNum" sz="quarter" idx="4"/>
          </p:nvPr>
        </p:nvSpPr>
        <p:spPr>
          <a:xfrm>
            <a:off x="6781800" y="6511924"/>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51819032"/>
      </p:ext>
    </p:extLst>
  </p:cSld>
  <p:clrMapOvr>
    <a:masterClrMapping/>
  </p:clrMapOvr>
  <p:transition xmlns:p14="http://schemas.microsoft.com/office/powerpoint/2010/mai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443198"/>
          </a:xfrm>
        </p:spPr>
        <p:txBody>
          <a:bodyPr/>
          <a:lstStyle>
            <a:lvl1pPr>
              <a:lnSpc>
                <a:spcPct val="90000"/>
              </a:lnSpc>
              <a:defRPr/>
            </a:lvl1pPr>
          </a:lstStyle>
          <a:p>
            <a:r>
              <a:rPr lang="en-US" dirty="0" smtClean="0"/>
              <a:t>Click to edit Master title style</a:t>
            </a:r>
            <a:endParaRPr lang="en-US" dirty="0"/>
          </a:p>
        </p:txBody>
      </p:sp>
      <p:sp>
        <p:nvSpPr>
          <p:cNvPr id="4"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1-</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
        <p:nvSpPr>
          <p:cNvPr id="6" name="Text Placeholder 5"/>
          <p:cNvSpPr>
            <a:spLocks noGrp="1"/>
          </p:cNvSpPr>
          <p:nvPr>
            <p:ph type="body" sz="quarter" idx="10"/>
          </p:nvPr>
        </p:nvSpPr>
        <p:spPr>
          <a:xfrm>
            <a:off x="381000" y="1371600"/>
            <a:ext cx="8382000" cy="4724400"/>
          </a:xfrm>
        </p:spPr>
        <p:txBody>
          <a:bodyPr/>
          <a:lstStyle>
            <a:lvl1pPr marL="287338" indent="-287338">
              <a:lnSpc>
                <a:spcPct val="80000"/>
              </a:lnSpc>
              <a:spcBef>
                <a:spcPts val="1200"/>
              </a:spcBef>
              <a:buSzPct val="90000"/>
              <a:buFont typeface="Arial" pitchFamily="34" charset="0"/>
              <a:buChar char="♦"/>
              <a:defRPr sz="2800"/>
            </a:lvl1pPr>
            <a:lvl2pPr marL="687388" indent="-279400">
              <a:lnSpc>
                <a:spcPct val="80000"/>
              </a:lnSpc>
              <a:buFont typeface="Calibri" pitchFamily="34" charset="0"/>
              <a:buChar char="»"/>
              <a:defRPr sz="2400">
                <a:solidFill>
                  <a:schemeClr val="bg1"/>
                </a:solidFill>
              </a:defRPr>
            </a:lvl2pPr>
            <a:lvl3pPr marL="1028700" indent="-233363">
              <a:lnSpc>
                <a:spcPct val="80000"/>
              </a:lnSpc>
              <a:buFont typeface="Calibri" pitchFamily="34" charset="0"/>
              <a:buChar char="›"/>
              <a:defRPr sz="2400">
                <a:solidFill>
                  <a:schemeClr val="bg1"/>
                </a:solidFill>
              </a:defRPr>
            </a:lvl3pPr>
            <a:lvl4pPr marL="1370013" indent="-230188">
              <a:lnSpc>
                <a:spcPct val="80000"/>
              </a:lnSpc>
              <a:buFont typeface="Calibri" pitchFamily="34" charset="0"/>
              <a:buChar char="–"/>
              <a:defRPr sz="2400">
                <a:solidFill>
                  <a:schemeClr val="bg1"/>
                </a:solidFill>
              </a:defRPr>
            </a:lvl4pPr>
            <a:lvl5pPr marL="1711325" indent="-223838">
              <a:lnSpc>
                <a:spcPct val="80000"/>
              </a:lnSpc>
              <a:buFont typeface="Calibri" pitchFamily="34" charset="0"/>
              <a:buChar char="‐"/>
              <a:defRPr sz="2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07514164"/>
      </p:ext>
    </p:extLst>
  </p:cSld>
  <p:clrMapOvr>
    <a:masterClrMapping/>
  </p:clrMapOvr>
  <p:transition xmlns:p14="http://schemas.microsoft.com/office/powerpoint/2010/mai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3-</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
        <p:nvSpPr>
          <p:cNvPr id="6" name="Content Placeholder 2"/>
          <p:cNvSpPr>
            <a:spLocks noGrp="1"/>
          </p:cNvSpPr>
          <p:nvPr>
            <p:ph idx="1"/>
          </p:nvPr>
        </p:nvSpPr>
        <p:spPr>
          <a:xfrm>
            <a:off x="381000" y="1371600"/>
            <a:ext cx="8382000" cy="4724400"/>
          </a:xfrm>
        </p:spPr>
        <p:txBody>
          <a:bodyPr/>
          <a:lstStyle>
            <a:lvl1pPr marL="287338" indent="-287338">
              <a:lnSpc>
                <a:spcPct val="80000"/>
              </a:lnSpc>
              <a:spcBef>
                <a:spcPts val="1200"/>
              </a:spcBef>
              <a:buFont typeface="Arial" pitchFamily="34" charset="0"/>
              <a:buChar char="♦"/>
              <a:defRPr sz="2800"/>
            </a:lvl1pPr>
            <a:lvl2pPr marL="687388" indent="-279400">
              <a:lnSpc>
                <a:spcPct val="80000"/>
              </a:lnSpc>
              <a:spcBef>
                <a:spcPts val="1200"/>
              </a:spcBef>
              <a:buFont typeface="Calibri" pitchFamily="34" charset="0"/>
              <a:buChar char="»"/>
              <a:defRPr sz="2400">
                <a:solidFill>
                  <a:schemeClr val="bg1"/>
                </a:solidFill>
              </a:defRPr>
            </a:lvl2pPr>
            <a:lvl3pPr marL="1028700" indent="-233363">
              <a:lnSpc>
                <a:spcPct val="80000"/>
              </a:lnSpc>
              <a:buFont typeface="Calibri" pitchFamily="34" charset="0"/>
              <a:buChar char="›"/>
              <a:defRPr sz="2400">
                <a:solidFill>
                  <a:schemeClr val="bg1"/>
                </a:solidFill>
              </a:defRPr>
            </a:lvl3pPr>
            <a:lvl4pPr marL="1368425" indent="-225425">
              <a:lnSpc>
                <a:spcPct val="80000"/>
              </a:lnSpc>
              <a:buFont typeface="Calibri" pitchFamily="34" charset="0"/>
              <a:buChar char="–"/>
              <a:defRPr sz="2400">
                <a:solidFill>
                  <a:schemeClr val="bg1"/>
                </a:solidFill>
              </a:defRPr>
            </a:lvl4pPr>
            <a:lvl5pPr marL="1714500" indent="-228600">
              <a:lnSpc>
                <a:spcPct val="80000"/>
              </a:lnSpc>
              <a:buFont typeface="Calibri" pitchFamily="34" charset="0"/>
              <a:buChar char="‐"/>
              <a:defRPr sz="2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63588744"/>
      </p:ext>
    </p:extLst>
  </p:cSld>
  <p:clrMapOvr>
    <a:masterClrMapping/>
  </p:clrMapOvr>
  <p:transition xmlns:p14="http://schemas.microsoft.com/office/powerpoint/2010/mai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3-</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
        <p:nvSpPr>
          <p:cNvPr id="7" name="Content Placeholder 2"/>
          <p:cNvSpPr>
            <a:spLocks noGrp="1"/>
          </p:cNvSpPr>
          <p:nvPr>
            <p:ph sz="half" idx="1"/>
          </p:nvPr>
        </p:nvSpPr>
        <p:spPr>
          <a:xfrm>
            <a:off x="381000" y="1378262"/>
            <a:ext cx="4114800" cy="4717738"/>
          </a:xfrm>
        </p:spPr>
        <p:txBody>
          <a:bodyPr/>
          <a:lstStyle>
            <a:lvl1pPr marL="284163" indent="-284163">
              <a:lnSpc>
                <a:spcPct val="80000"/>
              </a:lnSpc>
              <a:spcBef>
                <a:spcPts val="1200"/>
              </a:spcBef>
              <a:buFont typeface="Arial" pitchFamily="34" charset="0"/>
              <a:buChar char="♦"/>
              <a:defRPr sz="2800">
                <a:solidFill>
                  <a:schemeClr val="bg1"/>
                </a:solidFill>
              </a:defRPr>
            </a:lvl1pPr>
            <a:lvl2pPr marL="685800" indent="-271463">
              <a:lnSpc>
                <a:spcPct val="80000"/>
              </a:lnSpc>
              <a:buFont typeface="Calibri" pitchFamily="34" charset="0"/>
              <a:buChar char="»"/>
              <a:defRPr sz="2400">
                <a:solidFill>
                  <a:schemeClr val="bg1"/>
                </a:solidFill>
              </a:defRPr>
            </a:lvl2pPr>
            <a:lvl3pPr marL="1033463" indent="-228600">
              <a:lnSpc>
                <a:spcPct val="80000"/>
              </a:lnSpc>
              <a:buFont typeface="Calibri" pitchFamily="34" charset="0"/>
              <a:buChar char="›"/>
              <a:defRPr sz="24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400">
                <a:solidFill>
                  <a:schemeClr val="bg1"/>
                </a:solidFill>
              </a:defRPr>
            </a:lvl6pPr>
            <a:lvl7pPr marL="1717675" indent="-227013">
              <a:lnSpc>
                <a:spcPct val="80000"/>
              </a:lnSpc>
              <a:spcBef>
                <a:spcPts val="600"/>
              </a:spcBef>
              <a:buFont typeface="Calibri" pitchFamily="34" charset="0"/>
              <a:buChar char="‐"/>
              <a:defRPr sz="2400">
                <a:solidFill>
                  <a:schemeClr val="bg1"/>
                </a:solidFill>
              </a:defRPr>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5"/>
            <a:r>
              <a:rPr lang="en-US" dirty="0" smtClean="0"/>
              <a:t>Fourth level</a:t>
            </a:r>
          </a:p>
          <a:p>
            <a:pPr lvl="6"/>
            <a:r>
              <a:rPr lang="en-US" dirty="0" smtClean="0"/>
              <a:t>Fifth level</a:t>
            </a:r>
          </a:p>
        </p:txBody>
      </p:sp>
      <p:sp>
        <p:nvSpPr>
          <p:cNvPr id="8" name="Content Placeholder 2"/>
          <p:cNvSpPr>
            <a:spLocks noGrp="1"/>
          </p:cNvSpPr>
          <p:nvPr>
            <p:ph sz="half" idx="10"/>
          </p:nvPr>
        </p:nvSpPr>
        <p:spPr>
          <a:xfrm>
            <a:off x="4648200" y="1380744"/>
            <a:ext cx="4114800" cy="4717738"/>
          </a:xfrm>
        </p:spPr>
        <p:txBody>
          <a:bodyPr/>
          <a:lstStyle>
            <a:lvl1pPr marL="284163" indent="-284163">
              <a:lnSpc>
                <a:spcPct val="80000"/>
              </a:lnSpc>
              <a:spcBef>
                <a:spcPts val="1200"/>
              </a:spcBef>
              <a:buFont typeface="Arial" pitchFamily="34" charset="0"/>
              <a:buChar char="♦"/>
              <a:defRPr sz="2800">
                <a:solidFill>
                  <a:schemeClr val="bg1"/>
                </a:solidFill>
              </a:defRPr>
            </a:lvl1pPr>
            <a:lvl2pPr marL="685800" indent="-271463">
              <a:lnSpc>
                <a:spcPct val="80000"/>
              </a:lnSpc>
              <a:buFont typeface="Calibri" pitchFamily="34" charset="0"/>
              <a:buChar char="»"/>
              <a:defRPr sz="2400">
                <a:solidFill>
                  <a:schemeClr val="bg1"/>
                </a:solidFill>
              </a:defRPr>
            </a:lvl2pPr>
            <a:lvl3pPr marL="1033463" indent="-228600">
              <a:lnSpc>
                <a:spcPct val="80000"/>
              </a:lnSpc>
              <a:buFont typeface="Calibri" pitchFamily="34" charset="0"/>
              <a:buChar char="›"/>
              <a:defRPr sz="24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400">
                <a:solidFill>
                  <a:schemeClr val="bg1"/>
                </a:solidFill>
              </a:defRPr>
            </a:lvl6pPr>
            <a:lvl7pPr marL="1717675" indent="-227013">
              <a:lnSpc>
                <a:spcPct val="80000"/>
              </a:lnSpc>
              <a:spcBef>
                <a:spcPts val="600"/>
              </a:spcBef>
              <a:buFont typeface="Calibri" pitchFamily="34" charset="0"/>
              <a:buChar char="‐"/>
              <a:defRPr sz="2400">
                <a:solidFill>
                  <a:schemeClr val="bg1"/>
                </a:solidFill>
              </a:defRPr>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5"/>
            <a:r>
              <a:rPr lang="en-US" dirty="0" smtClean="0"/>
              <a:t>Fourth level</a:t>
            </a:r>
          </a:p>
          <a:p>
            <a:pPr lvl="6"/>
            <a:r>
              <a:rPr lang="en-US" dirty="0" smtClean="0"/>
              <a:t>Fifth level</a:t>
            </a:r>
          </a:p>
        </p:txBody>
      </p:sp>
    </p:spTree>
    <p:extLst>
      <p:ext uri="{BB962C8B-B14F-4D97-AF65-F5344CB8AC3E}">
        <p14:creationId xmlns:p14="http://schemas.microsoft.com/office/powerpoint/2010/main" val="2711705403"/>
      </p:ext>
    </p:extLst>
  </p:cSld>
  <p:clrMapOvr>
    <a:masterClrMapping/>
  </p:clrMapOvr>
  <p:transition xmlns:p14="http://schemas.microsoft.com/office/powerpoint/2010/mai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1281803"/>
            <a:ext cx="4114800" cy="775597"/>
          </a:xfrm>
        </p:spPr>
        <p:txBody>
          <a:bodyPr anchor="b"/>
          <a:lstStyle>
            <a:lvl1pPr marL="0" indent="0">
              <a:lnSpc>
                <a:spcPct val="90000"/>
              </a:lnSpc>
              <a:spcBef>
                <a:spcPts val="0"/>
              </a:spcBef>
              <a:buNone/>
              <a:defRPr sz="28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981" y="1281803"/>
            <a:ext cx="4117019" cy="775597"/>
          </a:xfrm>
        </p:spPr>
        <p:txBody>
          <a:bodyPr anchor="b"/>
          <a:lstStyle>
            <a:lvl1pPr marL="0" indent="0">
              <a:lnSpc>
                <a:spcPct val="90000"/>
              </a:lnSpc>
              <a:spcBef>
                <a:spcPts val="0"/>
              </a:spcBef>
              <a:buNone/>
              <a:defRPr sz="28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8" name="Slide Number Placeholder 2"/>
          <p:cNvSpPr>
            <a:spLocks noGrp="1"/>
          </p:cNvSpPr>
          <p:nvPr>
            <p:ph type="sldNum" sz="quarter" idx="10"/>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3-</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
        <p:nvSpPr>
          <p:cNvPr id="11" name="Content Placeholder 2"/>
          <p:cNvSpPr>
            <a:spLocks noGrp="1"/>
          </p:cNvSpPr>
          <p:nvPr>
            <p:ph sz="half" idx="11"/>
          </p:nvPr>
        </p:nvSpPr>
        <p:spPr>
          <a:xfrm>
            <a:off x="381000" y="2209800"/>
            <a:ext cx="4114800" cy="3886200"/>
          </a:xfrm>
        </p:spPr>
        <p:txBody>
          <a:bodyPr/>
          <a:lstStyle>
            <a:lvl1pPr marL="284163" indent="-284163">
              <a:lnSpc>
                <a:spcPct val="80000"/>
              </a:lnSpc>
              <a:spcBef>
                <a:spcPts val="1200"/>
              </a:spcBef>
              <a:buFont typeface="Arial" pitchFamily="34" charset="0"/>
              <a:buChar char="♦"/>
              <a:defRPr sz="2400">
                <a:solidFill>
                  <a:schemeClr val="bg1"/>
                </a:solidFill>
              </a:defRPr>
            </a:lvl1pPr>
            <a:lvl2pPr marL="685800" indent="-271463">
              <a:lnSpc>
                <a:spcPct val="80000"/>
              </a:lnSpc>
              <a:buFont typeface="Calibri" pitchFamily="34" charset="0"/>
              <a:buChar char="»"/>
              <a:defRPr sz="2000">
                <a:solidFill>
                  <a:schemeClr val="bg1"/>
                </a:solidFill>
              </a:defRPr>
            </a:lvl2pPr>
            <a:lvl3pPr marL="1033463" indent="-228600">
              <a:lnSpc>
                <a:spcPct val="80000"/>
              </a:lnSpc>
              <a:buFont typeface="Calibri" pitchFamily="34" charset="0"/>
              <a:buChar char="›"/>
              <a:defRPr sz="20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000">
                <a:solidFill>
                  <a:schemeClr val="bg1"/>
                </a:solidFill>
              </a:defRPr>
            </a:lvl6pPr>
            <a:lvl7pPr marL="1717675" indent="-227013">
              <a:lnSpc>
                <a:spcPct val="80000"/>
              </a:lnSpc>
              <a:spcBef>
                <a:spcPts val="600"/>
              </a:spcBef>
              <a:buFont typeface="Calibri" pitchFamily="34" charset="0"/>
              <a:buChar char="‐"/>
              <a:defRPr sz="2000">
                <a:solidFill>
                  <a:schemeClr val="bg1"/>
                </a:solidFill>
              </a:defRPr>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5"/>
            <a:r>
              <a:rPr lang="en-US" dirty="0" smtClean="0"/>
              <a:t>Fourth level</a:t>
            </a:r>
          </a:p>
          <a:p>
            <a:pPr lvl="6"/>
            <a:r>
              <a:rPr lang="en-US" dirty="0" smtClean="0"/>
              <a:t>Fifth level</a:t>
            </a:r>
          </a:p>
        </p:txBody>
      </p:sp>
      <p:sp>
        <p:nvSpPr>
          <p:cNvPr id="12" name="Content Placeholder 2"/>
          <p:cNvSpPr>
            <a:spLocks noGrp="1"/>
          </p:cNvSpPr>
          <p:nvPr>
            <p:ph sz="half" idx="12"/>
          </p:nvPr>
        </p:nvSpPr>
        <p:spPr>
          <a:xfrm>
            <a:off x="4648200" y="2212282"/>
            <a:ext cx="4114800" cy="3886200"/>
          </a:xfrm>
        </p:spPr>
        <p:txBody>
          <a:bodyPr/>
          <a:lstStyle>
            <a:lvl1pPr marL="284163" indent="-284163">
              <a:lnSpc>
                <a:spcPct val="80000"/>
              </a:lnSpc>
              <a:spcBef>
                <a:spcPts val="1200"/>
              </a:spcBef>
              <a:buFont typeface="Arial" pitchFamily="34" charset="0"/>
              <a:buChar char="♦"/>
              <a:defRPr sz="2400">
                <a:solidFill>
                  <a:schemeClr val="bg1"/>
                </a:solidFill>
              </a:defRPr>
            </a:lvl1pPr>
            <a:lvl2pPr marL="685800" indent="-271463">
              <a:lnSpc>
                <a:spcPct val="80000"/>
              </a:lnSpc>
              <a:buFont typeface="Calibri" pitchFamily="34" charset="0"/>
              <a:buChar char="»"/>
              <a:defRPr sz="2000">
                <a:solidFill>
                  <a:schemeClr val="bg1"/>
                </a:solidFill>
              </a:defRPr>
            </a:lvl2pPr>
            <a:lvl3pPr marL="1033463" indent="-228600">
              <a:lnSpc>
                <a:spcPct val="80000"/>
              </a:lnSpc>
              <a:buFont typeface="Calibri" pitchFamily="34" charset="0"/>
              <a:buChar char="›"/>
              <a:defRPr sz="20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000">
                <a:solidFill>
                  <a:schemeClr val="bg1"/>
                </a:solidFill>
              </a:defRPr>
            </a:lvl6pPr>
            <a:lvl7pPr marL="1717675" indent="-227013">
              <a:lnSpc>
                <a:spcPct val="80000"/>
              </a:lnSpc>
              <a:spcBef>
                <a:spcPts val="600"/>
              </a:spcBef>
              <a:buFont typeface="Calibri" pitchFamily="34" charset="0"/>
              <a:buChar char="‐"/>
              <a:defRPr sz="2000">
                <a:solidFill>
                  <a:schemeClr val="bg1"/>
                </a:solidFill>
              </a:defRPr>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5"/>
            <a:r>
              <a:rPr lang="en-US" dirty="0" smtClean="0"/>
              <a:t>Fourth level</a:t>
            </a:r>
          </a:p>
          <a:p>
            <a:pPr lvl="6"/>
            <a:r>
              <a:rPr lang="en-US" dirty="0" smtClean="0"/>
              <a:t>Fifth level</a:t>
            </a:r>
          </a:p>
        </p:txBody>
      </p:sp>
    </p:spTree>
    <p:extLst>
      <p:ext uri="{BB962C8B-B14F-4D97-AF65-F5344CB8AC3E}">
        <p14:creationId xmlns:p14="http://schemas.microsoft.com/office/powerpoint/2010/main" val="3080227972"/>
      </p:ext>
    </p:extLst>
  </p:cSld>
  <p:clrMapOvr>
    <a:masterClrMapping/>
  </p:clrMapOvr>
  <p:transition xmlns:p14="http://schemas.microsoft.com/office/powerpoint/2010/mai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3-</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31426316"/>
      </p:ext>
    </p:extLst>
  </p:cSld>
  <p:clrMapOvr>
    <a:masterClrMapping/>
  </p:clrMapOvr>
  <p:transition xmlns:p14="http://schemas.microsoft.com/office/powerpoint/2010/mai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3-</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2040850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2-</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36214452"/>
      </p:ext>
    </p:extLst>
  </p:cSld>
  <p:clrMapOvr>
    <a:masterClrMapping/>
  </p:clrMapOvr>
  <p:transition xmlns:p14="http://schemas.microsoft.com/office/powerpoint/2010/mai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
        <p:nvSpPr>
          <p:cNvPr id="5" name="Slide Number Placeholder 2"/>
          <p:cNvSpPr>
            <a:spLocks noGrp="1"/>
          </p:cNvSpPr>
          <p:nvPr>
            <p:ph type="sldNum" sz="quarter" idx="4"/>
          </p:nvPr>
        </p:nvSpPr>
        <p:spPr>
          <a:xfrm>
            <a:off x="6781800" y="6511924"/>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36714227"/>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t>3-</a:t>
            </a:r>
            <a:fld id="{11C1CDDD-26A6-4238-A94D-3281FBF69CDD}" type="slidenum">
              <a:rPr lang="en-US" smtClean="0"/>
              <a:pPr/>
              <a:t>‹#›</a:t>
            </a:fld>
            <a:endParaRPr lang="en-US" dirty="0"/>
          </a:p>
        </p:txBody>
      </p:sp>
      <p:sp>
        <p:nvSpPr>
          <p:cNvPr id="7" name="Content Placeholder 2"/>
          <p:cNvSpPr>
            <a:spLocks noGrp="1"/>
          </p:cNvSpPr>
          <p:nvPr>
            <p:ph sz="half" idx="1"/>
          </p:nvPr>
        </p:nvSpPr>
        <p:spPr>
          <a:xfrm>
            <a:off x="381000" y="1378262"/>
            <a:ext cx="4114800" cy="4717738"/>
          </a:xfrm>
        </p:spPr>
        <p:txBody>
          <a:bodyPr/>
          <a:lstStyle>
            <a:lvl1pPr marL="284163" indent="-284163">
              <a:lnSpc>
                <a:spcPct val="80000"/>
              </a:lnSpc>
              <a:spcBef>
                <a:spcPts val="1200"/>
              </a:spcBef>
              <a:buFont typeface="Arial" pitchFamily="34" charset="0"/>
              <a:buChar char="♦"/>
              <a:defRPr sz="2800">
                <a:solidFill>
                  <a:schemeClr val="bg1"/>
                </a:solidFill>
              </a:defRPr>
            </a:lvl1pPr>
            <a:lvl2pPr marL="685800" indent="-271463">
              <a:lnSpc>
                <a:spcPct val="80000"/>
              </a:lnSpc>
              <a:buFont typeface="Calibri" pitchFamily="34" charset="0"/>
              <a:buChar char="»"/>
              <a:defRPr sz="2400">
                <a:solidFill>
                  <a:schemeClr val="bg1"/>
                </a:solidFill>
              </a:defRPr>
            </a:lvl2pPr>
            <a:lvl3pPr marL="1033463" indent="-228600">
              <a:lnSpc>
                <a:spcPct val="80000"/>
              </a:lnSpc>
              <a:buFont typeface="Calibri" pitchFamily="34" charset="0"/>
              <a:buChar char="›"/>
              <a:defRPr sz="24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400">
                <a:solidFill>
                  <a:schemeClr val="bg1"/>
                </a:solidFill>
              </a:defRPr>
            </a:lvl6pPr>
            <a:lvl7pPr marL="1717675" indent="-227013">
              <a:lnSpc>
                <a:spcPct val="80000"/>
              </a:lnSpc>
              <a:spcBef>
                <a:spcPts val="600"/>
              </a:spcBef>
              <a:buFont typeface="Calibri" pitchFamily="34" charset="0"/>
              <a:buChar char="‐"/>
              <a:defRPr sz="2400">
                <a:solidFill>
                  <a:schemeClr val="bg1"/>
                </a:solidFill>
              </a:defRPr>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5"/>
            <a:r>
              <a:rPr lang="en-US" dirty="0" smtClean="0"/>
              <a:t>Fourth level</a:t>
            </a:r>
          </a:p>
          <a:p>
            <a:pPr lvl="6"/>
            <a:r>
              <a:rPr lang="en-US" dirty="0" smtClean="0"/>
              <a:t>Fifth level</a:t>
            </a:r>
          </a:p>
        </p:txBody>
      </p:sp>
      <p:sp>
        <p:nvSpPr>
          <p:cNvPr id="8" name="Content Placeholder 2"/>
          <p:cNvSpPr>
            <a:spLocks noGrp="1"/>
          </p:cNvSpPr>
          <p:nvPr>
            <p:ph sz="half" idx="10"/>
          </p:nvPr>
        </p:nvSpPr>
        <p:spPr>
          <a:xfrm>
            <a:off x="4648200" y="1380744"/>
            <a:ext cx="4114800" cy="4717738"/>
          </a:xfrm>
        </p:spPr>
        <p:txBody>
          <a:bodyPr/>
          <a:lstStyle>
            <a:lvl1pPr marL="284163" indent="-284163">
              <a:lnSpc>
                <a:spcPct val="80000"/>
              </a:lnSpc>
              <a:spcBef>
                <a:spcPts val="1200"/>
              </a:spcBef>
              <a:buFont typeface="Arial" pitchFamily="34" charset="0"/>
              <a:buChar char="♦"/>
              <a:defRPr sz="2800">
                <a:solidFill>
                  <a:schemeClr val="bg1"/>
                </a:solidFill>
              </a:defRPr>
            </a:lvl1pPr>
            <a:lvl2pPr marL="685800" indent="-271463">
              <a:lnSpc>
                <a:spcPct val="80000"/>
              </a:lnSpc>
              <a:buFont typeface="Calibri" pitchFamily="34" charset="0"/>
              <a:buChar char="»"/>
              <a:defRPr sz="2400">
                <a:solidFill>
                  <a:schemeClr val="bg1"/>
                </a:solidFill>
              </a:defRPr>
            </a:lvl2pPr>
            <a:lvl3pPr marL="1033463" indent="-228600">
              <a:lnSpc>
                <a:spcPct val="80000"/>
              </a:lnSpc>
              <a:buFont typeface="Calibri" pitchFamily="34" charset="0"/>
              <a:buChar char="›"/>
              <a:defRPr sz="24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400">
                <a:solidFill>
                  <a:schemeClr val="bg1"/>
                </a:solidFill>
              </a:defRPr>
            </a:lvl6pPr>
            <a:lvl7pPr marL="1717675" indent="-227013">
              <a:lnSpc>
                <a:spcPct val="80000"/>
              </a:lnSpc>
              <a:spcBef>
                <a:spcPts val="600"/>
              </a:spcBef>
              <a:buFont typeface="Calibri" pitchFamily="34" charset="0"/>
              <a:buChar char="‐"/>
              <a:defRPr sz="2400">
                <a:solidFill>
                  <a:schemeClr val="bg1"/>
                </a:solidFill>
              </a:defRPr>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5"/>
            <a:r>
              <a:rPr lang="en-US" dirty="0" smtClean="0"/>
              <a:t>Fourth level</a:t>
            </a:r>
          </a:p>
          <a:p>
            <a:pPr lvl="6"/>
            <a:r>
              <a:rPr lang="en-US" dirty="0" smtClean="0"/>
              <a:t>Fifth level</a:t>
            </a:r>
          </a:p>
        </p:txBody>
      </p:sp>
    </p:spTree>
  </p:cSld>
  <p:clrMapOvr>
    <a:masterClrMapping/>
  </p:clrMapOvr>
  <p:transition xmlns:p14="http://schemas.microsoft.com/office/powerpoint/2010/mai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and 4 Content">
    <p:spTree>
      <p:nvGrpSpPr>
        <p:cNvPr id="1" name=""/>
        <p:cNvGrpSpPr/>
        <p:nvPr/>
      </p:nvGrpSpPr>
      <p:grpSpPr>
        <a:xfrm>
          <a:off x="0" y="0"/>
          <a:ext cx="0" cy="0"/>
          <a:chOff x="0" y="0"/>
          <a:chExt cx="0" cy="0"/>
        </a:xfrm>
      </p:grpSpPr>
      <p:sp>
        <p:nvSpPr>
          <p:cNvPr id="7" name="Title 1"/>
          <p:cNvSpPr>
            <a:spLocks noGrp="1"/>
          </p:cNvSpPr>
          <p:nvPr>
            <p:ph type="title"/>
          </p:nvPr>
        </p:nvSpPr>
        <p:spPr>
          <a:xfrm>
            <a:off x="381000" y="319088"/>
            <a:ext cx="8382000" cy="442912"/>
          </a:xfrm>
        </p:spPr>
        <p:txBody>
          <a:bodyPr/>
          <a:lstStyle/>
          <a:p>
            <a:r>
              <a:rPr lang="en-US" dirty="0" smtClean="0"/>
              <a:t>Click to edit Master title style</a:t>
            </a:r>
            <a:endParaRPr lang="en-US" dirty="0"/>
          </a:p>
        </p:txBody>
      </p:sp>
      <p:sp>
        <p:nvSpPr>
          <p:cNvPr id="8" name="Slide Number Placeholder 2"/>
          <p:cNvSpPr>
            <a:spLocks noGrp="1"/>
          </p:cNvSpPr>
          <p:nvPr>
            <p:ph type="sldNum" sz="quarter" idx="10"/>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5-</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
        <p:nvSpPr>
          <p:cNvPr id="9" name="Content Placeholder 2"/>
          <p:cNvSpPr>
            <a:spLocks noGrp="1"/>
          </p:cNvSpPr>
          <p:nvPr>
            <p:ph sz="quarter" idx="1"/>
          </p:nvPr>
        </p:nvSpPr>
        <p:spPr>
          <a:xfrm>
            <a:off x="399288" y="1447800"/>
            <a:ext cx="4114800" cy="2209800"/>
          </a:xfrm>
        </p:spPr>
        <p:txBody>
          <a:bodyPr/>
          <a:lstStyle>
            <a:lvl1pPr marL="287338" indent="-287338">
              <a:buFont typeface="Arial" pitchFamily="34" charset="0"/>
              <a:buChar char="♦"/>
              <a:defRPr/>
            </a:lvl1pPr>
            <a:lvl2pPr marL="796925" indent="-279400">
              <a:buFont typeface="Calibri" pitchFamily="34" charset="0"/>
              <a:buChar char="»"/>
              <a:defRPr/>
            </a:lvl2pPr>
            <a:lvl3pPr marL="1147763" indent="-233363">
              <a:buFont typeface="Calibri" pitchFamily="34" charset="0"/>
              <a:buChar char="›"/>
              <a:defRPr/>
            </a:lvl3pPr>
            <a:lvl4pPr marL="1489075" indent="-230188">
              <a:buFont typeface="Calibri" pitchFamily="34" charset="0"/>
              <a:buChar char="–"/>
              <a:defRPr/>
            </a:lvl4pPr>
            <a:lvl5pPr marL="1828800" indent="-223838">
              <a:buFont typeface="Calibri"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0" name="Content Placeholder 3"/>
          <p:cNvSpPr>
            <a:spLocks noGrp="1"/>
          </p:cNvSpPr>
          <p:nvPr>
            <p:ph sz="quarter" idx="2"/>
          </p:nvPr>
        </p:nvSpPr>
        <p:spPr>
          <a:xfrm>
            <a:off x="4706112" y="1447800"/>
            <a:ext cx="4038600" cy="2209800"/>
          </a:xfrm>
        </p:spPr>
        <p:txBody>
          <a:bodyPr/>
          <a:lstStyle>
            <a:lvl1pPr marL="287338" indent="-287338">
              <a:buFont typeface="Arial" pitchFamily="34" charset="0"/>
              <a:buChar char="♦"/>
              <a:defRPr/>
            </a:lvl1pPr>
            <a:lvl2pPr marL="796925" indent="-279400">
              <a:buFont typeface="Calibri" pitchFamily="34" charset="0"/>
              <a:buChar char="»"/>
              <a:defRPr/>
            </a:lvl2pPr>
            <a:lvl3pPr marL="1147763" indent="-233363">
              <a:buFont typeface="Calibri" pitchFamily="34" charset="0"/>
              <a:buChar char="›"/>
              <a:defRPr/>
            </a:lvl3pPr>
            <a:lvl4pPr marL="1489075" indent="-230188">
              <a:buFont typeface="Calibri" pitchFamily="34" charset="0"/>
              <a:buChar char="–"/>
              <a:defRPr/>
            </a:lvl4pPr>
            <a:lvl5pPr marL="1828800" indent="-223838">
              <a:buFont typeface="Calibri"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1" name="Content Placeholder 4"/>
          <p:cNvSpPr>
            <a:spLocks noGrp="1"/>
          </p:cNvSpPr>
          <p:nvPr>
            <p:ph sz="quarter" idx="3"/>
          </p:nvPr>
        </p:nvSpPr>
        <p:spPr>
          <a:xfrm>
            <a:off x="399288" y="3886200"/>
            <a:ext cx="4114800" cy="2209800"/>
          </a:xfrm>
        </p:spPr>
        <p:txBody>
          <a:bodyPr/>
          <a:lstStyle>
            <a:lvl1pPr marL="287338" indent="-287338">
              <a:buFont typeface="Arial" pitchFamily="34" charset="0"/>
              <a:buChar char="♦"/>
              <a:defRPr/>
            </a:lvl1pPr>
            <a:lvl2pPr marL="796925" indent="-279400">
              <a:buFont typeface="Calibri" pitchFamily="34" charset="0"/>
              <a:buChar char="»"/>
              <a:defRPr/>
            </a:lvl2pPr>
            <a:lvl3pPr marL="1147763" indent="-233363">
              <a:buFont typeface="Calibri" pitchFamily="34" charset="0"/>
              <a:buChar char="›"/>
              <a:defRPr/>
            </a:lvl3pPr>
            <a:lvl4pPr marL="1489075" indent="-230188">
              <a:buFont typeface="Calibri" pitchFamily="34" charset="0"/>
              <a:buChar char="–"/>
              <a:defRPr/>
            </a:lvl4pPr>
            <a:lvl5pPr marL="1828800" indent="-223838">
              <a:buFont typeface="Calibri"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2" name="Content Placeholder 5"/>
          <p:cNvSpPr>
            <a:spLocks noGrp="1"/>
          </p:cNvSpPr>
          <p:nvPr>
            <p:ph sz="quarter" idx="4"/>
          </p:nvPr>
        </p:nvSpPr>
        <p:spPr>
          <a:xfrm>
            <a:off x="4706112" y="3886200"/>
            <a:ext cx="4038600" cy="2209800"/>
          </a:xfrm>
        </p:spPr>
        <p:txBody>
          <a:bodyPr/>
          <a:lstStyle>
            <a:lvl1pPr marL="287338" indent="-287338">
              <a:buFont typeface="Arial" pitchFamily="34" charset="0"/>
              <a:buChar char="♦"/>
              <a:defRPr/>
            </a:lvl1pPr>
            <a:lvl2pPr marL="796925" indent="-279400">
              <a:buFont typeface="Calibri" pitchFamily="34" charset="0"/>
              <a:buChar char="»"/>
              <a:defRPr/>
            </a:lvl2pPr>
            <a:lvl3pPr marL="1147763" indent="-233363">
              <a:buFont typeface="Calibri" pitchFamily="34" charset="0"/>
              <a:buChar char="›"/>
              <a:defRPr/>
            </a:lvl3pPr>
            <a:lvl4pPr marL="1489075" indent="-230188">
              <a:buFont typeface="Calibri" pitchFamily="34" charset="0"/>
              <a:buChar char="–"/>
              <a:defRPr/>
            </a:lvl4pPr>
            <a:lvl5pPr marL="1828800" indent="-223838">
              <a:buFont typeface="Calibri"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3195037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81000" y="1447801"/>
            <a:ext cx="8327160" cy="413116"/>
          </a:xfrm>
        </p:spPr>
        <p:txBody>
          <a:bodyPr/>
          <a:lstStyle/>
          <a:p>
            <a:r>
              <a:rPr lang="en-US" dirty="0" smtClean="0"/>
              <a:t>Click icon to add table</a:t>
            </a:r>
            <a:endParaRPr lang="en-US" dirty="0"/>
          </a:p>
        </p:txBody>
      </p:sp>
      <p:sp>
        <p:nvSpPr>
          <p:cNvPr id="4" name="Title 1"/>
          <p:cNvSpPr>
            <a:spLocks noGrp="1"/>
          </p:cNvSpPr>
          <p:nvPr>
            <p:ph type="title"/>
          </p:nvPr>
        </p:nvSpPr>
        <p:spPr>
          <a:xfrm>
            <a:off x="381000" y="319088"/>
            <a:ext cx="8382000" cy="442912"/>
          </a:xfrm>
        </p:spPr>
        <p:txBody>
          <a:bodyPr/>
          <a:lstStyle/>
          <a:p>
            <a:r>
              <a:rPr lang="en-US" smtClean="0"/>
              <a:t>Click to edit Master title style</a:t>
            </a:r>
            <a:endParaRPr lang="en-US"/>
          </a:p>
        </p:txBody>
      </p:sp>
      <p:sp>
        <p:nvSpPr>
          <p:cNvPr id="5"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1-</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08611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3-</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
        <p:nvSpPr>
          <p:cNvPr id="6" name="Text Placeholder 5"/>
          <p:cNvSpPr>
            <a:spLocks noGrp="1"/>
          </p:cNvSpPr>
          <p:nvPr>
            <p:ph type="body" sz="quarter" idx="10"/>
          </p:nvPr>
        </p:nvSpPr>
        <p:spPr>
          <a:xfrm>
            <a:off x="381000" y="1371600"/>
            <a:ext cx="8382000" cy="4724400"/>
          </a:xfrm>
        </p:spPr>
        <p:txBody>
          <a:bodyPr/>
          <a:lstStyle>
            <a:lvl1pPr marL="287338" indent="-287338">
              <a:lnSpc>
                <a:spcPct val="80000"/>
              </a:lnSpc>
              <a:spcBef>
                <a:spcPts val="1200"/>
              </a:spcBef>
              <a:buSzPct val="90000"/>
              <a:buFont typeface="Arial" pitchFamily="34" charset="0"/>
              <a:buChar char="♦"/>
              <a:defRPr sz="2800"/>
            </a:lvl1pPr>
            <a:lvl2pPr marL="687388" indent="-279400">
              <a:lnSpc>
                <a:spcPct val="80000"/>
              </a:lnSpc>
              <a:buFont typeface="Calibri" pitchFamily="34" charset="0"/>
              <a:buChar char="»"/>
              <a:defRPr sz="2400">
                <a:solidFill>
                  <a:schemeClr val="bg1"/>
                </a:solidFill>
              </a:defRPr>
            </a:lvl2pPr>
            <a:lvl3pPr marL="1028700" indent="-233363">
              <a:lnSpc>
                <a:spcPct val="80000"/>
              </a:lnSpc>
              <a:buFont typeface="Calibri" pitchFamily="34" charset="0"/>
              <a:buChar char="›"/>
              <a:defRPr sz="2400">
                <a:solidFill>
                  <a:schemeClr val="bg1"/>
                </a:solidFill>
              </a:defRPr>
            </a:lvl3pPr>
            <a:lvl4pPr marL="1370013" indent="-230188">
              <a:lnSpc>
                <a:spcPct val="80000"/>
              </a:lnSpc>
              <a:buFont typeface="Calibri" pitchFamily="34" charset="0"/>
              <a:buChar char="–"/>
              <a:defRPr sz="2400">
                <a:solidFill>
                  <a:schemeClr val="bg1"/>
                </a:solidFill>
              </a:defRPr>
            </a:lvl4pPr>
            <a:lvl5pPr marL="1711325" indent="-223838">
              <a:lnSpc>
                <a:spcPct val="80000"/>
              </a:lnSpc>
              <a:buFont typeface="Calibri" pitchFamily="34" charset="0"/>
              <a:buChar char="‐"/>
              <a:defRPr sz="2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88578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1281803"/>
            <a:ext cx="4114800" cy="775597"/>
          </a:xfrm>
        </p:spPr>
        <p:txBody>
          <a:bodyPr anchor="b"/>
          <a:lstStyle>
            <a:lvl1pPr marL="0" indent="0">
              <a:lnSpc>
                <a:spcPct val="90000"/>
              </a:lnSpc>
              <a:spcBef>
                <a:spcPts val="0"/>
              </a:spcBef>
              <a:buNone/>
              <a:defRPr sz="28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981" y="1281803"/>
            <a:ext cx="4117019" cy="775597"/>
          </a:xfrm>
        </p:spPr>
        <p:txBody>
          <a:bodyPr anchor="b"/>
          <a:lstStyle>
            <a:lvl1pPr marL="0" indent="0">
              <a:lnSpc>
                <a:spcPct val="90000"/>
              </a:lnSpc>
              <a:spcBef>
                <a:spcPts val="0"/>
              </a:spcBef>
              <a:buNone/>
              <a:defRPr sz="28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8" name="Slide Number Placeholder 2"/>
          <p:cNvSpPr>
            <a:spLocks noGrp="1"/>
          </p:cNvSpPr>
          <p:nvPr>
            <p:ph type="sldNum" sz="quarter" idx="10"/>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t>3-</a:t>
            </a:r>
            <a:fld id="{11C1CDDD-26A6-4238-A94D-3281FBF69CDD}" type="slidenum">
              <a:rPr lang="en-US" smtClean="0"/>
              <a:pPr/>
              <a:t>‹#›</a:t>
            </a:fld>
            <a:endParaRPr lang="en-US" dirty="0"/>
          </a:p>
        </p:txBody>
      </p:sp>
      <p:sp>
        <p:nvSpPr>
          <p:cNvPr id="11" name="Content Placeholder 2"/>
          <p:cNvSpPr>
            <a:spLocks noGrp="1"/>
          </p:cNvSpPr>
          <p:nvPr>
            <p:ph sz="half" idx="11"/>
          </p:nvPr>
        </p:nvSpPr>
        <p:spPr>
          <a:xfrm>
            <a:off x="381000" y="2209800"/>
            <a:ext cx="4114800" cy="3886200"/>
          </a:xfrm>
        </p:spPr>
        <p:txBody>
          <a:bodyPr/>
          <a:lstStyle>
            <a:lvl1pPr marL="284163" indent="-284163">
              <a:lnSpc>
                <a:spcPct val="80000"/>
              </a:lnSpc>
              <a:spcBef>
                <a:spcPts val="1200"/>
              </a:spcBef>
              <a:buFont typeface="Arial" pitchFamily="34" charset="0"/>
              <a:buChar char="♦"/>
              <a:defRPr sz="2400">
                <a:solidFill>
                  <a:schemeClr val="bg1"/>
                </a:solidFill>
              </a:defRPr>
            </a:lvl1pPr>
            <a:lvl2pPr marL="685800" indent="-271463">
              <a:lnSpc>
                <a:spcPct val="80000"/>
              </a:lnSpc>
              <a:buFont typeface="Calibri" pitchFamily="34" charset="0"/>
              <a:buChar char="»"/>
              <a:defRPr sz="2000">
                <a:solidFill>
                  <a:schemeClr val="bg1"/>
                </a:solidFill>
              </a:defRPr>
            </a:lvl2pPr>
            <a:lvl3pPr marL="1033463" indent="-228600">
              <a:lnSpc>
                <a:spcPct val="80000"/>
              </a:lnSpc>
              <a:buFont typeface="Calibri" pitchFamily="34" charset="0"/>
              <a:buChar char="›"/>
              <a:defRPr sz="20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000">
                <a:solidFill>
                  <a:schemeClr val="bg1"/>
                </a:solidFill>
              </a:defRPr>
            </a:lvl6pPr>
            <a:lvl7pPr marL="1717675" indent="-227013">
              <a:lnSpc>
                <a:spcPct val="80000"/>
              </a:lnSpc>
              <a:spcBef>
                <a:spcPts val="600"/>
              </a:spcBef>
              <a:buFont typeface="Calibri" pitchFamily="34" charset="0"/>
              <a:buChar char="‐"/>
              <a:defRPr sz="2000">
                <a:solidFill>
                  <a:schemeClr val="bg1"/>
                </a:solidFill>
              </a:defRPr>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5"/>
            <a:r>
              <a:rPr lang="en-US" dirty="0" smtClean="0"/>
              <a:t>Fourth level</a:t>
            </a:r>
          </a:p>
          <a:p>
            <a:pPr lvl="6"/>
            <a:r>
              <a:rPr lang="en-US" dirty="0" smtClean="0"/>
              <a:t>Fifth level</a:t>
            </a:r>
          </a:p>
        </p:txBody>
      </p:sp>
      <p:sp>
        <p:nvSpPr>
          <p:cNvPr id="12" name="Content Placeholder 2"/>
          <p:cNvSpPr>
            <a:spLocks noGrp="1"/>
          </p:cNvSpPr>
          <p:nvPr>
            <p:ph sz="half" idx="12"/>
          </p:nvPr>
        </p:nvSpPr>
        <p:spPr>
          <a:xfrm>
            <a:off x="4648200" y="2212282"/>
            <a:ext cx="4114800" cy="3886200"/>
          </a:xfrm>
        </p:spPr>
        <p:txBody>
          <a:bodyPr/>
          <a:lstStyle>
            <a:lvl1pPr marL="284163" indent="-284163">
              <a:lnSpc>
                <a:spcPct val="80000"/>
              </a:lnSpc>
              <a:spcBef>
                <a:spcPts val="1200"/>
              </a:spcBef>
              <a:buFont typeface="Arial" pitchFamily="34" charset="0"/>
              <a:buChar char="♦"/>
              <a:defRPr sz="2400">
                <a:solidFill>
                  <a:schemeClr val="bg1"/>
                </a:solidFill>
              </a:defRPr>
            </a:lvl1pPr>
            <a:lvl2pPr marL="685800" indent="-271463">
              <a:lnSpc>
                <a:spcPct val="80000"/>
              </a:lnSpc>
              <a:buFont typeface="Calibri" pitchFamily="34" charset="0"/>
              <a:buChar char="»"/>
              <a:defRPr sz="2000">
                <a:solidFill>
                  <a:schemeClr val="bg1"/>
                </a:solidFill>
              </a:defRPr>
            </a:lvl2pPr>
            <a:lvl3pPr marL="1033463" indent="-228600">
              <a:lnSpc>
                <a:spcPct val="80000"/>
              </a:lnSpc>
              <a:buFont typeface="Calibri" pitchFamily="34" charset="0"/>
              <a:buChar char="›"/>
              <a:defRPr sz="2000">
                <a:solidFill>
                  <a:schemeClr val="bg1"/>
                </a:solidFill>
              </a:defRPr>
            </a:lvl3pPr>
            <a:lvl4pPr marL="1227618" indent="-273833">
              <a:lnSpc>
                <a:spcPct val="90000"/>
              </a:lnSpc>
              <a:defRPr sz="1600" baseline="0"/>
            </a:lvl4pPr>
            <a:lvl5pPr marL="1516002" indent="-280447">
              <a:lnSpc>
                <a:spcPct val="90000"/>
              </a:lnSpc>
              <a:defRPr sz="1600">
                <a:solidFill>
                  <a:schemeClr val="bg1"/>
                </a:solidFill>
              </a:defRPr>
            </a:lvl5pPr>
            <a:lvl6pPr marL="1371600" indent="-228600">
              <a:lnSpc>
                <a:spcPct val="80000"/>
              </a:lnSpc>
              <a:spcBef>
                <a:spcPts val="600"/>
              </a:spcBef>
              <a:buFont typeface="Calibri" pitchFamily="34" charset="0"/>
              <a:buChar char="–"/>
              <a:defRPr sz="2000">
                <a:solidFill>
                  <a:schemeClr val="bg1"/>
                </a:solidFill>
              </a:defRPr>
            </a:lvl6pPr>
            <a:lvl7pPr marL="1717675" indent="-227013">
              <a:lnSpc>
                <a:spcPct val="80000"/>
              </a:lnSpc>
              <a:spcBef>
                <a:spcPts val="600"/>
              </a:spcBef>
              <a:buFont typeface="Calibri" pitchFamily="34" charset="0"/>
              <a:buChar char="‐"/>
              <a:defRPr sz="2000">
                <a:solidFill>
                  <a:schemeClr val="bg1"/>
                </a:solidFill>
              </a:defRPr>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5"/>
            <a:r>
              <a:rPr lang="en-US" dirty="0" smtClean="0"/>
              <a:t>Fourth level</a:t>
            </a:r>
          </a:p>
          <a:p>
            <a:pPr lvl="6"/>
            <a:r>
              <a:rPr lang="en-US" dirty="0" smtClean="0"/>
              <a:t>Fifth level</a:t>
            </a:r>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t>3-</a:t>
            </a:r>
            <a:fld id="{11C1CDDD-26A6-4238-A94D-3281FBF69CDD}"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t>3-</a:t>
            </a:r>
            <a:fld id="{11C1CDDD-26A6-4238-A94D-3281FBF69CDD}" type="slidenum">
              <a:rPr lang="en-US" smtClean="0"/>
              <a:pPr/>
              <a:t>‹#›</a:t>
            </a:fld>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t>2-</a:t>
            </a:r>
            <a:fld id="{11C1CDDD-26A6-4238-A94D-3281FBF69CDD}" type="slidenum">
              <a:rPr lang="en-US" smtClean="0"/>
              <a:pPr/>
              <a:t>‹#›</a:t>
            </a:fld>
            <a:endParaRPr lang="en-US" dirty="0"/>
          </a:p>
        </p:txBody>
      </p:sp>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theme" Target="../theme/theme2.xml"/><Relationship Id="rId14" Type="http://schemas.openxmlformats.org/officeDocument/2006/relationships/image" Target="../media/image1.png"/><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2" Type="http://schemas.openxmlformats.org/officeDocument/2006/relationships/slideLayout" Target="../slideLayouts/slideLayout39.xml"/><Relationship Id="rId13" Type="http://schemas.openxmlformats.org/officeDocument/2006/relationships/theme" Target="../theme/theme3.xml"/><Relationship Id="rId14" Type="http://schemas.openxmlformats.org/officeDocument/2006/relationships/image" Target="../media/image1.png"/><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9" Type="http://schemas.openxmlformats.org/officeDocument/2006/relationships/slideLayout" Target="../slideLayouts/slideLayout36.xml"/><Relationship Id="rId10"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0.xml"/><Relationship Id="rId12" Type="http://schemas.openxmlformats.org/officeDocument/2006/relationships/slideLayout" Target="../slideLayouts/slideLayout51.xml"/><Relationship Id="rId13" Type="http://schemas.openxmlformats.org/officeDocument/2006/relationships/slideLayout" Target="../slideLayouts/slideLayout52.xml"/><Relationship Id="rId14" Type="http://schemas.openxmlformats.org/officeDocument/2006/relationships/theme" Target="../theme/theme4.xml"/><Relationship Id="rId15" Type="http://schemas.openxmlformats.org/officeDocument/2006/relationships/image" Target="../media/image1.png"/><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 Id="rId9" Type="http://schemas.openxmlformats.org/officeDocument/2006/relationships/slideLayout" Target="../slideLayouts/slideLayout48.xml"/><Relationship Id="rId10"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Rectangle 5"/>
          <p:cNvSpPr/>
          <p:nvPr/>
        </p:nvSpPr>
        <p:spPr bwMode="auto">
          <a:xfrm>
            <a:off x="0" y="0"/>
            <a:ext cx="9144000" cy="1066800"/>
          </a:xfrm>
          <a:prstGeom prst="rect">
            <a:avLst/>
          </a:prstGeom>
          <a:gradFill flip="none" rotWithShape="1">
            <a:gsLst>
              <a:gs pos="0">
                <a:srgbClr val="598428">
                  <a:shade val="30000"/>
                  <a:satMod val="115000"/>
                </a:srgbClr>
              </a:gs>
              <a:gs pos="50000">
                <a:srgbClr val="598428">
                  <a:shade val="67500"/>
                  <a:satMod val="115000"/>
                </a:srgbClr>
              </a:gs>
              <a:gs pos="100000">
                <a:srgbClr val="598428">
                  <a:shade val="100000"/>
                  <a:satMod val="115000"/>
                </a:srgbClr>
              </a:gs>
            </a:gsLst>
            <a:lin ang="16200000" scaled="1"/>
            <a:tileRec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 name="Rectangle 4"/>
          <p:cNvSpPr/>
          <p:nvPr/>
        </p:nvSpPr>
        <p:spPr bwMode="auto">
          <a:xfrm>
            <a:off x="0" y="6477000"/>
            <a:ext cx="9144000" cy="381000"/>
          </a:xfrm>
          <a:prstGeom prst="rect">
            <a:avLst/>
          </a:prstGeom>
          <a:ln>
            <a:noFill/>
            <a:headEnd type="none" w="med" len="med"/>
            <a:tailEnd type="none" w="med" len="med"/>
          </a:ln>
        </p:spPr>
        <p:style>
          <a:lnRef idx="1">
            <a:schemeClr val="accent2"/>
          </a:lnRef>
          <a:fillRef idx="1001">
            <a:schemeClr val="dk2"/>
          </a:fillRef>
          <a:effectRef idx="2">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 name="Title Placeholder 1"/>
          <p:cNvSpPr>
            <a:spLocks noGrp="1"/>
          </p:cNvSpPr>
          <p:nvPr>
            <p:ph type="title"/>
          </p:nvPr>
        </p:nvSpPr>
        <p:spPr>
          <a:xfrm>
            <a:off x="381000" y="319088"/>
            <a:ext cx="8382000" cy="442912"/>
          </a:xfrm>
          <a:prstGeom prst="rect">
            <a:avLst/>
          </a:prstGeom>
          <a:effectLst>
            <a:outerShdw blurRad="50800" dist="38100" dir="2700000" algn="tl" rotWithShape="0">
              <a:prstClr val="black">
                <a:alpha val="80000"/>
              </a:prstClr>
            </a:outerShdw>
          </a:effectLst>
        </p:spPr>
        <p:txBody>
          <a:bodyPr vert="horz" wrap="square" lIns="0" tIns="0" rIns="0" bIns="0" rtlCol="0" anchor="ctr" anchorCtr="0">
            <a:spAutoFit/>
          </a:bodyPr>
          <a:lstStyle/>
          <a:p>
            <a:r>
              <a:rPr lang="en-US" dirty="0" smtClean="0"/>
              <a:t>Click to edit Master title style</a:t>
            </a:r>
            <a:endParaRPr lang="en-US" dirty="0"/>
          </a:p>
        </p:txBody>
      </p:sp>
      <p:sp>
        <p:nvSpPr>
          <p:cNvPr id="1029" name="Text Placeholder 2"/>
          <p:cNvSpPr>
            <a:spLocks noGrp="1"/>
          </p:cNvSpPr>
          <p:nvPr>
            <p:ph type="body" idx="1"/>
          </p:nvPr>
        </p:nvSpPr>
        <p:spPr bwMode="auto">
          <a:xfrm>
            <a:off x="381000" y="1535113"/>
            <a:ext cx="8382000" cy="16652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0" name="Picture 6" descr="epaLogoWhite.png"/>
          <p:cNvPicPr>
            <a:picLocks noChangeAspect="1"/>
          </p:cNvPicPr>
          <p:nvPr/>
        </p:nvPicPr>
        <p:blipFill>
          <a:blip r:embed="rId17" cstate="print"/>
          <a:srcRect r="56546"/>
          <a:stretch>
            <a:fillRect/>
          </a:stretch>
        </p:blipFill>
        <p:spPr bwMode="auto">
          <a:xfrm>
            <a:off x="41275" y="6553200"/>
            <a:ext cx="869950" cy="282575"/>
          </a:xfrm>
          <a:prstGeom prst="rect">
            <a:avLst/>
          </a:prstGeom>
          <a:noFill/>
          <a:ln w="9525">
            <a:noFill/>
            <a:miter lim="800000"/>
            <a:headEnd/>
            <a:tailEnd/>
          </a:ln>
        </p:spPr>
      </p:pic>
      <p:sp>
        <p:nvSpPr>
          <p:cNvPr id="8"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t>2-</a:t>
            </a:r>
            <a:fld id="{11C1CDDD-26A6-4238-A94D-3281FBF69CDD}"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04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53" r:id="rId11"/>
    <p:sldLayoutId id="2147484054" r:id="rId12"/>
    <p:sldLayoutId id="2147484056" r:id="rId13"/>
    <p:sldLayoutId id="2147484122" r:id="rId14"/>
    <p:sldLayoutId id="2147484064" r:id="rId15"/>
  </p:sldLayoutIdLst>
  <p:transition xmlns:p14="http://schemas.microsoft.com/office/powerpoint/2010/main">
    <p:fade/>
  </p:transition>
  <p:hf hdr="0" ftr="0" dt="0"/>
  <p:txStyles>
    <p:titleStyle>
      <a:lvl1pPr algn="l" defTabSz="912813" rtl="0" eaLnBrk="0" fontAlgn="base" hangingPunct="0">
        <a:lnSpc>
          <a:spcPct val="90000"/>
        </a:lnSpc>
        <a:spcBef>
          <a:spcPct val="0"/>
        </a:spcBef>
        <a:spcAft>
          <a:spcPct val="0"/>
        </a:spcAft>
        <a:defRPr lang="en-US" sz="3200" kern="1200" spc="-150" dirty="0">
          <a:ln w="3175">
            <a:noFill/>
          </a:ln>
          <a:solidFill>
            <a:schemeClr val="tx1"/>
          </a:solidFill>
          <a:latin typeface="+mj-lt"/>
          <a:ea typeface="+mn-ea"/>
          <a:cs typeface="Arial" charset="0"/>
        </a:defRPr>
      </a:lvl1pPr>
      <a:lvl2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32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32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32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3200">
          <a:solidFill>
            <a:schemeClr val="tx1"/>
          </a:solidFill>
          <a:latin typeface="Calibri" pitchFamily="34" charset="0"/>
          <a:cs typeface="Arial" charset="0"/>
        </a:defRPr>
      </a:lvl9pPr>
    </p:titleStyle>
    <p:bodyStyle>
      <a:lvl1pPr marL="287338" indent="-287338" algn="l" defTabSz="912813" rtl="0" eaLnBrk="0" fontAlgn="base" hangingPunct="0">
        <a:lnSpc>
          <a:spcPct val="90000"/>
        </a:lnSpc>
        <a:spcBef>
          <a:spcPts val="1800"/>
        </a:spcBef>
        <a:spcAft>
          <a:spcPct val="0"/>
        </a:spcAft>
        <a:buFont typeface="Wingdings" pitchFamily="2" charset="2"/>
        <a:buChar char="§"/>
        <a:defRPr sz="2200" b="1" kern="1200">
          <a:solidFill>
            <a:schemeClr val="bg1"/>
          </a:solidFill>
          <a:latin typeface="+mn-lt"/>
          <a:ea typeface="+mn-ea"/>
          <a:cs typeface="+mn-cs"/>
        </a:defRPr>
      </a:lvl1pPr>
      <a:lvl2pPr marL="796925" indent="-279400" algn="l" defTabSz="912813" rtl="0" eaLnBrk="0" fontAlgn="base" hangingPunct="0">
        <a:lnSpc>
          <a:spcPct val="90000"/>
        </a:lnSpc>
        <a:spcBef>
          <a:spcPts val="600"/>
        </a:spcBef>
        <a:spcAft>
          <a:spcPct val="0"/>
        </a:spcAft>
        <a:buFont typeface="Arial" charset="0"/>
        <a:buChar char="•"/>
        <a:defRPr kern="1200">
          <a:solidFill>
            <a:srgbClr val="595959"/>
          </a:solidFill>
          <a:latin typeface="+mn-lt"/>
          <a:ea typeface="+mn-ea"/>
          <a:cs typeface="+mn-cs"/>
        </a:defRPr>
      </a:lvl2pPr>
      <a:lvl3pPr marL="1147763" indent="-233363" algn="l" defTabSz="912813" rtl="0" eaLnBrk="0" fontAlgn="base" hangingPunct="0">
        <a:lnSpc>
          <a:spcPct val="90000"/>
        </a:lnSpc>
        <a:spcBef>
          <a:spcPts val="600"/>
        </a:spcBef>
        <a:spcAft>
          <a:spcPct val="0"/>
        </a:spcAft>
        <a:buFont typeface="Calibri" pitchFamily="34" charset="0"/>
        <a:buChar char="—"/>
        <a:defRPr kern="1200">
          <a:solidFill>
            <a:srgbClr val="595959"/>
          </a:solidFill>
          <a:latin typeface="+mn-lt"/>
          <a:ea typeface="+mn-ea"/>
          <a:cs typeface="+mn-cs"/>
        </a:defRPr>
      </a:lvl3pPr>
      <a:lvl4pPr marL="1489075" indent="-230188" algn="l" defTabSz="912813" rtl="0" eaLnBrk="0" fontAlgn="base" hangingPunct="0">
        <a:lnSpc>
          <a:spcPct val="90000"/>
        </a:lnSpc>
        <a:spcBef>
          <a:spcPts val="600"/>
        </a:spcBef>
        <a:spcAft>
          <a:spcPct val="0"/>
        </a:spcAft>
        <a:buFont typeface="Calibri" pitchFamily="34" charset="0"/>
        <a:buChar char="‐"/>
        <a:defRPr kern="1200">
          <a:solidFill>
            <a:srgbClr val="595959"/>
          </a:solidFill>
          <a:latin typeface="+mn-lt"/>
          <a:ea typeface="+mn-ea"/>
          <a:cs typeface="+mn-cs"/>
        </a:defRPr>
      </a:lvl4pPr>
      <a:lvl5pPr marL="1828800" indent="-223838" algn="l" defTabSz="912813" rtl="0" eaLnBrk="0" fontAlgn="base" hangingPunct="0">
        <a:lnSpc>
          <a:spcPct val="90000"/>
        </a:lnSpc>
        <a:spcBef>
          <a:spcPts val="600"/>
        </a:spcBef>
        <a:spcAft>
          <a:spcPct val="0"/>
        </a:spcAft>
        <a:buFont typeface="Calibri" pitchFamily="34" charset="0"/>
        <a:buChar char="›"/>
        <a:defRPr kern="1200">
          <a:solidFill>
            <a:srgbClr val="59595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Rectangle 5"/>
          <p:cNvSpPr/>
          <p:nvPr/>
        </p:nvSpPr>
        <p:spPr bwMode="auto">
          <a:xfrm>
            <a:off x="0" y="0"/>
            <a:ext cx="9144000" cy="1066800"/>
          </a:xfrm>
          <a:prstGeom prst="rect">
            <a:avLst/>
          </a:prstGeom>
          <a:gradFill flip="none" rotWithShape="1">
            <a:gsLst>
              <a:gs pos="0">
                <a:srgbClr val="598428">
                  <a:shade val="30000"/>
                  <a:satMod val="115000"/>
                </a:srgbClr>
              </a:gs>
              <a:gs pos="50000">
                <a:srgbClr val="598428">
                  <a:shade val="67500"/>
                  <a:satMod val="115000"/>
                </a:srgbClr>
              </a:gs>
              <a:gs pos="100000">
                <a:srgbClr val="598428">
                  <a:shade val="100000"/>
                  <a:satMod val="115000"/>
                </a:srgbClr>
              </a:gs>
            </a:gsLst>
            <a:lin ang="16200000" scaled="1"/>
            <a:tileRec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 name="Rectangle 4"/>
          <p:cNvSpPr/>
          <p:nvPr/>
        </p:nvSpPr>
        <p:spPr bwMode="auto">
          <a:xfrm>
            <a:off x="0" y="6477000"/>
            <a:ext cx="9144000" cy="381000"/>
          </a:xfrm>
          <a:prstGeom prst="rect">
            <a:avLst/>
          </a:prstGeom>
          <a:ln>
            <a:noFill/>
            <a:headEnd type="none" w="med" len="med"/>
            <a:tailEnd type="none" w="med" len="med"/>
          </a:ln>
        </p:spPr>
        <p:style>
          <a:lnRef idx="1">
            <a:schemeClr val="accent2"/>
          </a:lnRef>
          <a:fillRef idx="1001">
            <a:schemeClr val="dk2"/>
          </a:fillRef>
          <a:effectRef idx="2">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 name="Title Placeholder 1"/>
          <p:cNvSpPr>
            <a:spLocks noGrp="1"/>
          </p:cNvSpPr>
          <p:nvPr>
            <p:ph type="title"/>
          </p:nvPr>
        </p:nvSpPr>
        <p:spPr>
          <a:xfrm>
            <a:off x="381000" y="319088"/>
            <a:ext cx="8382000" cy="442912"/>
          </a:xfrm>
          <a:prstGeom prst="rect">
            <a:avLst/>
          </a:prstGeom>
          <a:effectLst>
            <a:outerShdw blurRad="50800" dist="38100" dir="2700000" algn="tl" rotWithShape="0">
              <a:prstClr val="black">
                <a:alpha val="80000"/>
              </a:prstClr>
            </a:outerShdw>
          </a:effectLst>
        </p:spPr>
        <p:txBody>
          <a:bodyPr vert="horz" wrap="square" lIns="0" tIns="0" rIns="0" bIns="0" rtlCol="0" anchor="ctr" anchorCtr="0">
            <a:spAutoFit/>
          </a:bodyPr>
          <a:lstStyle/>
          <a:p>
            <a:r>
              <a:rPr lang="en-US" dirty="0" smtClean="0"/>
              <a:t>Click to edit Master title style</a:t>
            </a:r>
            <a:endParaRPr lang="en-US" dirty="0"/>
          </a:p>
        </p:txBody>
      </p:sp>
      <p:sp>
        <p:nvSpPr>
          <p:cNvPr id="1029" name="Text Placeholder 2"/>
          <p:cNvSpPr>
            <a:spLocks noGrp="1"/>
          </p:cNvSpPr>
          <p:nvPr>
            <p:ph type="body" idx="1"/>
          </p:nvPr>
        </p:nvSpPr>
        <p:spPr bwMode="auto">
          <a:xfrm>
            <a:off x="381000" y="1535113"/>
            <a:ext cx="8382000" cy="16652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0" name="Picture 6" descr="epaLogoWhite.png"/>
          <p:cNvPicPr>
            <a:picLocks noChangeAspect="1"/>
          </p:cNvPicPr>
          <p:nvPr/>
        </p:nvPicPr>
        <p:blipFill>
          <a:blip r:embed="rId14" cstate="print"/>
          <a:srcRect r="56546"/>
          <a:stretch>
            <a:fillRect/>
          </a:stretch>
        </p:blipFill>
        <p:spPr bwMode="auto">
          <a:xfrm>
            <a:off x="41275" y="6553200"/>
            <a:ext cx="869950" cy="282575"/>
          </a:xfrm>
          <a:prstGeom prst="rect">
            <a:avLst/>
          </a:prstGeom>
          <a:noFill/>
          <a:ln w="9525">
            <a:noFill/>
            <a:miter lim="800000"/>
            <a:headEnd/>
            <a:tailEnd/>
          </a:ln>
        </p:spPr>
      </p:pic>
      <p:sp>
        <p:nvSpPr>
          <p:cNvPr id="8"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2-</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29838981"/>
      </p:ext>
    </p:extLst>
  </p:cSld>
  <p:clrMap bg1="dk1" tx1="lt1" bg2="dk2" tx2="lt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Lst>
  <p:transition xmlns:p14="http://schemas.microsoft.com/office/powerpoint/2010/main">
    <p:fade/>
  </p:transition>
  <p:hf hdr="0" ftr="0" dt="0"/>
  <p:txStyles>
    <p:titleStyle>
      <a:lvl1pPr algn="l" defTabSz="912813" rtl="0" eaLnBrk="0" fontAlgn="base" hangingPunct="0">
        <a:lnSpc>
          <a:spcPct val="90000"/>
        </a:lnSpc>
        <a:spcBef>
          <a:spcPct val="0"/>
        </a:spcBef>
        <a:spcAft>
          <a:spcPct val="0"/>
        </a:spcAft>
        <a:defRPr lang="en-US" sz="3200" kern="1200" spc="-150" dirty="0">
          <a:ln w="3175">
            <a:noFill/>
          </a:ln>
          <a:solidFill>
            <a:schemeClr val="tx1"/>
          </a:solidFill>
          <a:latin typeface="+mj-lt"/>
          <a:ea typeface="+mn-ea"/>
          <a:cs typeface="Arial" charset="0"/>
        </a:defRPr>
      </a:lvl1pPr>
      <a:lvl2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32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32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32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3200">
          <a:solidFill>
            <a:schemeClr val="tx1"/>
          </a:solidFill>
          <a:latin typeface="Calibri" pitchFamily="34" charset="0"/>
          <a:cs typeface="Arial" charset="0"/>
        </a:defRPr>
      </a:lvl9pPr>
    </p:titleStyle>
    <p:bodyStyle>
      <a:lvl1pPr marL="287338" indent="-287338" algn="l" defTabSz="912813" rtl="0" eaLnBrk="0" fontAlgn="base" hangingPunct="0">
        <a:lnSpc>
          <a:spcPct val="90000"/>
        </a:lnSpc>
        <a:spcBef>
          <a:spcPts val="1800"/>
        </a:spcBef>
        <a:spcAft>
          <a:spcPct val="0"/>
        </a:spcAft>
        <a:buFont typeface="Wingdings" pitchFamily="2" charset="2"/>
        <a:buChar char="§"/>
        <a:defRPr sz="2200" b="1" kern="1200">
          <a:solidFill>
            <a:schemeClr val="bg1"/>
          </a:solidFill>
          <a:latin typeface="+mn-lt"/>
          <a:ea typeface="+mn-ea"/>
          <a:cs typeface="+mn-cs"/>
        </a:defRPr>
      </a:lvl1pPr>
      <a:lvl2pPr marL="796925" indent="-279400" algn="l" defTabSz="912813" rtl="0" eaLnBrk="0" fontAlgn="base" hangingPunct="0">
        <a:lnSpc>
          <a:spcPct val="90000"/>
        </a:lnSpc>
        <a:spcBef>
          <a:spcPts val="600"/>
        </a:spcBef>
        <a:spcAft>
          <a:spcPct val="0"/>
        </a:spcAft>
        <a:buFont typeface="Arial" charset="0"/>
        <a:buChar char="•"/>
        <a:defRPr kern="1200">
          <a:solidFill>
            <a:srgbClr val="595959"/>
          </a:solidFill>
          <a:latin typeface="+mn-lt"/>
          <a:ea typeface="+mn-ea"/>
          <a:cs typeface="+mn-cs"/>
        </a:defRPr>
      </a:lvl2pPr>
      <a:lvl3pPr marL="1147763" indent="-233363" algn="l" defTabSz="912813" rtl="0" eaLnBrk="0" fontAlgn="base" hangingPunct="0">
        <a:lnSpc>
          <a:spcPct val="90000"/>
        </a:lnSpc>
        <a:spcBef>
          <a:spcPts val="600"/>
        </a:spcBef>
        <a:spcAft>
          <a:spcPct val="0"/>
        </a:spcAft>
        <a:buFont typeface="Calibri" pitchFamily="34" charset="0"/>
        <a:buChar char="—"/>
        <a:defRPr kern="1200">
          <a:solidFill>
            <a:srgbClr val="595959"/>
          </a:solidFill>
          <a:latin typeface="+mn-lt"/>
          <a:ea typeface="+mn-ea"/>
          <a:cs typeface="+mn-cs"/>
        </a:defRPr>
      </a:lvl3pPr>
      <a:lvl4pPr marL="1489075" indent="-230188" algn="l" defTabSz="912813" rtl="0" eaLnBrk="0" fontAlgn="base" hangingPunct="0">
        <a:lnSpc>
          <a:spcPct val="90000"/>
        </a:lnSpc>
        <a:spcBef>
          <a:spcPts val="600"/>
        </a:spcBef>
        <a:spcAft>
          <a:spcPct val="0"/>
        </a:spcAft>
        <a:buFont typeface="Calibri" pitchFamily="34" charset="0"/>
        <a:buChar char="‐"/>
        <a:defRPr kern="1200">
          <a:solidFill>
            <a:srgbClr val="595959"/>
          </a:solidFill>
          <a:latin typeface="+mn-lt"/>
          <a:ea typeface="+mn-ea"/>
          <a:cs typeface="+mn-cs"/>
        </a:defRPr>
      </a:lvl4pPr>
      <a:lvl5pPr marL="1828800" indent="-223838" algn="l" defTabSz="912813" rtl="0" eaLnBrk="0" fontAlgn="base" hangingPunct="0">
        <a:lnSpc>
          <a:spcPct val="90000"/>
        </a:lnSpc>
        <a:spcBef>
          <a:spcPts val="600"/>
        </a:spcBef>
        <a:spcAft>
          <a:spcPct val="0"/>
        </a:spcAft>
        <a:buFont typeface="Calibri" pitchFamily="34" charset="0"/>
        <a:buChar char="›"/>
        <a:defRPr kern="1200">
          <a:solidFill>
            <a:srgbClr val="59595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Rectangle 5"/>
          <p:cNvSpPr/>
          <p:nvPr/>
        </p:nvSpPr>
        <p:spPr bwMode="auto">
          <a:xfrm>
            <a:off x="0" y="0"/>
            <a:ext cx="9144000" cy="1066800"/>
          </a:xfrm>
          <a:prstGeom prst="rect">
            <a:avLst/>
          </a:prstGeom>
          <a:gradFill flip="none" rotWithShape="1">
            <a:gsLst>
              <a:gs pos="0">
                <a:srgbClr val="598428">
                  <a:shade val="30000"/>
                  <a:satMod val="115000"/>
                </a:srgbClr>
              </a:gs>
              <a:gs pos="50000">
                <a:srgbClr val="598428">
                  <a:shade val="67500"/>
                  <a:satMod val="115000"/>
                </a:srgbClr>
              </a:gs>
              <a:gs pos="100000">
                <a:srgbClr val="598428">
                  <a:shade val="100000"/>
                  <a:satMod val="115000"/>
                </a:srgbClr>
              </a:gs>
            </a:gsLst>
            <a:lin ang="16200000" scaled="1"/>
            <a:tileRec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 name="Rectangle 4"/>
          <p:cNvSpPr/>
          <p:nvPr/>
        </p:nvSpPr>
        <p:spPr bwMode="auto">
          <a:xfrm>
            <a:off x="0" y="6477000"/>
            <a:ext cx="9144000" cy="381000"/>
          </a:xfrm>
          <a:prstGeom prst="rect">
            <a:avLst/>
          </a:prstGeom>
          <a:ln>
            <a:noFill/>
            <a:headEnd type="none" w="med" len="med"/>
            <a:tailEnd type="none" w="med" len="med"/>
          </a:ln>
        </p:spPr>
        <p:style>
          <a:lnRef idx="1">
            <a:schemeClr val="accent2"/>
          </a:lnRef>
          <a:fillRef idx="1001">
            <a:schemeClr val="dk2"/>
          </a:fillRef>
          <a:effectRef idx="2">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 name="Title Placeholder 1"/>
          <p:cNvSpPr>
            <a:spLocks noGrp="1"/>
          </p:cNvSpPr>
          <p:nvPr>
            <p:ph type="title"/>
          </p:nvPr>
        </p:nvSpPr>
        <p:spPr>
          <a:xfrm>
            <a:off x="381000" y="319088"/>
            <a:ext cx="8382000" cy="442912"/>
          </a:xfrm>
          <a:prstGeom prst="rect">
            <a:avLst/>
          </a:prstGeom>
          <a:effectLst>
            <a:outerShdw blurRad="50800" dist="38100" dir="2700000" algn="tl" rotWithShape="0">
              <a:prstClr val="black">
                <a:alpha val="80000"/>
              </a:prstClr>
            </a:outerShdw>
          </a:effectLst>
        </p:spPr>
        <p:txBody>
          <a:bodyPr vert="horz" wrap="square" lIns="0" tIns="0" rIns="0" bIns="0" rtlCol="0" anchor="ctr" anchorCtr="0">
            <a:spAutoFit/>
          </a:bodyPr>
          <a:lstStyle/>
          <a:p>
            <a:r>
              <a:rPr lang="en-US" dirty="0" smtClean="0"/>
              <a:t>Click to edit Master title style</a:t>
            </a:r>
            <a:endParaRPr lang="en-US" dirty="0"/>
          </a:p>
        </p:txBody>
      </p:sp>
      <p:sp>
        <p:nvSpPr>
          <p:cNvPr id="1029" name="Text Placeholder 2"/>
          <p:cNvSpPr>
            <a:spLocks noGrp="1"/>
          </p:cNvSpPr>
          <p:nvPr>
            <p:ph type="body" idx="1"/>
          </p:nvPr>
        </p:nvSpPr>
        <p:spPr bwMode="auto">
          <a:xfrm>
            <a:off x="381000" y="1535113"/>
            <a:ext cx="8382000" cy="16652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0" name="Picture 6" descr="epaLogoWhite.png"/>
          <p:cNvPicPr>
            <a:picLocks noChangeAspect="1"/>
          </p:cNvPicPr>
          <p:nvPr/>
        </p:nvPicPr>
        <p:blipFill>
          <a:blip r:embed="rId14" cstate="print"/>
          <a:srcRect r="56546"/>
          <a:stretch>
            <a:fillRect/>
          </a:stretch>
        </p:blipFill>
        <p:spPr bwMode="auto">
          <a:xfrm>
            <a:off x="41275" y="6553200"/>
            <a:ext cx="869950" cy="282575"/>
          </a:xfrm>
          <a:prstGeom prst="rect">
            <a:avLst/>
          </a:prstGeom>
          <a:noFill/>
          <a:ln w="9525">
            <a:noFill/>
            <a:miter lim="800000"/>
            <a:headEnd/>
            <a:tailEnd/>
          </a:ln>
        </p:spPr>
      </p:pic>
      <p:sp>
        <p:nvSpPr>
          <p:cNvPr id="8"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2-</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73311849"/>
      </p:ext>
    </p:extLst>
  </p:cSld>
  <p:clrMap bg1="dk1" tx1="lt1" bg2="dk2" tx2="lt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Lst>
  <p:transition xmlns:p14="http://schemas.microsoft.com/office/powerpoint/2010/main">
    <p:fade/>
  </p:transition>
  <p:hf hdr="0" ftr="0" dt="0"/>
  <p:txStyles>
    <p:titleStyle>
      <a:lvl1pPr algn="l" defTabSz="912813" rtl="0" eaLnBrk="0" fontAlgn="base" hangingPunct="0">
        <a:lnSpc>
          <a:spcPct val="90000"/>
        </a:lnSpc>
        <a:spcBef>
          <a:spcPct val="0"/>
        </a:spcBef>
        <a:spcAft>
          <a:spcPct val="0"/>
        </a:spcAft>
        <a:defRPr lang="en-US" sz="3200" kern="1200" spc="-150" dirty="0">
          <a:ln w="3175">
            <a:noFill/>
          </a:ln>
          <a:solidFill>
            <a:schemeClr val="tx1"/>
          </a:solidFill>
          <a:latin typeface="+mj-lt"/>
          <a:ea typeface="+mn-ea"/>
          <a:cs typeface="Arial" charset="0"/>
        </a:defRPr>
      </a:lvl1pPr>
      <a:lvl2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32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32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32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3200">
          <a:solidFill>
            <a:schemeClr val="tx1"/>
          </a:solidFill>
          <a:latin typeface="Calibri" pitchFamily="34" charset="0"/>
          <a:cs typeface="Arial" charset="0"/>
        </a:defRPr>
      </a:lvl9pPr>
    </p:titleStyle>
    <p:bodyStyle>
      <a:lvl1pPr marL="287338" indent="-287338" algn="l" defTabSz="912813" rtl="0" eaLnBrk="0" fontAlgn="base" hangingPunct="0">
        <a:lnSpc>
          <a:spcPct val="90000"/>
        </a:lnSpc>
        <a:spcBef>
          <a:spcPts val="1800"/>
        </a:spcBef>
        <a:spcAft>
          <a:spcPct val="0"/>
        </a:spcAft>
        <a:buFont typeface="Wingdings" pitchFamily="2" charset="2"/>
        <a:buChar char="§"/>
        <a:defRPr sz="2200" b="1" kern="1200">
          <a:solidFill>
            <a:schemeClr val="bg1"/>
          </a:solidFill>
          <a:latin typeface="+mn-lt"/>
          <a:ea typeface="+mn-ea"/>
          <a:cs typeface="+mn-cs"/>
        </a:defRPr>
      </a:lvl1pPr>
      <a:lvl2pPr marL="796925" indent="-279400" algn="l" defTabSz="912813" rtl="0" eaLnBrk="0" fontAlgn="base" hangingPunct="0">
        <a:lnSpc>
          <a:spcPct val="90000"/>
        </a:lnSpc>
        <a:spcBef>
          <a:spcPts val="600"/>
        </a:spcBef>
        <a:spcAft>
          <a:spcPct val="0"/>
        </a:spcAft>
        <a:buFont typeface="Arial" charset="0"/>
        <a:buChar char="•"/>
        <a:defRPr kern="1200">
          <a:solidFill>
            <a:srgbClr val="595959"/>
          </a:solidFill>
          <a:latin typeface="+mn-lt"/>
          <a:ea typeface="+mn-ea"/>
          <a:cs typeface="+mn-cs"/>
        </a:defRPr>
      </a:lvl2pPr>
      <a:lvl3pPr marL="1147763" indent="-233363" algn="l" defTabSz="912813" rtl="0" eaLnBrk="0" fontAlgn="base" hangingPunct="0">
        <a:lnSpc>
          <a:spcPct val="90000"/>
        </a:lnSpc>
        <a:spcBef>
          <a:spcPts val="600"/>
        </a:spcBef>
        <a:spcAft>
          <a:spcPct val="0"/>
        </a:spcAft>
        <a:buFont typeface="Calibri" pitchFamily="34" charset="0"/>
        <a:buChar char="—"/>
        <a:defRPr kern="1200">
          <a:solidFill>
            <a:srgbClr val="595959"/>
          </a:solidFill>
          <a:latin typeface="+mn-lt"/>
          <a:ea typeface="+mn-ea"/>
          <a:cs typeface="+mn-cs"/>
        </a:defRPr>
      </a:lvl3pPr>
      <a:lvl4pPr marL="1489075" indent="-230188" algn="l" defTabSz="912813" rtl="0" eaLnBrk="0" fontAlgn="base" hangingPunct="0">
        <a:lnSpc>
          <a:spcPct val="90000"/>
        </a:lnSpc>
        <a:spcBef>
          <a:spcPts val="600"/>
        </a:spcBef>
        <a:spcAft>
          <a:spcPct val="0"/>
        </a:spcAft>
        <a:buFont typeface="Calibri" pitchFamily="34" charset="0"/>
        <a:buChar char="‐"/>
        <a:defRPr kern="1200">
          <a:solidFill>
            <a:srgbClr val="595959"/>
          </a:solidFill>
          <a:latin typeface="+mn-lt"/>
          <a:ea typeface="+mn-ea"/>
          <a:cs typeface="+mn-cs"/>
        </a:defRPr>
      </a:lvl4pPr>
      <a:lvl5pPr marL="1828800" indent="-223838" algn="l" defTabSz="912813" rtl="0" eaLnBrk="0" fontAlgn="base" hangingPunct="0">
        <a:lnSpc>
          <a:spcPct val="90000"/>
        </a:lnSpc>
        <a:spcBef>
          <a:spcPts val="600"/>
        </a:spcBef>
        <a:spcAft>
          <a:spcPct val="0"/>
        </a:spcAft>
        <a:buFont typeface="Calibri" pitchFamily="34" charset="0"/>
        <a:buChar char="›"/>
        <a:defRPr kern="1200">
          <a:solidFill>
            <a:srgbClr val="59595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Rectangle 5"/>
          <p:cNvSpPr/>
          <p:nvPr/>
        </p:nvSpPr>
        <p:spPr bwMode="auto">
          <a:xfrm>
            <a:off x="0" y="0"/>
            <a:ext cx="9144000" cy="1066800"/>
          </a:xfrm>
          <a:prstGeom prst="rect">
            <a:avLst/>
          </a:prstGeom>
          <a:gradFill flip="none" rotWithShape="1">
            <a:gsLst>
              <a:gs pos="0">
                <a:srgbClr val="598428">
                  <a:shade val="30000"/>
                  <a:satMod val="115000"/>
                </a:srgbClr>
              </a:gs>
              <a:gs pos="50000">
                <a:srgbClr val="598428">
                  <a:shade val="67500"/>
                  <a:satMod val="115000"/>
                </a:srgbClr>
              </a:gs>
              <a:gs pos="100000">
                <a:srgbClr val="598428">
                  <a:shade val="100000"/>
                  <a:satMod val="115000"/>
                </a:srgbClr>
              </a:gs>
            </a:gsLst>
            <a:lin ang="16200000" scaled="1"/>
            <a:tileRec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 name="Rectangle 4"/>
          <p:cNvSpPr/>
          <p:nvPr/>
        </p:nvSpPr>
        <p:spPr bwMode="auto">
          <a:xfrm>
            <a:off x="0" y="6477000"/>
            <a:ext cx="9144000" cy="381000"/>
          </a:xfrm>
          <a:prstGeom prst="rect">
            <a:avLst/>
          </a:prstGeom>
          <a:ln>
            <a:noFill/>
            <a:headEnd type="none" w="med" len="med"/>
            <a:tailEnd type="none" w="med" len="med"/>
          </a:ln>
        </p:spPr>
        <p:style>
          <a:lnRef idx="1">
            <a:schemeClr val="accent2"/>
          </a:lnRef>
          <a:fillRef idx="1001">
            <a:schemeClr val="dk2"/>
          </a:fillRef>
          <a:effectRef idx="2">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 name="Title Placeholder 1"/>
          <p:cNvSpPr>
            <a:spLocks noGrp="1"/>
          </p:cNvSpPr>
          <p:nvPr>
            <p:ph type="title"/>
          </p:nvPr>
        </p:nvSpPr>
        <p:spPr>
          <a:xfrm>
            <a:off x="381000" y="319088"/>
            <a:ext cx="8382000" cy="442912"/>
          </a:xfrm>
          <a:prstGeom prst="rect">
            <a:avLst/>
          </a:prstGeom>
          <a:effectLst>
            <a:outerShdw blurRad="50800" dist="38100" dir="2700000" algn="tl" rotWithShape="0">
              <a:prstClr val="black">
                <a:alpha val="80000"/>
              </a:prstClr>
            </a:outerShdw>
          </a:effectLst>
        </p:spPr>
        <p:txBody>
          <a:bodyPr vert="horz" wrap="square" lIns="0" tIns="0" rIns="0" bIns="0" rtlCol="0" anchor="ctr" anchorCtr="0">
            <a:spAutoFit/>
          </a:bodyPr>
          <a:lstStyle/>
          <a:p>
            <a:r>
              <a:rPr lang="en-US" dirty="0" smtClean="0"/>
              <a:t>Click to edit Master title style</a:t>
            </a:r>
            <a:endParaRPr lang="en-US" dirty="0"/>
          </a:p>
        </p:txBody>
      </p:sp>
      <p:sp>
        <p:nvSpPr>
          <p:cNvPr id="1029" name="Text Placeholder 2"/>
          <p:cNvSpPr>
            <a:spLocks noGrp="1"/>
          </p:cNvSpPr>
          <p:nvPr>
            <p:ph type="body" idx="1"/>
          </p:nvPr>
        </p:nvSpPr>
        <p:spPr bwMode="auto">
          <a:xfrm>
            <a:off x="381000" y="1535113"/>
            <a:ext cx="8382000" cy="16652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0" name="Picture 6" descr="epaLogoWhite.png"/>
          <p:cNvPicPr>
            <a:picLocks noChangeAspect="1"/>
          </p:cNvPicPr>
          <p:nvPr/>
        </p:nvPicPr>
        <p:blipFill>
          <a:blip r:embed="rId15" cstate="print"/>
          <a:srcRect r="56546"/>
          <a:stretch>
            <a:fillRect/>
          </a:stretch>
        </p:blipFill>
        <p:spPr bwMode="auto">
          <a:xfrm>
            <a:off x="41275" y="6553200"/>
            <a:ext cx="869950" cy="282575"/>
          </a:xfrm>
          <a:prstGeom prst="rect">
            <a:avLst/>
          </a:prstGeom>
          <a:noFill/>
          <a:ln w="9525">
            <a:noFill/>
            <a:miter lim="800000"/>
            <a:headEnd/>
            <a:tailEnd/>
          </a:ln>
        </p:spPr>
      </p:pic>
      <p:sp>
        <p:nvSpPr>
          <p:cNvPr id="8" name="Slide Number Placeholder 2"/>
          <p:cNvSpPr>
            <a:spLocks noGrp="1"/>
          </p:cNvSpPr>
          <p:nvPr>
            <p:ph type="sldNum" sz="quarter" idx="4"/>
          </p:nvPr>
        </p:nvSpPr>
        <p:spPr>
          <a:xfrm>
            <a:off x="8382000" y="6511925"/>
            <a:ext cx="685800" cy="346076"/>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r>
              <a:rPr lang="en-US" dirty="0" smtClean="0">
                <a:solidFill>
                  <a:prstClr val="white">
                    <a:tint val="75000"/>
                  </a:prstClr>
                </a:solidFill>
              </a:rPr>
              <a:t>2-</a:t>
            </a:r>
            <a:fld id="{11C1CDDD-26A6-4238-A94D-3281FBF69CDD}"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52695555"/>
      </p:ext>
    </p:extLst>
  </p:cSld>
  <p:clrMap bg1="dk1" tx1="lt1" bg2="dk2" tx2="lt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 id="2147484113" r:id="rId12"/>
    <p:sldLayoutId id="2147484114" r:id="rId13"/>
  </p:sldLayoutIdLst>
  <p:transition xmlns:p14="http://schemas.microsoft.com/office/powerpoint/2010/main">
    <p:fade/>
  </p:transition>
  <p:hf hdr="0" ftr="0" dt="0"/>
  <p:txStyles>
    <p:titleStyle>
      <a:lvl1pPr algn="l" defTabSz="912813" rtl="0" eaLnBrk="0" fontAlgn="base" hangingPunct="0">
        <a:lnSpc>
          <a:spcPct val="90000"/>
        </a:lnSpc>
        <a:spcBef>
          <a:spcPct val="0"/>
        </a:spcBef>
        <a:spcAft>
          <a:spcPct val="0"/>
        </a:spcAft>
        <a:defRPr lang="en-US" sz="3200" kern="1200" spc="-150" dirty="0">
          <a:ln w="3175">
            <a:noFill/>
          </a:ln>
          <a:solidFill>
            <a:schemeClr val="tx1"/>
          </a:solidFill>
          <a:latin typeface="+mj-lt"/>
          <a:ea typeface="+mn-ea"/>
          <a:cs typeface="Arial" charset="0"/>
        </a:defRPr>
      </a:lvl1pPr>
      <a:lvl2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32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32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32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32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3200">
          <a:solidFill>
            <a:schemeClr val="tx1"/>
          </a:solidFill>
          <a:latin typeface="Calibri" pitchFamily="34" charset="0"/>
          <a:cs typeface="Arial" charset="0"/>
        </a:defRPr>
      </a:lvl9pPr>
    </p:titleStyle>
    <p:bodyStyle>
      <a:lvl1pPr marL="287338" indent="-287338" algn="l" defTabSz="912813" rtl="0" eaLnBrk="0" fontAlgn="base" hangingPunct="0">
        <a:lnSpc>
          <a:spcPct val="90000"/>
        </a:lnSpc>
        <a:spcBef>
          <a:spcPts val="1800"/>
        </a:spcBef>
        <a:spcAft>
          <a:spcPct val="0"/>
        </a:spcAft>
        <a:buFont typeface="Wingdings" pitchFamily="2" charset="2"/>
        <a:buChar char="§"/>
        <a:defRPr sz="2200" b="1" kern="1200">
          <a:solidFill>
            <a:schemeClr val="bg1"/>
          </a:solidFill>
          <a:latin typeface="+mn-lt"/>
          <a:ea typeface="+mn-ea"/>
          <a:cs typeface="+mn-cs"/>
        </a:defRPr>
      </a:lvl1pPr>
      <a:lvl2pPr marL="796925" indent="-279400" algn="l" defTabSz="912813" rtl="0" eaLnBrk="0" fontAlgn="base" hangingPunct="0">
        <a:lnSpc>
          <a:spcPct val="90000"/>
        </a:lnSpc>
        <a:spcBef>
          <a:spcPts val="600"/>
        </a:spcBef>
        <a:spcAft>
          <a:spcPct val="0"/>
        </a:spcAft>
        <a:buFont typeface="Arial" charset="0"/>
        <a:buChar char="•"/>
        <a:defRPr kern="1200">
          <a:solidFill>
            <a:srgbClr val="595959"/>
          </a:solidFill>
          <a:latin typeface="+mn-lt"/>
          <a:ea typeface="+mn-ea"/>
          <a:cs typeface="+mn-cs"/>
        </a:defRPr>
      </a:lvl2pPr>
      <a:lvl3pPr marL="1147763" indent="-233363" algn="l" defTabSz="912813" rtl="0" eaLnBrk="0" fontAlgn="base" hangingPunct="0">
        <a:lnSpc>
          <a:spcPct val="90000"/>
        </a:lnSpc>
        <a:spcBef>
          <a:spcPts val="600"/>
        </a:spcBef>
        <a:spcAft>
          <a:spcPct val="0"/>
        </a:spcAft>
        <a:buFont typeface="Calibri" pitchFamily="34" charset="0"/>
        <a:buChar char="—"/>
        <a:defRPr kern="1200">
          <a:solidFill>
            <a:srgbClr val="595959"/>
          </a:solidFill>
          <a:latin typeface="+mn-lt"/>
          <a:ea typeface="+mn-ea"/>
          <a:cs typeface="+mn-cs"/>
        </a:defRPr>
      </a:lvl3pPr>
      <a:lvl4pPr marL="1489075" indent="-230188" algn="l" defTabSz="912813" rtl="0" eaLnBrk="0" fontAlgn="base" hangingPunct="0">
        <a:lnSpc>
          <a:spcPct val="90000"/>
        </a:lnSpc>
        <a:spcBef>
          <a:spcPts val="600"/>
        </a:spcBef>
        <a:spcAft>
          <a:spcPct val="0"/>
        </a:spcAft>
        <a:buFont typeface="Calibri" pitchFamily="34" charset="0"/>
        <a:buChar char="‐"/>
        <a:defRPr kern="1200">
          <a:solidFill>
            <a:srgbClr val="595959"/>
          </a:solidFill>
          <a:latin typeface="+mn-lt"/>
          <a:ea typeface="+mn-ea"/>
          <a:cs typeface="+mn-cs"/>
        </a:defRPr>
      </a:lvl4pPr>
      <a:lvl5pPr marL="1828800" indent="-223838" algn="l" defTabSz="912813" rtl="0" eaLnBrk="0" fontAlgn="base" hangingPunct="0">
        <a:lnSpc>
          <a:spcPct val="90000"/>
        </a:lnSpc>
        <a:spcBef>
          <a:spcPts val="600"/>
        </a:spcBef>
        <a:spcAft>
          <a:spcPct val="0"/>
        </a:spcAft>
        <a:buFont typeface="Calibri" pitchFamily="34" charset="0"/>
        <a:buChar char="›"/>
        <a:defRPr kern="1200">
          <a:solidFill>
            <a:srgbClr val="59595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3.png"/><Relationship Id="rId1" Type="http://schemas.openxmlformats.org/officeDocument/2006/relationships/tags" Target="../tags/tag2.xml"/><Relationship Id="rId2"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chart" Target="../charts/chart1.xml"/><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JP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634052"/>
            <a:ext cx="9144000" cy="5576248"/>
          </a:xfrm>
          <a:prstGeom prst="rect">
            <a:avLst/>
          </a:prstGeom>
          <a:solidFill>
            <a:srgbClr val="FFFFFF">
              <a:alpha val="20000"/>
            </a:srgb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122" name="Title 1"/>
          <p:cNvSpPr>
            <a:spLocks noGrp="1"/>
          </p:cNvSpPr>
          <p:nvPr>
            <p:ph type="ctrTitle"/>
          </p:nvPr>
        </p:nvSpPr>
        <p:spPr>
          <a:xfrm>
            <a:off x="76200" y="769303"/>
            <a:ext cx="8763000" cy="2271391"/>
          </a:xfrm>
        </p:spPr>
        <p:txBody>
          <a:bodyPr wrap="square">
            <a:spAutoFit/>
          </a:bodyPr>
          <a:lstStyle/>
          <a:p>
            <a:r>
              <a:rPr lang="en-US" sz="3600" dirty="0" smtClean="0"/>
              <a:t> </a:t>
            </a:r>
            <a:r>
              <a:rPr lang="en-US" sz="3600" dirty="0"/>
              <a:t>Implementing Greener Cleanups through ASTM's Standard </a:t>
            </a:r>
            <a:r>
              <a:rPr lang="en-US" sz="3600" dirty="0" smtClean="0"/>
              <a:t>Guide</a:t>
            </a:r>
            <a:br>
              <a:rPr lang="en-US" sz="3600" dirty="0" smtClean="0"/>
            </a:br>
            <a:r>
              <a:rPr lang="en-US" sz="3600" dirty="0"/>
              <a:t/>
            </a:r>
            <a:br>
              <a:rPr lang="en-US" sz="3600" dirty="0"/>
            </a:br>
            <a:r>
              <a:rPr lang="en-US" sz="2800" dirty="0" smtClean="0"/>
              <a:t>Webinar Introduction</a:t>
            </a:r>
            <a:br>
              <a:rPr lang="en-US" sz="2800" dirty="0" smtClean="0"/>
            </a:br>
            <a:r>
              <a:rPr lang="en-US" sz="2800" dirty="0" smtClean="0"/>
              <a:t>November 17, </a:t>
            </a:r>
            <a:r>
              <a:rPr lang="en-US" sz="2800" dirty="0" smtClean="0"/>
              <a:t>2015 </a:t>
            </a:r>
            <a:endParaRPr lang="en-US" sz="2800" b="1" dirty="0" smtClean="0"/>
          </a:p>
        </p:txBody>
      </p:sp>
      <p:pic>
        <p:nvPicPr>
          <p:cNvPr id="4" name="Picture 3" descr="epa_logo_vert_white.png"/>
          <p:cNvPicPr>
            <a:picLocks noChangeAspect="1"/>
          </p:cNvPicPr>
          <p:nvPr>
            <p:custDataLst>
              <p:tags r:id="rId2"/>
            </p:custDataLst>
          </p:nvPr>
        </p:nvPicPr>
        <p:blipFill>
          <a:blip r:embed="rId5" cstate="print"/>
          <a:srcRect/>
          <a:stretch>
            <a:fillRect/>
          </a:stretch>
        </p:blipFill>
        <p:spPr bwMode="auto">
          <a:xfrm>
            <a:off x="228600" y="4191000"/>
            <a:ext cx="3902409" cy="1536700"/>
          </a:xfrm>
          <a:prstGeom prst="rect">
            <a:avLst/>
          </a:prstGeom>
          <a:noFill/>
          <a:ln w="9525">
            <a:noFill/>
            <a:miter lim="800000"/>
            <a:headEnd/>
            <a:tailEnd/>
          </a:ln>
        </p:spPr>
      </p:pic>
      <p:sp>
        <p:nvSpPr>
          <p:cNvPr id="9" name="Slide Number Placeholder 2"/>
          <p:cNvSpPr txBox="1">
            <a:spLocks/>
          </p:cNvSpPr>
          <p:nvPr/>
        </p:nvSpPr>
        <p:spPr>
          <a:xfrm>
            <a:off x="8305800" y="6477000"/>
            <a:ext cx="822385" cy="381000"/>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1C1CDDD-26A6-4238-A94D-3281FBF69CDD}" type="slidenum">
              <a:rPr lang="en-US" sz="2400" smtClean="0"/>
              <a:pPr/>
              <a:t>1</a:t>
            </a:fld>
            <a:endParaRPr lang="en-US" sz="2400" dirty="0"/>
          </a:p>
        </p:txBody>
      </p:sp>
      <p:sp>
        <p:nvSpPr>
          <p:cNvPr id="2" name="TextBox 1"/>
          <p:cNvSpPr txBox="1"/>
          <p:nvPr/>
        </p:nvSpPr>
        <p:spPr>
          <a:xfrm>
            <a:off x="4840751" y="4117719"/>
            <a:ext cx="4250991" cy="1477328"/>
          </a:xfrm>
          <a:prstGeom prst="rect">
            <a:avLst/>
          </a:prstGeom>
          <a:noFill/>
        </p:spPr>
        <p:txBody>
          <a:bodyPr wrap="square" rtlCol="0">
            <a:spAutoFit/>
          </a:bodyPr>
          <a:lstStyle/>
          <a:p>
            <a:pPr algn="r"/>
            <a:r>
              <a:rPr lang="en-US" dirty="0" smtClean="0"/>
              <a:t>Carlos S Pachon</a:t>
            </a:r>
          </a:p>
          <a:p>
            <a:pPr algn="r"/>
            <a:r>
              <a:rPr lang="en-US" dirty="0" smtClean="0"/>
              <a:t>Superfund Program</a:t>
            </a:r>
          </a:p>
          <a:p>
            <a:pPr algn="r"/>
            <a:r>
              <a:rPr lang="en-US" dirty="0" smtClean="0"/>
              <a:t>US Environmental Protection Agency</a:t>
            </a:r>
          </a:p>
          <a:p>
            <a:pPr algn="r"/>
            <a:r>
              <a:rPr lang="en-US" dirty="0" smtClean="0"/>
              <a:t>Washington, DC</a:t>
            </a:r>
          </a:p>
          <a:p>
            <a:pPr algn="r"/>
            <a:r>
              <a:rPr lang="en-US" dirty="0"/>
              <a:t>p</a:t>
            </a:r>
            <a:r>
              <a:rPr lang="en-US" dirty="0" smtClean="0"/>
              <a:t>achon.carlos@epa.gov</a:t>
            </a:r>
            <a:endParaRPr lang="en-US" dirty="0"/>
          </a:p>
        </p:txBody>
      </p:sp>
    </p:spTree>
    <p:custDataLst>
      <p:tags r:id="rId1"/>
    </p:custDataLst>
    <p:extLst>
      <p:ext uri="{BB962C8B-B14F-4D97-AF65-F5344CB8AC3E}">
        <p14:creationId xmlns:p14="http://schemas.microsoft.com/office/powerpoint/2010/main" val="906059492"/>
      </p:ext>
    </p:extLst>
  </p:cSld>
  <p:clrMapOvr>
    <a:masterClrMapping/>
  </p:clrMapOvr>
  <p:transition xmlns:p14="http://schemas.microsoft.com/office/powerpoint/2010/main">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6" presetClass="entr" presetSubtype="4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wipe(left)">
                                      <p:cBhvr>
                                        <p:cTn id="11" dur="500"/>
                                        <p:tgtEl>
                                          <p:spTgt spid="5122"/>
                                        </p:tgtEl>
                                      </p:cBhvr>
                                    </p:animEffect>
                                  </p:childTnLst>
                                </p:cTn>
                              </p:par>
                            </p:childTnLst>
                          </p:cTn>
                        </p:par>
                        <p:par>
                          <p:cTn id="12" fill="hold">
                            <p:stCondLst>
                              <p:cond delay="1500"/>
                            </p:stCondLst>
                            <p:childTnLst>
                              <p:par>
                                <p:cTn id="13" presetID="22" presetClass="entr" presetSubtype="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000" dirty="0"/>
              <a:t>Sustainability Principles in Cleanup Programs </a:t>
            </a:r>
            <a:br>
              <a:rPr lang="en-US" sz="3000" dirty="0"/>
            </a:br>
            <a:r>
              <a:rPr lang="en-US" sz="3000" dirty="0"/>
              <a:t>Now and in the Future…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16942827"/>
              </p:ext>
            </p:extLst>
          </p:nvPr>
        </p:nvGraphicFramePr>
        <p:xfrm>
          <a:off x="1194722" y="1801609"/>
          <a:ext cx="6488931" cy="3875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6469756" y="4378407"/>
            <a:ext cx="2566461" cy="738664"/>
          </a:xfrm>
          <a:prstGeom prst="rect">
            <a:avLst/>
          </a:prstGeom>
          <a:noFill/>
        </p:spPr>
        <p:txBody>
          <a:bodyPr wrap="square" rtlCol="0">
            <a:spAutoFit/>
          </a:bodyPr>
          <a:lstStyle/>
          <a:p>
            <a:r>
              <a:rPr lang="en-US" sz="1400" dirty="0">
                <a:solidFill>
                  <a:schemeClr val="bg1"/>
                </a:solidFill>
              </a:rPr>
              <a:t>Provide employment opportunities</a:t>
            </a:r>
          </a:p>
          <a:p>
            <a:endParaRPr lang="en-US" sz="1400" dirty="0">
              <a:solidFill>
                <a:schemeClr val="bg1"/>
              </a:solidFill>
            </a:endParaRPr>
          </a:p>
        </p:txBody>
      </p:sp>
      <p:sp>
        <p:nvSpPr>
          <p:cNvPr id="9" name="TextBox 8"/>
          <p:cNvSpPr txBox="1"/>
          <p:nvPr/>
        </p:nvSpPr>
        <p:spPr>
          <a:xfrm>
            <a:off x="265923" y="4960401"/>
            <a:ext cx="2553477" cy="523220"/>
          </a:xfrm>
          <a:prstGeom prst="rect">
            <a:avLst/>
          </a:prstGeom>
          <a:noFill/>
        </p:spPr>
        <p:txBody>
          <a:bodyPr wrap="square" rtlCol="0">
            <a:spAutoFit/>
          </a:bodyPr>
          <a:lstStyle/>
          <a:p>
            <a:r>
              <a:rPr lang="en-US" sz="1400" dirty="0" smtClean="0">
                <a:solidFill>
                  <a:schemeClr val="bg1"/>
                </a:solidFill>
              </a:rPr>
              <a:t>Protect human health and the environment</a:t>
            </a:r>
            <a:endParaRPr lang="en-US" sz="1400" dirty="0">
              <a:solidFill>
                <a:schemeClr val="bg1"/>
              </a:solidFill>
            </a:endParaRPr>
          </a:p>
        </p:txBody>
      </p:sp>
      <p:sp>
        <p:nvSpPr>
          <p:cNvPr id="11" name="TextBox 10"/>
          <p:cNvSpPr txBox="1"/>
          <p:nvPr/>
        </p:nvSpPr>
        <p:spPr>
          <a:xfrm>
            <a:off x="6158727" y="5145066"/>
            <a:ext cx="3261710" cy="307777"/>
          </a:xfrm>
          <a:prstGeom prst="rect">
            <a:avLst/>
          </a:prstGeom>
          <a:noFill/>
        </p:spPr>
        <p:txBody>
          <a:bodyPr wrap="square" rtlCol="0">
            <a:spAutoFit/>
          </a:bodyPr>
          <a:lstStyle/>
          <a:p>
            <a:r>
              <a:rPr lang="en-US" sz="1400" dirty="0" smtClean="0">
                <a:solidFill>
                  <a:schemeClr val="bg1"/>
                </a:solidFill>
              </a:rPr>
              <a:t>Revitalize local economies</a:t>
            </a:r>
            <a:endParaRPr lang="en-US" sz="1400" dirty="0">
              <a:solidFill>
                <a:schemeClr val="bg1"/>
              </a:solidFill>
            </a:endParaRPr>
          </a:p>
        </p:txBody>
      </p:sp>
      <p:sp>
        <p:nvSpPr>
          <p:cNvPr id="12" name="TextBox 11"/>
          <p:cNvSpPr txBox="1"/>
          <p:nvPr/>
        </p:nvSpPr>
        <p:spPr>
          <a:xfrm>
            <a:off x="6356794" y="3693644"/>
            <a:ext cx="2019299" cy="307777"/>
          </a:xfrm>
          <a:prstGeom prst="rect">
            <a:avLst/>
          </a:prstGeom>
          <a:noFill/>
        </p:spPr>
        <p:txBody>
          <a:bodyPr wrap="square" rtlCol="0">
            <a:spAutoFit/>
          </a:bodyPr>
          <a:lstStyle/>
          <a:p>
            <a:r>
              <a:rPr lang="en-US" sz="1400" dirty="0">
                <a:solidFill>
                  <a:schemeClr val="bg1"/>
                </a:solidFill>
              </a:rPr>
              <a:t>Facilitate land reuse </a:t>
            </a:r>
          </a:p>
        </p:txBody>
      </p:sp>
      <p:sp>
        <p:nvSpPr>
          <p:cNvPr id="13" name="TextBox 12"/>
          <p:cNvSpPr txBox="1"/>
          <p:nvPr/>
        </p:nvSpPr>
        <p:spPr>
          <a:xfrm>
            <a:off x="123348" y="3588834"/>
            <a:ext cx="2810258" cy="523220"/>
          </a:xfrm>
          <a:prstGeom prst="rect">
            <a:avLst/>
          </a:prstGeom>
          <a:noFill/>
        </p:spPr>
        <p:txBody>
          <a:bodyPr wrap="square" rtlCol="0">
            <a:spAutoFit/>
          </a:bodyPr>
          <a:lstStyle/>
          <a:p>
            <a:r>
              <a:rPr lang="en-US" sz="1400" dirty="0">
                <a:solidFill>
                  <a:schemeClr val="bg1"/>
                </a:solidFill>
              </a:rPr>
              <a:t>Preserve greenspace through reuse</a:t>
            </a:r>
          </a:p>
        </p:txBody>
      </p:sp>
      <p:sp>
        <p:nvSpPr>
          <p:cNvPr id="14" name="TextBox 13"/>
          <p:cNvSpPr txBox="1"/>
          <p:nvPr/>
        </p:nvSpPr>
        <p:spPr>
          <a:xfrm>
            <a:off x="123348" y="4196770"/>
            <a:ext cx="2253261" cy="523220"/>
          </a:xfrm>
          <a:prstGeom prst="rect">
            <a:avLst/>
          </a:prstGeom>
          <a:noFill/>
        </p:spPr>
        <p:txBody>
          <a:bodyPr wrap="square" rtlCol="0">
            <a:spAutoFit/>
          </a:bodyPr>
          <a:lstStyle/>
          <a:p>
            <a:r>
              <a:rPr lang="en-US" sz="1400" dirty="0">
                <a:solidFill>
                  <a:schemeClr val="bg1"/>
                </a:solidFill>
              </a:rPr>
              <a:t>Engage </a:t>
            </a:r>
            <a:r>
              <a:rPr lang="en-US" sz="1400" dirty="0" smtClean="0">
                <a:solidFill>
                  <a:schemeClr val="bg1"/>
                </a:solidFill>
              </a:rPr>
              <a:t>communities in site decisions</a:t>
            </a:r>
            <a:endParaRPr lang="en-US" sz="1400" dirty="0">
              <a:solidFill>
                <a:schemeClr val="bg1"/>
              </a:solidFill>
            </a:endParaRPr>
          </a:p>
        </p:txBody>
      </p:sp>
      <p:sp>
        <p:nvSpPr>
          <p:cNvPr id="15" name="TextBox 14"/>
          <p:cNvSpPr txBox="1"/>
          <p:nvPr/>
        </p:nvSpPr>
        <p:spPr>
          <a:xfrm>
            <a:off x="5310419" y="1586617"/>
            <a:ext cx="3098943" cy="307777"/>
          </a:xfrm>
          <a:prstGeom prst="rect">
            <a:avLst/>
          </a:prstGeom>
          <a:noFill/>
        </p:spPr>
        <p:txBody>
          <a:bodyPr wrap="square" rtlCol="0">
            <a:spAutoFit/>
          </a:bodyPr>
          <a:lstStyle/>
          <a:p>
            <a:r>
              <a:rPr lang="en-US" sz="1400" dirty="0">
                <a:solidFill>
                  <a:schemeClr val="bg1"/>
                </a:solidFill>
              </a:rPr>
              <a:t>Promote use of renewable energy </a:t>
            </a:r>
          </a:p>
        </p:txBody>
      </p:sp>
      <p:sp>
        <p:nvSpPr>
          <p:cNvPr id="16" name="TextBox 15"/>
          <p:cNvSpPr txBox="1"/>
          <p:nvPr/>
        </p:nvSpPr>
        <p:spPr>
          <a:xfrm>
            <a:off x="776171" y="2265271"/>
            <a:ext cx="2667106" cy="307777"/>
          </a:xfrm>
          <a:prstGeom prst="rect">
            <a:avLst/>
          </a:prstGeom>
          <a:noFill/>
        </p:spPr>
        <p:txBody>
          <a:bodyPr wrap="square" rtlCol="0">
            <a:spAutoFit/>
          </a:bodyPr>
          <a:lstStyle/>
          <a:p>
            <a:r>
              <a:rPr lang="en-US" sz="1400" dirty="0">
                <a:solidFill>
                  <a:schemeClr val="bg1"/>
                </a:solidFill>
              </a:rPr>
              <a:t>Minimize use of virgin material </a:t>
            </a:r>
          </a:p>
        </p:txBody>
      </p:sp>
      <p:sp>
        <p:nvSpPr>
          <p:cNvPr id="17" name="TextBox 16"/>
          <p:cNvSpPr txBox="1"/>
          <p:nvPr/>
        </p:nvSpPr>
        <p:spPr>
          <a:xfrm>
            <a:off x="746354" y="2798475"/>
            <a:ext cx="2495458" cy="307777"/>
          </a:xfrm>
          <a:prstGeom prst="rect">
            <a:avLst/>
          </a:prstGeom>
          <a:noFill/>
        </p:spPr>
        <p:txBody>
          <a:bodyPr wrap="square" rtlCol="0">
            <a:spAutoFit/>
          </a:bodyPr>
          <a:lstStyle/>
          <a:p>
            <a:pPr algn="r"/>
            <a:r>
              <a:rPr lang="en-US" sz="1400" dirty="0">
                <a:solidFill>
                  <a:schemeClr val="bg1"/>
                </a:solidFill>
              </a:rPr>
              <a:t>Promote water efficiency</a:t>
            </a:r>
          </a:p>
        </p:txBody>
      </p:sp>
      <p:sp>
        <p:nvSpPr>
          <p:cNvPr id="18" name="TextBox 17"/>
          <p:cNvSpPr txBox="1"/>
          <p:nvPr/>
        </p:nvSpPr>
        <p:spPr>
          <a:xfrm>
            <a:off x="5727800" y="2790716"/>
            <a:ext cx="2520609" cy="246221"/>
          </a:xfrm>
          <a:prstGeom prst="rect">
            <a:avLst/>
          </a:prstGeom>
          <a:noFill/>
        </p:spPr>
        <p:txBody>
          <a:bodyPr wrap="square" rtlCol="0">
            <a:spAutoFit/>
          </a:bodyPr>
          <a:lstStyle/>
          <a:p>
            <a:r>
              <a:rPr lang="en-US" sz="1000" dirty="0">
                <a:solidFill>
                  <a:schemeClr val="bg1"/>
                </a:solidFill>
              </a:rPr>
              <a:t> </a:t>
            </a:r>
          </a:p>
        </p:txBody>
      </p:sp>
      <p:sp>
        <p:nvSpPr>
          <p:cNvPr id="19" name="TextBox 18"/>
          <p:cNvSpPr txBox="1"/>
          <p:nvPr/>
        </p:nvSpPr>
        <p:spPr>
          <a:xfrm>
            <a:off x="1634975" y="1610347"/>
            <a:ext cx="3213674" cy="307777"/>
          </a:xfrm>
          <a:prstGeom prst="rect">
            <a:avLst/>
          </a:prstGeom>
          <a:noFill/>
        </p:spPr>
        <p:txBody>
          <a:bodyPr wrap="square" rtlCol="0">
            <a:spAutoFit/>
          </a:bodyPr>
          <a:lstStyle/>
          <a:p>
            <a:r>
              <a:rPr lang="en-US" sz="1400" dirty="0">
                <a:solidFill>
                  <a:schemeClr val="bg1"/>
                </a:solidFill>
              </a:rPr>
              <a:t>Minimize diesel emissions</a:t>
            </a:r>
          </a:p>
        </p:txBody>
      </p:sp>
      <p:sp>
        <p:nvSpPr>
          <p:cNvPr id="20" name="TextBox 19"/>
          <p:cNvSpPr txBox="1"/>
          <p:nvPr/>
        </p:nvSpPr>
        <p:spPr>
          <a:xfrm>
            <a:off x="5914901" y="2858211"/>
            <a:ext cx="2457879" cy="307777"/>
          </a:xfrm>
          <a:prstGeom prst="rect">
            <a:avLst/>
          </a:prstGeom>
          <a:noFill/>
        </p:spPr>
        <p:txBody>
          <a:bodyPr wrap="square" rtlCol="0">
            <a:spAutoFit/>
          </a:bodyPr>
          <a:lstStyle/>
          <a:p>
            <a:r>
              <a:rPr lang="en-US" sz="1400" dirty="0">
                <a:solidFill>
                  <a:schemeClr val="bg1"/>
                </a:solidFill>
              </a:rPr>
              <a:t>Minimize habitat disturbance</a:t>
            </a:r>
          </a:p>
        </p:txBody>
      </p:sp>
      <p:sp>
        <p:nvSpPr>
          <p:cNvPr id="21" name="TextBox 20"/>
          <p:cNvSpPr txBox="1"/>
          <p:nvPr/>
        </p:nvSpPr>
        <p:spPr>
          <a:xfrm>
            <a:off x="5951484" y="2266105"/>
            <a:ext cx="2811516" cy="307777"/>
          </a:xfrm>
          <a:prstGeom prst="rect">
            <a:avLst/>
          </a:prstGeom>
          <a:noFill/>
        </p:spPr>
        <p:txBody>
          <a:bodyPr wrap="square" rtlCol="0">
            <a:spAutoFit/>
          </a:bodyPr>
          <a:lstStyle/>
          <a:p>
            <a:r>
              <a:rPr lang="en-US" sz="1400" dirty="0">
                <a:solidFill>
                  <a:schemeClr val="bg1"/>
                </a:solidFill>
              </a:rPr>
              <a:t>Minimize waste generation</a:t>
            </a:r>
          </a:p>
        </p:txBody>
      </p:sp>
      <p:sp>
        <p:nvSpPr>
          <p:cNvPr id="2" name="Slide Number Placeholder 1"/>
          <p:cNvSpPr>
            <a:spLocks noGrp="1"/>
          </p:cNvSpPr>
          <p:nvPr>
            <p:ph type="sldNum" sz="quarter" idx="4294967295"/>
          </p:nvPr>
        </p:nvSpPr>
        <p:spPr>
          <a:xfrm>
            <a:off x="7425344" y="5702089"/>
            <a:ext cx="984019" cy="273844"/>
          </a:xfrm>
          <a:prstGeom prst="rect">
            <a:avLst/>
          </a:prstGeom>
        </p:spPr>
        <p:txBody>
          <a:bodyPr/>
          <a:lstStyle/>
          <a:p>
            <a:fld id="{629637A9-119A-49DA-BD12-AAC58B377D80}" type="slidenum">
              <a:rPr lang="en-US" sz="1400" smtClean="0">
                <a:solidFill>
                  <a:schemeClr val="bg1"/>
                </a:solidFill>
              </a:rPr>
              <a:t>10</a:t>
            </a:fld>
            <a:endParaRPr lang="en-US" sz="1400" dirty="0">
              <a:solidFill>
                <a:schemeClr val="bg1"/>
              </a:solidFill>
            </a:endParaRPr>
          </a:p>
        </p:txBody>
      </p:sp>
    </p:spTree>
    <p:extLst>
      <p:ext uri="{BB962C8B-B14F-4D97-AF65-F5344CB8AC3E}">
        <p14:creationId xmlns:p14="http://schemas.microsoft.com/office/powerpoint/2010/main" val="150432586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1+#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0-#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0-#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0-#ppt_w/2"/>
                                          </p:val>
                                        </p:tav>
                                        <p:tav tm="100000">
                                          <p:val>
                                            <p:strVal val="#ppt_x"/>
                                          </p:val>
                                        </p:tav>
                                      </p:tavLst>
                                    </p:anim>
                                    <p:anim calcmode="lin" valueType="num">
                                      <p:cBhvr additive="base">
                                        <p:cTn id="42" dur="50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1+#ppt_w/2"/>
                                          </p:val>
                                        </p:tav>
                                        <p:tav tm="100000">
                                          <p:val>
                                            <p:strVal val="#ppt_x"/>
                                          </p:val>
                                        </p:tav>
                                      </p:tavLst>
                                    </p:anim>
                                    <p:anim calcmode="lin" valueType="num">
                                      <p:cBhvr additive="base">
                                        <p:cTn id="46" dur="500" fill="hold"/>
                                        <p:tgtEl>
                                          <p:spTgt spid="15"/>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1+#ppt_w/2"/>
                                          </p:val>
                                        </p:tav>
                                        <p:tav tm="100000">
                                          <p:val>
                                            <p:strVal val="#ppt_x"/>
                                          </p:val>
                                        </p:tav>
                                      </p:tavLst>
                                    </p:anim>
                                    <p:anim calcmode="lin" valueType="num">
                                      <p:cBhvr additive="base">
                                        <p:cTn id="50" dur="500" fill="hold"/>
                                        <p:tgtEl>
                                          <p:spTgt spid="21"/>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1+#ppt_w/2"/>
                                          </p:val>
                                        </p:tav>
                                        <p:tav tm="100000">
                                          <p:val>
                                            <p:strVal val="#ppt_x"/>
                                          </p:val>
                                        </p:tav>
                                      </p:tavLst>
                                    </p:anim>
                                    <p:anim calcmode="lin" valueType="num">
                                      <p:cBhvr additive="base">
                                        <p:cTn id="54"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0"/>
      <p:bldP spid="14" grpId="0"/>
      <p:bldP spid="15" grpId="0"/>
      <p:bldP spid="16" grpId="0"/>
      <p:bldP spid="17"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6858000" y="6400800"/>
            <a:ext cx="2133600" cy="457200"/>
          </a:xfrm>
          <a:prstGeom prst="rect">
            <a:avLst/>
          </a:prstGeom>
        </p:spPr>
        <p:txBody>
          <a:bodyPr/>
          <a:lstStyle/>
          <a:p>
            <a:fld id="{D35DEA5C-8DF3-42B8-8D9B-40FFDF7C55C2}" type="slidenum">
              <a:rPr lang="en-US" altLang="en-US" sz="2800"/>
              <a:pPr/>
              <a:t>11</a:t>
            </a:fld>
            <a:endParaRPr lang="en-US" altLang="en-US" sz="2800" dirty="0"/>
          </a:p>
        </p:txBody>
      </p:sp>
      <p:sp>
        <p:nvSpPr>
          <p:cNvPr id="103426" name="Rectangle 2"/>
          <p:cNvSpPr>
            <a:spLocks noGrp="1" noChangeArrowheads="1"/>
          </p:cNvSpPr>
          <p:nvPr>
            <p:ph type="title" idx="4294967295"/>
          </p:nvPr>
        </p:nvSpPr>
        <p:spPr>
          <a:xfrm>
            <a:off x="381000" y="272458"/>
            <a:ext cx="8382000" cy="536173"/>
          </a:xfrm>
        </p:spPr>
        <p:txBody>
          <a:bodyPr lIns="92075" tIns="46038" rIns="92075" bIns="46038" anchor="ctr"/>
          <a:lstStyle/>
          <a:p>
            <a:r>
              <a:rPr lang="en-US" dirty="0" smtClean="0"/>
              <a:t>Signs of Progress</a:t>
            </a:r>
            <a:endParaRPr lang="en-US" dirty="0"/>
          </a:p>
        </p:txBody>
      </p:sp>
      <p:sp>
        <p:nvSpPr>
          <p:cNvPr id="103427" name="Rectangle 3"/>
          <p:cNvSpPr>
            <a:spLocks noGrp="1" noChangeArrowheads="1"/>
          </p:cNvSpPr>
          <p:nvPr>
            <p:ph type="body" idx="4294967295"/>
          </p:nvPr>
        </p:nvSpPr>
        <p:spPr>
          <a:xfrm>
            <a:off x="0" y="1143000"/>
            <a:ext cx="9144000" cy="6777882"/>
          </a:xfrm>
        </p:spPr>
        <p:txBody>
          <a:bodyPr lIns="92075" tIns="46038" rIns="92075" bIns="46038"/>
          <a:lstStyle/>
          <a:p>
            <a:pPr marL="346075" indent="-346075"/>
            <a:r>
              <a:rPr lang="en-US" sz="2400" b="0" dirty="0" smtClean="0"/>
              <a:t>Agency policy supporting greener cleanups, starting in 2008</a:t>
            </a:r>
          </a:p>
          <a:p>
            <a:pPr marL="346075" indent="-346075"/>
            <a:r>
              <a:rPr lang="en-US" sz="2400" b="0" dirty="0" smtClean="0"/>
              <a:t>Tool: ASTM Standard Guide for Greener Cleanups released in 2013, recently updated and soon to be posted</a:t>
            </a:r>
          </a:p>
          <a:p>
            <a:pPr marL="346075" indent="-346075"/>
            <a:r>
              <a:rPr lang="en-US" sz="2400" b="0" dirty="0" smtClean="0"/>
              <a:t>Breadth</a:t>
            </a:r>
            <a:r>
              <a:rPr lang="en-US" sz="2400" b="0" dirty="0"/>
              <a:t>: ASTM Standard Guide for Greener Cleanups is now </a:t>
            </a:r>
            <a:r>
              <a:rPr lang="en-US" sz="2400" b="0" dirty="0" smtClean="0"/>
              <a:t>in </a:t>
            </a:r>
            <a:r>
              <a:rPr lang="en-US" sz="2400" b="0" dirty="0"/>
              <a:t>use at sites in all major US programs</a:t>
            </a:r>
            <a:endParaRPr lang="en-US" sz="2400" b="0" dirty="0" smtClean="0"/>
          </a:p>
          <a:p>
            <a:pPr marL="346075" indent="-346075"/>
            <a:r>
              <a:rPr lang="en-US" sz="2400" b="0" dirty="0" smtClean="0"/>
              <a:t>Experience: Consulting </a:t>
            </a:r>
            <a:r>
              <a:rPr lang="en-US" sz="2400" b="0" dirty="0"/>
              <a:t>and engineering sector </a:t>
            </a:r>
            <a:r>
              <a:rPr lang="en-US" sz="2400" b="0" dirty="0" smtClean="0"/>
              <a:t>companies are building </a:t>
            </a:r>
            <a:r>
              <a:rPr lang="en-US" sz="2400" b="0" dirty="0"/>
              <a:t>greener cleanups into their </a:t>
            </a:r>
            <a:r>
              <a:rPr lang="en-US" sz="2400" b="0" dirty="0" smtClean="0"/>
              <a:t>operations, </a:t>
            </a:r>
            <a:r>
              <a:rPr lang="en-US" sz="2400" b="0" dirty="0"/>
              <a:t>and </a:t>
            </a:r>
            <a:r>
              <a:rPr lang="en-US" sz="2400" b="0" dirty="0" smtClean="0"/>
              <a:t>gaining </a:t>
            </a:r>
            <a:r>
              <a:rPr lang="en-US" sz="2400" b="0" dirty="0"/>
              <a:t>experience applying the </a:t>
            </a:r>
            <a:r>
              <a:rPr lang="en-US" sz="2400" b="0" dirty="0" smtClean="0"/>
              <a:t>Standard Guide</a:t>
            </a:r>
          </a:p>
          <a:p>
            <a:pPr marL="346075" indent="-346075"/>
            <a:r>
              <a:rPr lang="en-US" sz="2400" b="0" dirty="0" smtClean="0"/>
              <a:t>Drivers: EOs, EPA Strategic Plan, Contracts and </a:t>
            </a:r>
            <a:r>
              <a:rPr lang="en-US" sz="2400" b="0" dirty="0"/>
              <a:t>increasing references </a:t>
            </a:r>
            <a:r>
              <a:rPr lang="en-US" sz="2400" b="0" dirty="0" smtClean="0"/>
              <a:t>to the Standard </a:t>
            </a:r>
            <a:r>
              <a:rPr lang="en-US" sz="2400" b="0" dirty="0"/>
              <a:t>Guide </a:t>
            </a:r>
            <a:r>
              <a:rPr lang="en-US" sz="2400" b="0" dirty="0" smtClean="0"/>
              <a:t>in State cleanup programs</a:t>
            </a:r>
          </a:p>
          <a:p>
            <a:pPr marL="346075" indent="-346075"/>
            <a:r>
              <a:rPr lang="en-US" sz="2400" b="0" dirty="0" smtClean="0"/>
              <a:t>Results: Application of greener cleanup Best Managment Practices (BMPs) at site cleanups, and cleanups with lower footprints</a:t>
            </a:r>
          </a:p>
          <a:p>
            <a:pPr marL="346075" indent="-346075"/>
            <a:endParaRPr lang="en-US" sz="2400" dirty="0" smtClean="0"/>
          </a:p>
          <a:p>
            <a:pPr marL="346075" indent="-346075"/>
            <a:endParaRPr lang="en-US" sz="2400" dirty="0"/>
          </a:p>
          <a:p>
            <a:pPr marL="346075" indent="-346075"/>
            <a:endParaRPr lang="en-US" sz="2000" b="0" baseline="30000" dirty="0"/>
          </a:p>
        </p:txBody>
      </p:sp>
      <p:sp>
        <p:nvSpPr>
          <p:cNvPr id="103428" name="Rectangle 4"/>
          <p:cNvSpPr>
            <a:spLocks noChangeArrowheads="1"/>
          </p:cNvSpPr>
          <p:nvPr/>
        </p:nvSpPr>
        <p:spPr bwMode="auto">
          <a:xfrm>
            <a:off x="7391400" y="6019800"/>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en-US"/>
          </a:p>
        </p:txBody>
      </p:sp>
    </p:spTree>
    <p:extLst>
      <p:ext uri="{BB962C8B-B14F-4D97-AF65-F5344CB8AC3E}">
        <p14:creationId xmlns:p14="http://schemas.microsoft.com/office/powerpoint/2010/main" val="238856587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p:txBody>
          <a:bodyPr/>
          <a:lstStyle/>
          <a:p>
            <a:r>
              <a:rPr lang="en-US" dirty="0" smtClean="0"/>
              <a:t>Thank You!</a:t>
            </a:r>
          </a:p>
        </p:txBody>
      </p:sp>
      <p:grpSp>
        <p:nvGrpSpPr>
          <p:cNvPr id="9" name="Group 8"/>
          <p:cNvGrpSpPr/>
          <p:nvPr/>
        </p:nvGrpSpPr>
        <p:grpSpPr>
          <a:xfrm>
            <a:off x="152400" y="1600200"/>
            <a:ext cx="8831943" cy="4267200"/>
            <a:chOff x="159656" y="1066800"/>
            <a:chExt cx="8831943" cy="4267200"/>
          </a:xfrm>
        </p:grpSpPr>
        <p:pic>
          <p:nvPicPr>
            <p:cNvPr id="7" name="TextBox 7"/>
            <p:cNvPicPr>
              <a:picLocks noChangeArrowheads="1"/>
            </p:cNvPicPr>
            <p:nvPr/>
          </p:nvPicPr>
          <p:blipFill>
            <a:blip r:embed="rId3" cstate="print"/>
            <a:srcRect/>
            <a:stretch>
              <a:fillRect/>
            </a:stretch>
          </p:blipFill>
          <p:spPr bwMode="auto">
            <a:xfrm>
              <a:off x="159656" y="1066800"/>
              <a:ext cx="8831943" cy="4267200"/>
            </a:xfrm>
            <a:prstGeom prst="rect">
              <a:avLst/>
            </a:prstGeom>
            <a:noFill/>
            <a:ln w="9525">
              <a:noFill/>
              <a:miter lim="800000"/>
              <a:headEnd/>
              <a:tailEnd/>
            </a:ln>
          </p:spPr>
        </p:pic>
        <p:sp>
          <p:nvSpPr>
            <p:cNvPr id="94216" name="Text Box 7"/>
            <p:cNvSpPr txBox="1">
              <a:spLocks noChangeArrowheads="1"/>
            </p:cNvSpPr>
            <p:nvPr/>
          </p:nvSpPr>
          <p:spPr bwMode="auto">
            <a:xfrm>
              <a:off x="469899" y="1539448"/>
              <a:ext cx="7759701" cy="2769989"/>
            </a:xfrm>
            <a:prstGeom prst="rect">
              <a:avLst/>
            </a:prstGeom>
            <a:noFill/>
            <a:ln w="9525">
              <a:noFill/>
              <a:miter lim="800000"/>
              <a:headEnd/>
              <a:tailEnd/>
            </a:ln>
          </p:spPr>
          <p:txBody>
            <a:bodyPr wrap="square" anchor="ctr" anchorCtr="1">
              <a:spAutoFit/>
            </a:bodyPr>
            <a:lstStyle/>
            <a:p>
              <a:pPr>
                <a:spcBef>
                  <a:spcPts val="1200"/>
                </a:spcBef>
              </a:pPr>
              <a:r>
                <a:rPr lang="en-US" sz="2400" b="1" dirty="0" smtClean="0">
                  <a:latin typeface="Arial Narrow" pitchFamily="34" charset="0"/>
                </a:rPr>
                <a:t>Carlos </a:t>
              </a:r>
              <a:r>
                <a:rPr lang="en-US" sz="2400" b="1" dirty="0" err="1" smtClean="0">
                  <a:latin typeface="Arial Narrow" pitchFamily="34" charset="0"/>
                </a:rPr>
                <a:t>Pachon</a:t>
              </a:r>
              <a:r>
                <a:rPr lang="en-US" sz="2400" b="1" dirty="0" smtClean="0">
                  <a:latin typeface="Arial Narrow" pitchFamily="34" charset="0"/>
                </a:rPr>
                <a:t/>
              </a:r>
              <a:br>
                <a:rPr lang="en-US" sz="2400" b="1" dirty="0" smtClean="0">
                  <a:latin typeface="Arial Narrow" pitchFamily="34" charset="0"/>
                </a:rPr>
              </a:br>
              <a:r>
                <a:rPr lang="en-US" sz="2400" b="1" dirty="0" smtClean="0">
                  <a:latin typeface="Arial Narrow" pitchFamily="34" charset="0"/>
                </a:rPr>
                <a:t>pachon.carlos@epa.gov </a:t>
              </a:r>
            </a:p>
            <a:p>
              <a:pPr>
                <a:spcBef>
                  <a:spcPts val="1200"/>
                </a:spcBef>
              </a:pPr>
              <a:r>
                <a:rPr lang="en-US" sz="2400" b="1" dirty="0" smtClean="0">
                  <a:latin typeface="Arial Narrow" pitchFamily="34" charset="0"/>
                </a:rPr>
                <a:t>EPA </a:t>
              </a:r>
              <a:r>
                <a:rPr lang="en-US" sz="2400" b="1" dirty="0">
                  <a:latin typeface="Arial Narrow" pitchFamily="34" charset="0"/>
                </a:rPr>
                <a:t>Office of Superfund Remediation and Technology </a:t>
              </a:r>
              <a:r>
                <a:rPr lang="en-US" sz="2400" b="1" dirty="0" smtClean="0">
                  <a:latin typeface="Arial Narrow" pitchFamily="34" charset="0"/>
                </a:rPr>
                <a:t>Innovation </a:t>
              </a:r>
            </a:p>
            <a:p>
              <a:pPr>
                <a:spcBef>
                  <a:spcPts val="1200"/>
                </a:spcBef>
              </a:pPr>
              <a:r>
                <a:rPr lang="en-US" sz="2400" b="1" dirty="0" smtClean="0">
                  <a:latin typeface="Arial Narrow" pitchFamily="34" charset="0"/>
                </a:rPr>
                <a:t>US EPA, Washington DC</a:t>
              </a:r>
            </a:p>
            <a:p>
              <a:pPr>
                <a:spcBef>
                  <a:spcPts val="1200"/>
                </a:spcBef>
              </a:pPr>
              <a:r>
                <a:rPr lang="en-US" sz="2400" b="1" dirty="0" smtClean="0">
                  <a:latin typeface="Arial Narrow" pitchFamily="34" charset="0"/>
                </a:rPr>
                <a:t>http://cluin.org/greenremediation </a:t>
              </a:r>
              <a:endParaRPr lang="en-US" sz="2400" b="1" dirty="0">
                <a:latin typeface="Arial Narrow" pitchFamily="34" charset="0"/>
              </a:endParaRPr>
            </a:p>
          </p:txBody>
        </p:sp>
      </p:grpSp>
      <p:sp>
        <p:nvSpPr>
          <p:cNvPr id="8" name="Slide Number Placeholder 2"/>
          <p:cNvSpPr>
            <a:spLocks noGrp="1"/>
          </p:cNvSpPr>
          <p:nvPr>
            <p:ph type="sldNum" sz="quarter" idx="4"/>
          </p:nvPr>
        </p:nvSpPr>
        <p:spPr>
          <a:xfrm>
            <a:off x="8305800" y="6477000"/>
            <a:ext cx="822385" cy="381000"/>
          </a:xfrm>
          <a:prstGeom prst="rect">
            <a:avLst/>
          </a:prstGeom>
        </p:spPr>
        <p:txBody>
          <a:bodyPr vert="horz" lIns="91440" tIns="45720" rIns="91440" bIns="45720" rtlCol="0" anchor="ctr"/>
          <a:lstStyle/>
          <a:p>
            <a:fld id="{11C1CDDD-26A6-4238-A94D-3281FBF69CDD}" type="slidenum">
              <a:rPr lang="en-US" sz="2400"/>
              <a:pPr/>
              <a:t>12</a:t>
            </a:fld>
            <a:endParaRPr lang="en-US" sz="2400" dirty="0"/>
          </a:p>
        </p:txBody>
      </p:sp>
    </p:spTree>
    <p:extLst>
      <p:ext uri="{BB962C8B-B14F-4D97-AF65-F5344CB8AC3E}">
        <p14:creationId xmlns:p14="http://schemas.microsoft.com/office/powerpoint/2010/main" val="10214661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Slide Number Placeholder 2"/>
          <p:cNvSpPr>
            <a:spLocks noGrp="1"/>
          </p:cNvSpPr>
          <p:nvPr>
            <p:ph type="sldNum" sz="quarter" idx="4"/>
          </p:nvPr>
        </p:nvSpPr>
        <p:spPr/>
        <p:txBody>
          <a:bodyPr/>
          <a:lstStyle/>
          <a:p>
            <a:r>
              <a:rPr lang="en-US" smtClean="0"/>
              <a:t>3-</a:t>
            </a:r>
            <a:fld id="{11C1CDDD-26A6-4238-A94D-3281FBF69CDD}" type="slidenum">
              <a:rPr lang="en-US" smtClean="0"/>
              <a:pPr/>
              <a:t>2</a:t>
            </a:fld>
            <a:endParaRPr lang="en-US" dirty="0"/>
          </a:p>
        </p:txBody>
      </p:sp>
      <p:sp>
        <p:nvSpPr>
          <p:cNvPr id="4" name="Content Placeholder 3"/>
          <p:cNvSpPr>
            <a:spLocks noGrp="1"/>
          </p:cNvSpPr>
          <p:nvPr>
            <p:ph sz="half" idx="1"/>
          </p:nvPr>
        </p:nvSpPr>
        <p:spPr>
          <a:xfrm>
            <a:off x="685800" y="1418223"/>
            <a:ext cx="7543800" cy="4468916"/>
          </a:xfrm>
        </p:spPr>
        <p:txBody>
          <a:bodyPr/>
          <a:lstStyle/>
          <a:p>
            <a:r>
              <a:rPr lang="en-US" dirty="0"/>
              <a:t>Opening &amp; Introduction to Greener </a:t>
            </a:r>
            <a:r>
              <a:rPr lang="en-US" dirty="0" smtClean="0"/>
              <a:t>Cleanups</a:t>
            </a:r>
          </a:p>
          <a:p>
            <a:r>
              <a:rPr lang="en-US" dirty="0" smtClean="0"/>
              <a:t>ASTM’s </a:t>
            </a:r>
            <a:r>
              <a:rPr lang="en-US" dirty="0"/>
              <a:t>Standard Guide for Greener Cleanups: Show me How it Works! Deb Goldblum</a:t>
            </a:r>
          </a:p>
          <a:p>
            <a:r>
              <a:rPr lang="en-US" dirty="0" smtClean="0"/>
              <a:t>Applying the Guide across programs</a:t>
            </a:r>
          </a:p>
          <a:p>
            <a:pPr lvl="1"/>
            <a:r>
              <a:rPr lang="en-US" dirty="0" smtClean="0"/>
              <a:t>TSCA </a:t>
            </a:r>
            <a:r>
              <a:rPr lang="en-US" dirty="0"/>
              <a:t>PCB </a:t>
            </a:r>
            <a:r>
              <a:rPr lang="en-US" dirty="0" smtClean="0"/>
              <a:t>cleanups: Michelle </a:t>
            </a:r>
            <a:r>
              <a:rPr lang="en-US" dirty="0"/>
              <a:t>Mullin – </a:t>
            </a:r>
            <a:r>
              <a:rPr lang="en-US" dirty="0" smtClean="0"/>
              <a:t>EPA R10 </a:t>
            </a:r>
            <a:endParaRPr lang="en-US" dirty="0"/>
          </a:p>
          <a:p>
            <a:pPr lvl="1"/>
            <a:r>
              <a:rPr lang="en-US" dirty="0" smtClean="0"/>
              <a:t>Superfund: Beth </a:t>
            </a:r>
            <a:r>
              <a:rPr lang="en-US" dirty="0"/>
              <a:t>Sheldrake </a:t>
            </a:r>
            <a:r>
              <a:rPr lang="en-US" dirty="0" smtClean="0"/>
              <a:t>EPA R10 and Mike </a:t>
            </a:r>
            <a:r>
              <a:rPr lang="en-US" dirty="0"/>
              <a:t>Miller </a:t>
            </a:r>
            <a:r>
              <a:rPr lang="en-US" dirty="0" smtClean="0"/>
              <a:t>of CDM </a:t>
            </a:r>
          </a:p>
          <a:p>
            <a:pPr lvl="1"/>
            <a:r>
              <a:rPr lang="en-US" dirty="0" smtClean="0"/>
              <a:t>Brownfields: </a:t>
            </a:r>
            <a:r>
              <a:rPr lang="en-US" dirty="0" err="1" smtClean="0"/>
              <a:t>LeeAnn</a:t>
            </a:r>
            <a:r>
              <a:rPr lang="en-US" dirty="0" smtClean="0"/>
              <a:t> Tomas-Foster, Chicago </a:t>
            </a:r>
            <a:r>
              <a:rPr lang="en-US" dirty="0"/>
              <a:t>PBC</a:t>
            </a:r>
            <a:endParaRPr lang="en-US" dirty="0" smtClean="0"/>
          </a:p>
          <a:p>
            <a:pPr lvl="1"/>
            <a:r>
              <a:rPr lang="en-US" dirty="0" smtClean="0"/>
              <a:t>RCRA-CA: </a:t>
            </a:r>
            <a:r>
              <a:rPr lang="en-US" dirty="0"/>
              <a:t>John </a:t>
            </a:r>
            <a:r>
              <a:rPr lang="en-US" dirty="0" smtClean="0"/>
              <a:t>Simon, project completed in CT</a:t>
            </a:r>
            <a:endParaRPr lang="en-US" dirty="0"/>
          </a:p>
          <a:p>
            <a:r>
              <a:rPr lang="en-US" dirty="0" smtClean="0"/>
              <a:t>Discussion &amp; Q&amp;A</a:t>
            </a:r>
            <a:endParaRPr lang="en-US" dirty="0"/>
          </a:p>
          <a:p>
            <a:endParaRPr lang="en-US" dirty="0"/>
          </a:p>
        </p:txBody>
      </p:sp>
    </p:spTree>
    <p:extLst>
      <p:ext uri="{BB962C8B-B14F-4D97-AF65-F5344CB8AC3E}">
        <p14:creationId xmlns:p14="http://schemas.microsoft.com/office/powerpoint/2010/main" val="1963970360"/>
      </p:ext>
    </p:extLst>
  </p:cSld>
  <p:clrMapOvr>
    <a:masterClrMapping/>
  </p:clrMapOvr>
  <p:transition xmlns:p14="http://schemas.microsoft.com/office/powerpoint/2010/mai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5012" y="196305"/>
            <a:ext cx="8615548" cy="775597"/>
          </a:xfrm>
        </p:spPr>
        <p:txBody>
          <a:bodyPr/>
          <a:lstStyle/>
          <a:p>
            <a:r>
              <a:rPr lang="en-US" sz="2800" b="1" dirty="0" smtClean="0"/>
              <a:t>EPA Cleanup </a:t>
            </a:r>
            <a:r>
              <a:rPr lang="en-US" sz="2800" b="1" dirty="0"/>
              <a:t>Programs Address Contamination at Sites </a:t>
            </a:r>
            <a:r>
              <a:rPr lang="en-US" sz="2800" b="1" dirty="0" smtClean="0"/>
              <a:t>Near 51% of the U.S. Population </a:t>
            </a:r>
            <a:endParaRPr lang="en-US" sz="2800" b="1" dirty="0"/>
          </a:p>
        </p:txBody>
      </p:sp>
      <p:sp>
        <p:nvSpPr>
          <p:cNvPr id="4" name="Slide Number Placeholder 3"/>
          <p:cNvSpPr>
            <a:spLocks noGrp="1"/>
          </p:cNvSpPr>
          <p:nvPr>
            <p:ph type="sldNum" sz="quarter" idx="4294967295"/>
          </p:nvPr>
        </p:nvSpPr>
        <p:spPr>
          <a:xfrm>
            <a:off x="547323" y="6172200"/>
            <a:ext cx="8150926" cy="365125"/>
          </a:xfrm>
          <a:prstGeom prst="rect">
            <a:avLst/>
          </a:prstGeom>
        </p:spPr>
        <p:txBody>
          <a:bodyPr/>
          <a:lstStyle/>
          <a:p>
            <a:pPr algn="l"/>
            <a:r>
              <a:rPr lang="en-US" sz="1100" i="1" dirty="0" smtClean="0">
                <a:solidFill>
                  <a:schemeClr val="accent1">
                    <a:lumMod val="50000"/>
                  </a:schemeClr>
                </a:solidFill>
                <a:latin typeface="Times New Roman" panose="02020603050405020304" pitchFamily="18" charset="0"/>
                <a:cs typeface="Times New Roman" panose="02020603050405020304" pitchFamily="18" charset="0"/>
              </a:rPr>
              <a:t>NOTE</a:t>
            </a:r>
            <a:r>
              <a:rPr lang="en-US" sz="1100" i="1" dirty="0">
                <a:solidFill>
                  <a:schemeClr val="accent1">
                    <a:lumMod val="50000"/>
                  </a:schemeClr>
                </a:solidFill>
                <a:latin typeface="Times New Roman" panose="02020603050405020304" pitchFamily="18" charset="0"/>
                <a:cs typeface="Times New Roman" panose="02020603050405020304" pitchFamily="18" charset="0"/>
              </a:rPr>
              <a:t>: </a:t>
            </a:r>
            <a:r>
              <a:rPr lang="en-US" sz="1100" i="1" dirty="0" smtClean="0">
                <a:solidFill>
                  <a:schemeClr val="accent1">
                    <a:lumMod val="50000"/>
                  </a:schemeClr>
                </a:solidFill>
                <a:latin typeface="Times New Roman" panose="02020603050405020304" pitchFamily="18" charset="0"/>
                <a:cs typeface="Times New Roman" panose="02020603050405020304" pitchFamily="18" charset="0"/>
              </a:rPr>
              <a:t>These numbers cover the sites receive OSWER funding, not the entire universe of contaminated land across the country</a:t>
            </a:r>
            <a:r>
              <a:rPr lang="en-US" sz="1100" i="1" dirty="0" smtClean="0">
                <a:solidFill>
                  <a:srgbClr val="0070C0"/>
                </a:solidFill>
                <a:latin typeface="Times New Roman" panose="02020603050405020304" pitchFamily="18" charset="0"/>
                <a:cs typeface="Times New Roman" panose="02020603050405020304" pitchFamily="18" charset="0"/>
              </a:rPr>
              <a:t>. </a:t>
            </a:r>
            <a:endParaRPr lang="en-US" sz="1100" i="1" dirty="0">
              <a:solidFill>
                <a:srgbClr val="0070C0"/>
              </a:solidFill>
              <a:latin typeface="Times New Roman" panose="02020603050405020304" pitchFamily="18" charset="0"/>
              <a:cs typeface="Times New Roman" panose="02020603050405020304" pitchFamily="18" charset="0"/>
            </a:endParaRPr>
          </a:p>
        </p:txBody>
      </p:sp>
      <p:pic>
        <p:nvPicPr>
          <p:cNvPr id="6" name="Picture 5" descr="C:\Users\JBrady\AppData\Local\Microsoft\Windows\Temporary Internet Files\Content.Outlook\32BJ4AQ9\All sites withoutDELETEDNPL.jpg"/>
          <p:cNvPicPr/>
          <p:nvPr/>
        </p:nvPicPr>
        <p:blipFill>
          <a:blip r:embed="rId3"/>
          <a:srcRect/>
          <a:stretch>
            <a:fillRect/>
          </a:stretch>
        </p:blipFill>
        <p:spPr bwMode="auto">
          <a:xfrm>
            <a:off x="292474" y="1168207"/>
            <a:ext cx="3898526" cy="2965981"/>
          </a:xfrm>
          <a:prstGeom prst="rect">
            <a:avLst/>
          </a:prstGeom>
          <a:noFill/>
          <a:ln w="9525">
            <a:noFill/>
            <a:miter lim="800000"/>
            <a:headEnd/>
            <a:tailEnd/>
          </a:ln>
        </p:spPr>
      </p:pic>
      <p:sp>
        <p:nvSpPr>
          <p:cNvPr id="9"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1" name="Rectangle 4"/>
          <p:cNvSpPr>
            <a:spLocks noChangeArrowheads="1"/>
          </p:cNvSpPr>
          <p:nvPr/>
        </p:nvSpPr>
        <p:spPr bwMode="auto">
          <a:xfrm>
            <a:off x="0" y="3879757"/>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bg1"/>
              </a:solidFill>
              <a:effectLst/>
            </a:endParaRP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Approximately </a:t>
            </a:r>
            <a:r>
              <a:rPr kumimoji="0" lang="en-US" sz="14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156 million people </a:t>
            </a:r>
            <a:r>
              <a:rPr kumimoji="0" lang="en-US" sz="14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live within </a:t>
            </a:r>
            <a:r>
              <a:rPr kumimoji="0" lang="en-US" sz="14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3 miles</a:t>
            </a:r>
            <a:r>
              <a:rPr kumimoji="0" lang="en-US" sz="14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of our SF</a:t>
            </a:r>
            <a:r>
              <a:rPr lang="en-US" sz="1400" dirty="0" smtClean="0">
                <a:solidFill>
                  <a:schemeClr val="bg1"/>
                </a:solidFill>
                <a:latin typeface="Times New Roman" panose="02020603050405020304" pitchFamily="18" charset="0"/>
                <a:cs typeface="Times New Roman" panose="02020603050405020304" pitchFamily="18" charset="0"/>
              </a:rPr>
              <a:t> Remedial, RCRA CA, and Brownfields </a:t>
            </a:r>
            <a:r>
              <a:rPr kumimoji="0" lang="en-US" sz="14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sites that received EPA funding (roughly </a:t>
            </a:r>
            <a:r>
              <a:rPr kumimoji="0" lang="en-US" sz="140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51%</a:t>
            </a:r>
            <a:r>
              <a:rPr kumimoji="0" lang="en-US" sz="14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of the U.S. population), including approximately</a:t>
            </a:r>
            <a:r>
              <a:rPr kumimoji="0" lang="en-US" sz="1400" b="0" i="0" u="none" strike="noStrike" cap="none" normalizeH="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14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52%</a:t>
            </a:r>
            <a:r>
              <a:rPr kumimoji="0" lang="en-US" sz="14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of all children in the U.S. under the age of </a:t>
            </a:r>
            <a:r>
              <a:rPr kumimoji="0" lang="en-US" sz="1400" b="1"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5.</a:t>
            </a:r>
            <a:r>
              <a:rPr kumimoji="0" lang="en-US" sz="1400" b="1" i="0" u="none" strike="noStrike" cap="none" normalizeH="0" dirty="0" smtClean="0">
                <a:ln>
                  <a:noFill/>
                </a:ln>
                <a:solidFill>
                  <a:schemeClr val="bg1"/>
                </a:solidFill>
                <a:effectLst/>
                <a:latin typeface="Times New Roman" panose="02020603050405020304" pitchFamily="18" charset="0"/>
                <a:cs typeface="Times New Roman" panose="02020603050405020304" pitchFamily="18" charset="0"/>
              </a:rPr>
              <a:t>  </a:t>
            </a:r>
          </a:p>
          <a:p>
            <a:pPr marL="171450" marR="0" lvl="0" indent="-1714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1400" b="1" dirty="0">
              <a:solidFill>
                <a:schemeClr val="bg1"/>
              </a:solidFill>
              <a:latin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r>
              <a:rPr lang="en-US" sz="1400" dirty="0" smtClean="0">
                <a:solidFill>
                  <a:schemeClr val="bg1"/>
                </a:solidFill>
                <a:latin typeface="Times New Roman" panose="02020603050405020304" pitchFamily="18" charset="0"/>
                <a:cs typeface="Times New Roman" panose="02020603050405020304" pitchFamily="18" charset="0"/>
              </a:rPr>
              <a:t>OSWER’s Cleanup Programs, including the UST program, address over </a:t>
            </a:r>
            <a:r>
              <a:rPr lang="en-US" sz="1400" b="1" dirty="0" smtClean="0">
                <a:solidFill>
                  <a:schemeClr val="bg1"/>
                </a:solidFill>
                <a:latin typeface="Times New Roman" panose="02020603050405020304" pitchFamily="18" charset="0"/>
                <a:cs typeface="Times New Roman" panose="02020603050405020304" pitchFamily="18" charset="0"/>
              </a:rPr>
              <a:t>500,000 </a:t>
            </a:r>
            <a:r>
              <a:rPr lang="en-US" sz="1400" b="1" dirty="0">
                <a:solidFill>
                  <a:schemeClr val="bg1"/>
                </a:solidFill>
                <a:latin typeface="Times New Roman" panose="02020603050405020304" pitchFamily="18" charset="0"/>
                <a:cs typeface="Times New Roman" panose="02020603050405020304" pitchFamily="18" charset="0"/>
              </a:rPr>
              <a:t>sites and close to 22 million </a:t>
            </a:r>
            <a:r>
              <a:rPr lang="en-US" sz="1400" b="1" dirty="0" smtClean="0">
                <a:solidFill>
                  <a:schemeClr val="bg1"/>
                </a:solidFill>
                <a:latin typeface="Times New Roman" panose="02020603050405020304" pitchFamily="18" charset="0"/>
                <a:cs typeface="Times New Roman" panose="02020603050405020304" pitchFamily="18" charset="0"/>
              </a:rPr>
              <a:t>acres</a:t>
            </a:r>
            <a:endParaRPr lang="en-US" sz="1200" dirty="0" smtClean="0">
              <a:solidFill>
                <a:schemeClr val="bg1"/>
              </a:solidFill>
              <a:latin typeface="Times New Roman" panose="02020603050405020304" pitchFamily="18" charset="0"/>
              <a:cs typeface="Times New Roman" panose="02020603050405020304" pitchFamily="18" charset="0"/>
            </a:endParaRPr>
          </a:p>
          <a:p>
            <a:pPr algn="just"/>
            <a:endParaRPr lang="en-US" sz="1100" dirty="0" smtClean="0">
              <a:solidFill>
                <a:schemeClr val="bg1"/>
              </a:solidFill>
              <a:latin typeface="Times New Roman" panose="02020603050405020304" pitchFamily="18" charset="0"/>
              <a:cs typeface="Times New Roman" panose="02020603050405020304" pitchFamily="18" charset="0"/>
            </a:endParaRPr>
          </a:p>
          <a:p>
            <a:pPr algn="just"/>
            <a:endParaRPr lang="en-US" sz="1100" dirty="0" smtClean="0">
              <a:solidFill>
                <a:schemeClr val="bg1"/>
              </a:solidFill>
              <a:latin typeface="Times New Roman" panose="02020603050405020304" pitchFamily="18" charset="0"/>
              <a:cs typeface="Times New Roman" panose="02020603050405020304" pitchFamily="18" charset="0"/>
            </a:endParaRPr>
          </a:p>
          <a:p>
            <a:pPr marL="228600" marR="0" lvl="0" indent="-114300" algn="just" defTabSz="914400" rtl="0" eaLnBrk="0" fontAlgn="base" latinLnBrk="0" hangingPunct="0">
              <a:lnSpc>
                <a:spcPct val="100000"/>
              </a:lnSpc>
              <a:spcBef>
                <a:spcPct val="0"/>
              </a:spcBef>
              <a:spcAft>
                <a:spcPct val="0"/>
              </a:spcAft>
              <a:buClrTx/>
              <a:buSzTx/>
              <a:buFontTx/>
              <a:buChar char="•"/>
              <a:tabLst/>
            </a:pPr>
            <a:endParaRPr kumimoji="0" lang="en-US" sz="1100" b="0" i="0" u="none" strike="noStrike" cap="none" normalizeH="0" baseline="0" dirty="0" smtClean="0">
              <a:ln>
                <a:noFill/>
              </a:ln>
              <a:solidFill>
                <a:schemeClr val="bg1"/>
              </a:solidFill>
              <a:effectLst/>
              <a:latin typeface="Arial" panose="020B0604020202020204" pitchFamily="34" charset="0"/>
            </a:endParaRPr>
          </a:p>
        </p:txBody>
      </p:sp>
      <p:graphicFrame>
        <p:nvGraphicFramePr>
          <p:cNvPr id="12" name="Chart 11"/>
          <p:cNvGraphicFramePr/>
          <p:nvPr>
            <p:extLst>
              <p:ext uri="{D42A27DB-BD31-4B8C-83A1-F6EECF244321}">
                <p14:modId xmlns:p14="http://schemas.microsoft.com/office/powerpoint/2010/main" val="730132395"/>
              </p:ext>
            </p:extLst>
          </p:nvPr>
        </p:nvGraphicFramePr>
        <p:xfrm>
          <a:off x="4777661" y="1109186"/>
          <a:ext cx="3910376" cy="27770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227198844"/>
              </p:ext>
            </p:extLst>
          </p:nvPr>
        </p:nvGraphicFramePr>
        <p:xfrm>
          <a:off x="1524000" y="5303520"/>
          <a:ext cx="5875316" cy="944880"/>
        </p:xfrm>
        <a:graphic>
          <a:graphicData uri="http://schemas.openxmlformats.org/drawingml/2006/table">
            <a:tbl>
              <a:tblPr firstRow="1" firstCol="1" bandRow="1">
                <a:tableStyleId>{5C22544A-7EE6-4342-B048-85BDC9FD1C3A}</a:tableStyleId>
              </a:tblPr>
              <a:tblGrid>
                <a:gridCol w="767505"/>
                <a:gridCol w="1065978"/>
                <a:gridCol w="1062117"/>
                <a:gridCol w="1069839"/>
                <a:gridCol w="1065978"/>
                <a:gridCol w="843899"/>
              </a:tblGrid>
              <a:tr h="259050">
                <a:tc>
                  <a:txBody>
                    <a:bodyPr/>
                    <a:lstStyle/>
                    <a:p>
                      <a:pPr marL="0" marR="0">
                        <a:spcBef>
                          <a:spcPts val="600"/>
                        </a:spcBef>
                        <a:spcAft>
                          <a:spcPts val="600"/>
                        </a:spcAft>
                      </a:pPr>
                      <a:r>
                        <a:rPr lang="en-US" sz="11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75000"/>
                      </a:schemeClr>
                    </a:solidFill>
                  </a:tcPr>
                </a:tc>
                <a:tc>
                  <a:txBody>
                    <a:bodyPr/>
                    <a:lstStyle/>
                    <a:p>
                      <a:pPr marL="0" marR="0" algn="ctr">
                        <a:spcBef>
                          <a:spcPts val="600"/>
                        </a:spcBef>
                        <a:spcAft>
                          <a:spcPts val="600"/>
                        </a:spcAft>
                      </a:pPr>
                      <a:r>
                        <a:rPr lang="en-US" sz="900" dirty="0">
                          <a:effectLst/>
                          <a:latin typeface="+mn-lt"/>
                          <a:cs typeface="Times New Roman" panose="02020603050405020304" pitchFamily="18" charset="0"/>
                        </a:rPr>
                        <a:t>Tanks</a:t>
                      </a:r>
                      <a:endParaRPr lang="en-US" sz="9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4">
                        <a:lumMod val="75000"/>
                      </a:schemeClr>
                    </a:solidFill>
                  </a:tcPr>
                </a:tc>
                <a:tc>
                  <a:txBody>
                    <a:bodyPr/>
                    <a:lstStyle/>
                    <a:p>
                      <a:pPr marL="0" marR="0" algn="ctr">
                        <a:spcBef>
                          <a:spcPts val="600"/>
                        </a:spcBef>
                        <a:spcAft>
                          <a:spcPts val="600"/>
                        </a:spcAft>
                      </a:pPr>
                      <a:r>
                        <a:rPr lang="en-US" sz="900" dirty="0" smtClean="0">
                          <a:effectLst/>
                          <a:latin typeface="+mn-lt"/>
                          <a:cs typeface="Times New Roman" panose="02020603050405020304" pitchFamily="18" charset="0"/>
                        </a:rPr>
                        <a:t>Superfund Remedial</a:t>
                      </a:r>
                      <a:endParaRPr lang="en-US" sz="9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4">
                        <a:lumMod val="75000"/>
                      </a:schemeClr>
                    </a:solidFill>
                  </a:tcPr>
                </a:tc>
                <a:tc>
                  <a:txBody>
                    <a:bodyPr/>
                    <a:lstStyle/>
                    <a:p>
                      <a:pPr marL="0" marR="0" algn="ctr">
                        <a:spcBef>
                          <a:spcPts val="600"/>
                        </a:spcBef>
                        <a:spcAft>
                          <a:spcPts val="600"/>
                        </a:spcAft>
                      </a:pPr>
                      <a:r>
                        <a:rPr lang="en-US" sz="900" dirty="0">
                          <a:effectLst/>
                          <a:latin typeface="+mn-lt"/>
                          <a:cs typeface="Times New Roman" panose="02020603050405020304" pitchFamily="18" charset="0"/>
                        </a:rPr>
                        <a:t>Brownfields</a:t>
                      </a:r>
                      <a:endParaRPr lang="en-US" sz="9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4">
                        <a:lumMod val="75000"/>
                      </a:schemeClr>
                    </a:solidFill>
                  </a:tcPr>
                </a:tc>
                <a:tc>
                  <a:txBody>
                    <a:bodyPr/>
                    <a:lstStyle/>
                    <a:p>
                      <a:pPr marL="0" marR="0" algn="ctr">
                        <a:spcBef>
                          <a:spcPts val="600"/>
                        </a:spcBef>
                        <a:spcAft>
                          <a:spcPts val="600"/>
                        </a:spcAft>
                      </a:pPr>
                      <a:r>
                        <a:rPr lang="en-US" sz="900" dirty="0">
                          <a:effectLst/>
                          <a:latin typeface="+mn-lt"/>
                          <a:cs typeface="Times New Roman" panose="02020603050405020304" pitchFamily="18" charset="0"/>
                        </a:rPr>
                        <a:t>RCRA CA</a:t>
                      </a:r>
                      <a:endParaRPr lang="en-US" sz="9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4">
                        <a:lumMod val="75000"/>
                      </a:schemeClr>
                    </a:solidFill>
                  </a:tcPr>
                </a:tc>
                <a:tc>
                  <a:txBody>
                    <a:bodyPr/>
                    <a:lstStyle/>
                    <a:p>
                      <a:pPr marL="0" marR="0" algn="ctr">
                        <a:spcBef>
                          <a:spcPts val="600"/>
                        </a:spcBef>
                        <a:spcAft>
                          <a:spcPts val="600"/>
                        </a:spcAft>
                      </a:pPr>
                      <a:r>
                        <a:rPr lang="en-US" sz="900" dirty="0">
                          <a:effectLst/>
                          <a:latin typeface="+mn-lt"/>
                          <a:cs typeface="Times New Roman" panose="02020603050405020304" pitchFamily="18" charset="0"/>
                        </a:rPr>
                        <a:t>Total</a:t>
                      </a:r>
                      <a:endParaRPr lang="en-US" sz="9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4">
                        <a:lumMod val="75000"/>
                      </a:schemeClr>
                    </a:solidFill>
                  </a:tcPr>
                </a:tc>
              </a:tr>
              <a:tr h="331643">
                <a:tc>
                  <a:txBody>
                    <a:bodyPr/>
                    <a:lstStyle/>
                    <a:p>
                      <a:pPr marL="0" marR="0">
                        <a:spcBef>
                          <a:spcPts val="600"/>
                        </a:spcBef>
                        <a:spcAft>
                          <a:spcPts val="600"/>
                        </a:spcAft>
                      </a:pPr>
                      <a:r>
                        <a:rPr lang="en-US" sz="1100" dirty="0">
                          <a:effectLst/>
                          <a:latin typeface="Times New Roman" panose="02020603050405020304" pitchFamily="18" charset="0"/>
                          <a:cs typeface="Times New Roman" panose="02020603050405020304" pitchFamily="18" charset="0"/>
                        </a:rPr>
                        <a:t>Sites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75000"/>
                      </a:schemeClr>
                    </a:solidFill>
                  </a:tcPr>
                </a:tc>
                <a:tc>
                  <a:txBody>
                    <a:bodyPr/>
                    <a:lstStyle/>
                    <a:p>
                      <a:pPr marL="0" marR="0" algn="ctr">
                        <a:spcBef>
                          <a:spcPts val="600"/>
                        </a:spcBef>
                        <a:spcAft>
                          <a:spcPts val="0"/>
                        </a:spcAft>
                      </a:pPr>
                      <a:r>
                        <a:rPr lang="en-US" sz="1100" b="1" dirty="0">
                          <a:effectLst/>
                          <a:latin typeface="+mn-lt"/>
                          <a:cs typeface="Times New Roman" panose="02020603050405020304" pitchFamily="18" charset="0"/>
                        </a:rPr>
                        <a:t>514,123</a:t>
                      </a:r>
                      <a:r>
                        <a:rPr lang="en-US" sz="1100" dirty="0">
                          <a:effectLst/>
                          <a:latin typeface="+mn-lt"/>
                          <a:cs typeface="Times New Roman" panose="02020603050405020304" pitchFamily="18" charset="0"/>
                        </a:rPr>
                        <a:t> </a:t>
                      </a:r>
                    </a:p>
                    <a:p>
                      <a:pPr marL="0" marR="0" algn="ctr">
                        <a:spcBef>
                          <a:spcPts val="0"/>
                        </a:spcBef>
                        <a:spcAft>
                          <a:spcPts val="600"/>
                        </a:spcAft>
                      </a:pPr>
                      <a:r>
                        <a:rPr lang="en-US" sz="1100" dirty="0">
                          <a:effectLst/>
                          <a:latin typeface="+mn-lt"/>
                          <a:cs typeface="Times New Roman" panose="02020603050405020304" pitchFamily="18" charset="0"/>
                        </a:rPr>
                        <a:t>(96.6%)</a:t>
                      </a:r>
                      <a:endParaRPr lang="en-US" sz="11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3">
                        <a:lumMod val="60000"/>
                        <a:lumOff val="40000"/>
                      </a:schemeClr>
                    </a:solidFill>
                  </a:tcPr>
                </a:tc>
                <a:tc>
                  <a:txBody>
                    <a:bodyPr/>
                    <a:lstStyle/>
                    <a:p>
                      <a:pPr marL="0" marR="0" algn="ctr">
                        <a:spcBef>
                          <a:spcPts val="600"/>
                        </a:spcBef>
                        <a:spcAft>
                          <a:spcPts val="0"/>
                        </a:spcAft>
                      </a:pPr>
                      <a:r>
                        <a:rPr lang="en-US" sz="1100" b="1" dirty="0">
                          <a:effectLst/>
                          <a:latin typeface="+mn-lt"/>
                          <a:cs typeface="Times New Roman" panose="02020603050405020304" pitchFamily="18" charset="0"/>
                        </a:rPr>
                        <a:t>1,739</a:t>
                      </a:r>
                    </a:p>
                    <a:p>
                      <a:pPr marL="0" marR="0" algn="ctr">
                        <a:spcBef>
                          <a:spcPts val="0"/>
                        </a:spcBef>
                        <a:spcAft>
                          <a:spcPts val="0"/>
                        </a:spcAft>
                      </a:pPr>
                      <a:r>
                        <a:rPr lang="en-US" sz="1100" dirty="0">
                          <a:effectLst/>
                          <a:latin typeface="+mn-lt"/>
                          <a:cs typeface="Times New Roman" panose="02020603050405020304" pitchFamily="18" charset="0"/>
                        </a:rPr>
                        <a:t>(0.3%)</a:t>
                      </a:r>
                      <a:endParaRPr lang="en-US" sz="11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3">
                        <a:lumMod val="60000"/>
                        <a:lumOff val="40000"/>
                      </a:schemeClr>
                    </a:solidFill>
                  </a:tcPr>
                </a:tc>
                <a:tc>
                  <a:txBody>
                    <a:bodyPr/>
                    <a:lstStyle/>
                    <a:p>
                      <a:pPr marL="0" marR="0" algn="ctr">
                        <a:spcBef>
                          <a:spcPts val="600"/>
                        </a:spcBef>
                        <a:spcAft>
                          <a:spcPts val="0"/>
                        </a:spcAft>
                      </a:pPr>
                      <a:r>
                        <a:rPr lang="en-US" sz="1100" b="1" dirty="0">
                          <a:effectLst/>
                          <a:latin typeface="+mn-lt"/>
                          <a:cs typeface="Times New Roman" panose="02020603050405020304" pitchFamily="18" charset="0"/>
                        </a:rPr>
                        <a:t>12,718</a:t>
                      </a:r>
                    </a:p>
                    <a:p>
                      <a:pPr marL="0" marR="0" algn="ctr">
                        <a:spcBef>
                          <a:spcPts val="0"/>
                        </a:spcBef>
                        <a:spcAft>
                          <a:spcPts val="0"/>
                        </a:spcAft>
                      </a:pPr>
                      <a:r>
                        <a:rPr lang="en-US" sz="1100" dirty="0">
                          <a:effectLst/>
                          <a:latin typeface="+mn-lt"/>
                          <a:cs typeface="Times New Roman" panose="02020603050405020304" pitchFamily="18" charset="0"/>
                        </a:rPr>
                        <a:t>(2.4%)</a:t>
                      </a:r>
                      <a:endParaRPr lang="en-US" sz="11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3">
                        <a:lumMod val="60000"/>
                        <a:lumOff val="40000"/>
                      </a:schemeClr>
                    </a:solidFill>
                  </a:tcPr>
                </a:tc>
                <a:tc>
                  <a:txBody>
                    <a:bodyPr/>
                    <a:lstStyle/>
                    <a:p>
                      <a:pPr marL="0" marR="0" algn="ctr">
                        <a:spcBef>
                          <a:spcPts val="600"/>
                        </a:spcBef>
                        <a:spcAft>
                          <a:spcPts val="0"/>
                        </a:spcAft>
                      </a:pPr>
                      <a:r>
                        <a:rPr lang="en-US" sz="1100" b="1" dirty="0">
                          <a:effectLst/>
                          <a:latin typeface="+mn-lt"/>
                          <a:cs typeface="Times New Roman" panose="02020603050405020304" pitchFamily="18" charset="0"/>
                        </a:rPr>
                        <a:t>3,747</a:t>
                      </a:r>
                    </a:p>
                    <a:p>
                      <a:pPr marL="0" marR="0" algn="ctr">
                        <a:spcBef>
                          <a:spcPts val="0"/>
                        </a:spcBef>
                        <a:spcAft>
                          <a:spcPts val="0"/>
                        </a:spcAft>
                      </a:pPr>
                      <a:r>
                        <a:rPr lang="en-US" sz="1100" dirty="0">
                          <a:effectLst/>
                          <a:latin typeface="+mn-lt"/>
                          <a:cs typeface="Times New Roman" panose="02020603050405020304" pitchFamily="18" charset="0"/>
                        </a:rPr>
                        <a:t>(0.7%)</a:t>
                      </a:r>
                      <a:endParaRPr lang="en-US" sz="11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3">
                        <a:lumMod val="60000"/>
                        <a:lumOff val="40000"/>
                      </a:schemeClr>
                    </a:solidFill>
                  </a:tcPr>
                </a:tc>
                <a:tc>
                  <a:txBody>
                    <a:bodyPr/>
                    <a:lstStyle/>
                    <a:p>
                      <a:pPr marL="0" marR="0" algn="ctr">
                        <a:spcBef>
                          <a:spcPts val="600"/>
                        </a:spcBef>
                        <a:spcAft>
                          <a:spcPts val="0"/>
                        </a:spcAft>
                      </a:pPr>
                      <a:r>
                        <a:rPr lang="en-US" sz="1100" b="1" dirty="0">
                          <a:effectLst/>
                          <a:latin typeface="+mn-lt"/>
                          <a:cs typeface="Times New Roman" panose="02020603050405020304" pitchFamily="18" charset="0"/>
                        </a:rPr>
                        <a:t>532,327</a:t>
                      </a:r>
                      <a:endParaRPr lang="en-US" sz="1100" b="1"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3">
                        <a:lumMod val="60000"/>
                        <a:lumOff val="40000"/>
                      </a:schemeClr>
                    </a:solidFill>
                  </a:tcPr>
                </a:tc>
              </a:tr>
              <a:tr h="331643">
                <a:tc>
                  <a:txBody>
                    <a:bodyPr/>
                    <a:lstStyle/>
                    <a:p>
                      <a:pPr marL="0" marR="0">
                        <a:spcBef>
                          <a:spcPts val="600"/>
                        </a:spcBef>
                        <a:spcAft>
                          <a:spcPts val="600"/>
                        </a:spcAft>
                      </a:pPr>
                      <a:r>
                        <a:rPr lang="en-US" sz="1100" dirty="0">
                          <a:effectLst/>
                          <a:latin typeface="Times New Roman" panose="02020603050405020304" pitchFamily="18" charset="0"/>
                          <a:cs typeface="Times New Roman" panose="02020603050405020304" pitchFamily="18" charset="0"/>
                        </a:rPr>
                        <a:t>Acres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4">
                        <a:lumMod val="75000"/>
                      </a:schemeClr>
                    </a:solidFill>
                  </a:tcPr>
                </a:tc>
                <a:tc>
                  <a:txBody>
                    <a:bodyPr/>
                    <a:lstStyle/>
                    <a:p>
                      <a:pPr marL="0" marR="0" algn="ctr">
                        <a:spcBef>
                          <a:spcPts val="0"/>
                        </a:spcBef>
                        <a:spcAft>
                          <a:spcPts val="0"/>
                        </a:spcAft>
                      </a:pPr>
                      <a:r>
                        <a:rPr lang="en-US" sz="1100" b="1" dirty="0">
                          <a:effectLst/>
                          <a:latin typeface="+mn-lt"/>
                          <a:cs typeface="Times New Roman" panose="02020603050405020304" pitchFamily="18" charset="0"/>
                        </a:rPr>
                        <a:t>514,123</a:t>
                      </a:r>
                    </a:p>
                    <a:p>
                      <a:pPr marL="0" marR="0" algn="ctr">
                        <a:spcBef>
                          <a:spcPts val="0"/>
                        </a:spcBef>
                        <a:spcAft>
                          <a:spcPts val="0"/>
                        </a:spcAft>
                      </a:pPr>
                      <a:r>
                        <a:rPr lang="en-US" sz="1100" dirty="0">
                          <a:effectLst/>
                          <a:latin typeface="+mn-lt"/>
                          <a:cs typeface="Times New Roman" panose="02020603050405020304" pitchFamily="18" charset="0"/>
                        </a:rPr>
                        <a:t>(2.2%)</a:t>
                      </a:r>
                      <a:endParaRPr lang="en-US" sz="11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b="1" dirty="0">
                          <a:effectLst/>
                          <a:latin typeface="+mn-lt"/>
                          <a:cs typeface="Times New Roman" panose="02020603050405020304" pitchFamily="18" charset="0"/>
                        </a:rPr>
                        <a:t>4,281,604</a:t>
                      </a:r>
                    </a:p>
                    <a:p>
                      <a:pPr marL="0" marR="0" algn="ctr">
                        <a:spcBef>
                          <a:spcPts val="0"/>
                        </a:spcBef>
                        <a:spcAft>
                          <a:spcPts val="0"/>
                        </a:spcAft>
                      </a:pPr>
                      <a:r>
                        <a:rPr lang="en-US" sz="1100" dirty="0">
                          <a:effectLst/>
                          <a:latin typeface="+mn-lt"/>
                          <a:cs typeface="Times New Roman" panose="02020603050405020304" pitchFamily="18" charset="0"/>
                        </a:rPr>
                        <a:t>(18.7%)</a:t>
                      </a:r>
                      <a:endParaRPr lang="en-US" sz="11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b="1" dirty="0">
                          <a:effectLst/>
                          <a:latin typeface="+mn-lt"/>
                          <a:cs typeface="Times New Roman" panose="02020603050405020304" pitchFamily="18" charset="0"/>
                        </a:rPr>
                        <a:t>177,356</a:t>
                      </a:r>
                    </a:p>
                    <a:p>
                      <a:pPr marL="0" marR="0" algn="ctr">
                        <a:spcBef>
                          <a:spcPts val="0"/>
                        </a:spcBef>
                        <a:spcAft>
                          <a:spcPts val="0"/>
                        </a:spcAft>
                      </a:pPr>
                      <a:r>
                        <a:rPr lang="en-US" sz="1100" dirty="0">
                          <a:effectLst/>
                          <a:latin typeface="+mn-lt"/>
                          <a:cs typeface="Times New Roman" panose="02020603050405020304" pitchFamily="18" charset="0"/>
                        </a:rPr>
                        <a:t>(0.8%)</a:t>
                      </a:r>
                      <a:endParaRPr lang="en-US" sz="11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b="1" dirty="0" smtClean="0">
                          <a:effectLst/>
                          <a:latin typeface="+mn-lt"/>
                          <a:cs typeface="Times New Roman" panose="02020603050405020304" pitchFamily="18" charset="0"/>
                        </a:rPr>
                        <a:t>17,951,871</a:t>
                      </a:r>
                    </a:p>
                    <a:p>
                      <a:pPr marL="0" marR="0" algn="ctr">
                        <a:spcBef>
                          <a:spcPts val="0"/>
                        </a:spcBef>
                        <a:spcAft>
                          <a:spcPts val="0"/>
                        </a:spcAft>
                      </a:pPr>
                      <a:r>
                        <a:rPr lang="en-US" sz="1100" dirty="0" smtClean="0">
                          <a:effectLst/>
                          <a:latin typeface="+mn-lt"/>
                          <a:cs typeface="Times New Roman" panose="02020603050405020304" pitchFamily="18" charset="0"/>
                        </a:rPr>
                        <a:t>(78.3</a:t>
                      </a:r>
                      <a:r>
                        <a:rPr lang="en-US" sz="1100" dirty="0">
                          <a:effectLst/>
                          <a:latin typeface="+mn-lt"/>
                          <a:cs typeface="Times New Roman" panose="02020603050405020304" pitchFamily="18" charset="0"/>
                        </a:rPr>
                        <a:t>%)</a:t>
                      </a:r>
                      <a:endParaRPr lang="en-US" sz="11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100" b="1" dirty="0">
                          <a:effectLst/>
                          <a:latin typeface="+mn-lt"/>
                          <a:cs typeface="Times New Roman" panose="02020603050405020304" pitchFamily="18" charset="0"/>
                        </a:rPr>
                        <a:t>22,924,954</a:t>
                      </a:r>
                      <a:endParaRPr lang="en-US" sz="1100" b="1" dirty="0">
                        <a:effectLst/>
                        <a:latin typeface="+mn-lt"/>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00409986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381000" y="318945"/>
            <a:ext cx="8382000" cy="443198"/>
          </a:xfrm>
        </p:spPr>
        <p:txBody>
          <a:bodyPr/>
          <a:lstStyle/>
          <a:p>
            <a:r>
              <a:rPr lang="en-US" dirty="0" smtClean="0"/>
              <a:t>Understanding our </a:t>
            </a:r>
            <a:r>
              <a:rPr lang="en-US" dirty="0"/>
              <a:t>environmental </a:t>
            </a:r>
            <a:r>
              <a:rPr lang="en-US" dirty="0" smtClean="0"/>
              <a:t>footprint: </a:t>
            </a:r>
            <a:endParaRPr lang="en-US" dirty="0"/>
          </a:p>
        </p:txBody>
      </p:sp>
      <p:sp>
        <p:nvSpPr>
          <p:cNvPr id="30723" name="Rectangle 3"/>
          <p:cNvSpPr>
            <a:spLocks noGrp="1" noChangeArrowheads="1"/>
          </p:cNvSpPr>
          <p:nvPr>
            <p:ph type="body" sz="quarter" idx="10"/>
          </p:nvPr>
        </p:nvSpPr>
        <p:spPr>
          <a:xfrm>
            <a:off x="406400" y="1202520"/>
            <a:ext cx="8610600" cy="2619179"/>
          </a:xfrm>
        </p:spPr>
        <p:txBody>
          <a:bodyPr/>
          <a:lstStyle/>
          <a:p>
            <a:pPr>
              <a:lnSpc>
                <a:spcPct val="70000"/>
              </a:lnSpc>
            </a:pPr>
            <a:r>
              <a:rPr lang="en-US" b="0" dirty="0" smtClean="0"/>
              <a:t>Remediation projects are resource intensive. Take energy, Superfund </a:t>
            </a:r>
            <a:r>
              <a:rPr lang="en-US" b="0" dirty="0"/>
              <a:t>Program </a:t>
            </a:r>
            <a:r>
              <a:rPr lang="en-US" b="0" dirty="0" smtClean="0"/>
              <a:t>uses </a:t>
            </a:r>
            <a:r>
              <a:rPr lang="en-US" b="0" dirty="0"/>
              <a:t>energy to power remedies:</a:t>
            </a:r>
          </a:p>
          <a:p>
            <a:pPr lvl="1">
              <a:lnSpc>
                <a:spcPct val="70000"/>
              </a:lnSpc>
            </a:pPr>
            <a:r>
              <a:rPr lang="en-US" sz="2000" dirty="0" smtClean="0"/>
              <a:t>404,000 MT CO2e  - 2012 </a:t>
            </a:r>
            <a:r>
              <a:rPr lang="en-US" sz="2000" dirty="0"/>
              <a:t>emissions e</a:t>
            </a:r>
            <a:r>
              <a:rPr lang="en-US" sz="2000" dirty="0" smtClean="0"/>
              <a:t>stimate by largest treatment systems</a:t>
            </a:r>
          </a:p>
          <a:p>
            <a:pPr lvl="1">
              <a:lnSpc>
                <a:spcPct val="70000"/>
              </a:lnSpc>
            </a:pPr>
            <a:r>
              <a:rPr lang="en-US" sz="2000" dirty="0" smtClean="0"/>
              <a:t>Equivalent </a:t>
            </a:r>
            <a:r>
              <a:rPr lang="en-US" sz="2000" dirty="0"/>
              <a:t>to emissions from 25,000 </a:t>
            </a:r>
            <a:r>
              <a:rPr lang="en-US" sz="2000" dirty="0" smtClean="0"/>
              <a:t>cars</a:t>
            </a:r>
          </a:p>
          <a:p>
            <a:pPr lvl="1">
              <a:lnSpc>
                <a:spcPct val="70000"/>
              </a:lnSpc>
            </a:pPr>
            <a:endParaRPr lang="en-US" sz="900" dirty="0"/>
          </a:p>
          <a:p>
            <a:pPr>
              <a:lnSpc>
                <a:spcPct val="70000"/>
              </a:lnSpc>
            </a:pPr>
            <a:r>
              <a:rPr lang="en-US" b="0" dirty="0" smtClean="0"/>
              <a:t>The </a:t>
            </a:r>
            <a:r>
              <a:rPr lang="en-US" b="0" dirty="0"/>
              <a:t>benefits are </a:t>
            </a:r>
            <a:r>
              <a:rPr lang="en-US" b="0" dirty="0" smtClean="0"/>
              <a:t>real, and both </a:t>
            </a:r>
            <a:r>
              <a:rPr lang="en-US" b="0" dirty="0"/>
              <a:t>local and global</a:t>
            </a:r>
          </a:p>
          <a:p>
            <a:pPr>
              <a:lnSpc>
                <a:spcPct val="70000"/>
              </a:lnSpc>
            </a:pPr>
            <a:endParaRPr lang="en-US" dirty="0" smtClean="0"/>
          </a:p>
          <a:p>
            <a:pPr lvl="1">
              <a:lnSpc>
                <a:spcPct val="70000"/>
              </a:lnSpc>
            </a:pPr>
            <a:endParaRPr lang="en-US" dirty="0" smtClean="0"/>
          </a:p>
        </p:txBody>
      </p:sp>
      <p:sp>
        <p:nvSpPr>
          <p:cNvPr id="7" name="Slide Number Placeholder 2"/>
          <p:cNvSpPr txBox="1">
            <a:spLocks/>
          </p:cNvSpPr>
          <p:nvPr/>
        </p:nvSpPr>
        <p:spPr>
          <a:xfrm>
            <a:off x="8382000" y="6511925"/>
            <a:ext cx="685800" cy="346076"/>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11C1CDDD-26A6-4238-A94D-3281FBF69CDD}" type="slidenum">
              <a:rPr lang="en-US" sz="2400" smtClean="0"/>
              <a:pPr/>
              <a:t>4</a:t>
            </a:fld>
            <a:endParaRPr lang="en-US" sz="2000" dirty="0"/>
          </a:p>
        </p:txBody>
      </p:sp>
      <p:grpSp>
        <p:nvGrpSpPr>
          <p:cNvPr id="5" name="Group 4"/>
          <p:cNvGrpSpPr/>
          <p:nvPr/>
        </p:nvGrpSpPr>
        <p:grpSpPr>
          <a:xfrm>
            <a:off x="1676400" y="3009534"/>
            <a:ext cx="5486400" cy="3675429"/>
            <a:chOff x="4177248" y="3276600"/>
            <a:chExt cx="4889587" cy="3134924"/>
          </a:xfrm>
        </p:grpSpPr>
        <p:pic>
          <p:nvPicPr>
            <p:cNvPr id="3" name="Picture 2"/>
            <p:cNvPicPr>
              <a:picLocks noChangeAspect="1"/>
            </p:cNvPicPr>
            <p:nvPr/>
          </p:nvPicPr>
          <p:blipFill>
            <a:blip r:embed="rId3"/>
            <a:stretch>
              <a:fillRect/>
            </a:stretch>
          </p:blipFill>
          <p:spPr>
            <a:xfrm>
              <a:off x="4177248" y="3276600"/>
              <a:ext cx="4889587" cy="2907594"/>
            </a:xfrm>
            <a:prstGeom prst="rect">
              <a:avLst/>
            </a:prstGeom>
          </p:spPr>
        </p:pic>
        <p:sp>
          <p:nvSpPr>
            <p:cNvPr id="4" name="TextBox 3"/>
            <p:cNvSpPr txBox="1"/>
            <p:nvPr/>
          </p:nvSpPr>
          <p:spPr>
            <a:xfrm>
              <a:off x="4177248" y="6122757"/>
              <a:ext cx="4889587" cy="288767"/>
            </a:xfrm>
            <a:prstGeom prst="rect">
              <a:avLst/>
            </a:prstGeom>
            <a:noFill/>
          </p:spPr>
          <p:txBody>
            <a:bodyPr wrap="square" rtlCol="0">
              <a:spAutoFit/>
            </a:bodyPr>
            <a:lstStyle/>
            <a:p>
              <a:pPr algn="ctr"/>
              <a:r>
                <a:rPr lang="en-US" sz="1600" dirty="0" smtClean="0"/>
                <a:t>Source: https</a:t>
              </a:r>
              <a:r>
                <a:rPr lang="en-US" sz="1600" dirty="0"/>
                <a:t>://clu-in.org/s.focus/c/pub/i/2545/</a:t>
              </a:r>
            </a:p>
          </p:txBody>
        </p:sp>
      </p:grpSp>
    </p:spTree>
    <p:extLst>
      <p:ext uri="{BB962C8B-B14F-4D97-AF65-F5344CB8AC3E}">
        <p14:creationId xmlns:p14="http://schemas.microsoft.com/office/powerpoint/2010/main" val="169416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83058"/>
            <a:ext cx="8382000" cy="886397"/>
          </a:xfrm>
        </p:spPr>
        <p:txBody>
          <a:bodyPr/>
          <a:lstStyle/>
          <a:p>
            <a:r>
              <a:rPr lang="en-US" dirty="0" smtClean="0"/>
              <a:t>Challenge:  Lowering the Environmental Footprint of Site Cleanup Projects</a:t>
            </a:r>
          </a:p>
        </p:txBody>
      </p:sp>
      <p:sp>
        <p:nvSpPr>
          <p:cNvPr id="98312" name="AutoShape 8"/>
          <p:cNvSpPr>
            <a:spLocks noChangeArrowheads="1"/>
          </p:cNvSpPr>
          <p:nvPr/>
        </p:nvSpPr>
        <p:spPr bwMode="auto">
          <a:xfrm>
            <a:off x="457200" y="1981200"/>
            <a:ext cx="8154577" cy="2441380"/>
          </a:xfrm>
          <a:prstGeom prst="ribbon2">
            <a:avLst>
              <a:gd name="adj1" fmla="val 12500"/>
              <a:gd name="adj2" fmla="val 6213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12700">
            <a:solidFill>
              <a:schemeClr val="bg1"/>
            </a:solidFill>
            <a:round/>
            <a:headEnd type="none" w="sm" len="sm"/>
            <a:tailEnd type="none" w="sm" len="sm"/>
          </a:ln>
          <a:effectLst/>
        </p:spPr>
        <p:txBody>
          <a:bodyPr wrap="none" anchor="ctr"/>
          <a:lstStyle/>
          <a:p>
            <a:pPr algn="ctr">
              <a:lnSpc>
                <a:spcPct val="94000"/>
              </a:lnSpc>
              <a:spcBef>
                <a:spcPct val="25000"/>
              </a:spcBef>
              <a:spcAft>
                <a:spcPct val="10000"/>
              </a:spcAft>
              <a:buClr>
                <a:srgbClr val="000000"/>
              </a:buClr>
              <a:buSzPct val="90000"/>
              <a:buFont typeface="Wingdings" pitchFamily="2" charset="2"/>
              <a:buNone/>
              <a:defRPr/>
            </a:pPr>
            <a:r>
              <a:rPr lang="en-US" sz="2000" i="1" dirty="0">
                <a:solidFill>
                  <a:srgbClr val="000000"/>
                </a:solidFill>
                <a:ea typeface="ＭＳ Ｐゴシック" charset="-128"/>
              </a:rPr>
              <a:t>The practice of considering all </a:t>
            </a:r>
          </a:p>
          <a:p>
            <a:pPr algn="ctr">
              <a:lnSpc>
                <a:spcPct val="94000"/>
              </a:lnSpc>
              <a:spcBef>
                <a:spcPct val="25000"/>
              </a:spcBef>
              <a:spcAft>
                <a:spcPct val="10000"/>
              </a:spcAft>
              <a:buClr>
                <a:srgbClr val="000000"/>
              </a:buClr>
              <a:buSzPct val="90000"/>
              <a:buFont typeface="Wingdings" pitchFamily="2" charset="2"/>
              <a:buNone/>
              <a:defRPr/>
            </a:pPr>
            <a:r>
              <a:rPr lang="en-US" sz="2000" i="1" dirty="0">
                <a:solidFill>
                  <a:srgbClr val="000000"/>
                </a:solidFill>
                <a:ea typeface="ＭＳ Ｐゴシック" charset="-128"/>
              </a:rPr>
              <a:t>environmental effects of remedy </a:t>
            </a:r>
          </a:p>
          <a:p>
            <a:pPr algn="ctr">
              <a:lnSpc>
                <a:spcPct val="94000"/>
              </a:lnSpc>
              <a:spcBef>
                <a:spcPct val="25000"/>
              </a:spcBef>
              <a:spcAft>
                <a:spcPct val="10000"/>
              </a:spcAft>
              <a:buClr>
                <a:srgbClr val="000000"/>
              </a:buClr>
              <a:buSzPct val="90000"/>
              <a:buFont typeface="Wingdings" pitchFamily="2" charset="2"/>
              <a:buNone/>
              <a:defRPr/>
            </a:pPr>
            <a:r>
              <a:rPr lang="en-US" sz="2000" i="1" dirty="0">
                <a:solidFill>
                  <a:srgbClr val="000000"/>
                </a:solidFill>
                <a:ea typeface="ＭＳ Ｐゴシック" charset="-128"/>
              </a:rPr>
              <a:t>implementation and incorporating </a:t>
            </a:r>
          </a:p>
          <a:p>
            <a:pPr algn="ctr">
              <a:lnSpc>
                <a:spcPct val="94000"/>
              </a:lnSpc>
              <a:spcBef>
                <a:spcPct val="25000"/>
              </a:spcBef>
              <a:spcAft>
                <a:spcPct val="10000"/>
              </a:spcAft>
              <a:buClr>
                <a:srgbClr val="000000"/>
              </a:buClr>
              <a:buSzPct val="90000"/>
              <a:buFont typeface="Wingdings" pitchFamily="2" charset="2"/>
              <a:buNone/>
              <a:defRPr/>
            </a:pPr>
            <a:r>
              <a:rPr lang="en-US" sz="2000" i="1" dirty="0">
                <a:solidFill>
                  <a:srgbClr val="000000"/>
                </a:solidFill>
                <a:ea typeface="ＭＳ Ｐゴシック" charset="-128"/>
              </a:rPr>
              <a:t>options to minimize the environmental </a:t>
            </a:r>
          </a:p>
          <a:p>
            <a:pPr algn="ctr">
              <a:lnSpc>
                <a:spcPct val="94000"/>
              </a:lnSpc>
              <a:spcBef>
                <a:spcPct val="25000"/>
              </a:spcBef>
              <a:spcAft>
                <a:spcPct val="10000"/>
              </a:spcAft>
              <a:buClr>
                <a:srgbClr val="000000"/>
              </a:buClr>
              <a:buSzPct val="90000"/>
              <a:buFont typeface="Wingdings" pitchFamily="2" charset="2"/>
              <a:buNone/>
              <a:defRPr/>
            </a:pPr>
            <a:r>
              <a:rPr lang="en-US" sz="2000" i="1" dirty="0">
                <a:solidFill>
                  <a:srgbClr val="000000"/>
                </a:solidFill>
                <a:ea typeface="ＭＳ Ｐゴシック" charset="-128"/>
              </a:rPr>
              <a:t>footprints of cleanup actions.</a:t>
            </a:r>
          </a:p>
        </p:txBody>
      </p:sp>
      <p:sp>
        <p:nvSpPr>
          <p:cNvPr id="4" name="Rectangle 2"/>
          <p:cNvSpPr txBox="1">
            <a:spLocks noChangeArrowheads="1"/>
          </p:cNvSpPr>
          <p:nvPr/>
        </p:nvSpPr>
        <p:spPr bwMode="auto">
          <a:xfrm>
            <a:off x="914400" y="4800600"/>
            <a:ext cx="7239000" cy="1066800"/>
          </a:xfrm>
          <a:prstGeom prst="rect">
            <a:avLst/>
          </a:prstGeom>
          <a:noFill/>
          <a:ln w="9525">
            <a:noFill/>
            <a:miter lim="800000"/>
            <a:headEnd/>
            <a:tailEnd/>
          </a:ln>
        </p:spPr>
        <p:txBody>
          <a:bodyPr lIns="92075" tIns="46038" rIns="92075" bIns="46038" anchor="ctr"/>
          <a:lstStyle/>
          <a:p>
            <a:pPr algn="ctr">
              <a:defRPr/>
            </a:pPr>
            <a:r>
              <a:rPr lang="en-US" sz="2400" kern="0" dirty="0" smtClean="0">
                <a:solidFill>
                  <a:srgbClr val="202F4A"/>
                </a:solidFill>
                <a:latin typeface="Calibri"/>
                <a:ea typeface="ＭＳ Ｐゴシック" pitchFamily="34" charset="-128"/>
              </a:rPr>
              <a:t>*as defined by US EPA, </a:t>
            </a:r>
            <a:r>
              <a:rPr lang="en-US" sz="2400" i="1" kern="0" dirty="0" smtClean="0">
                <a:solidFill>
                  <a:srgbClr val="202F4A"/>
                </a:solidFill>
                <a:latin typeface="Calibri"/>
                <a:ea typeface="ＭＳ Ｐゴシック" pitchFamily="34" charset="-128"/>
              </a:rPr>
              <a:t>a.k.a. </a:t>
            </a:r>
            <a:r>
              <a:rPr lang="en-US" sz="2400" kern="0" dirty="0" smtClean="0">
                <a:solidFill>
                  <a:srgbClr val="202F4A"/>
                </a:solidFill>
                <a:latin typeface="Calibri"/>
                <a:ea typeface="ＭＳ Ｐゴシック" pitchFamily="34" charset="-128"/>
              </a:rPr>
              <a:t>greener </a:t>
            </a:r>
            <a:r>
              <a:rPr lang="en-US" sz="2400" kern="0" dirty="0">
                <a:solidFill>
                  <a:srgbClr val="202F4A"/>
                </a:solidFill>
                <a:latin typeface="Calibri"/>
                <a:ea typeface="ＭＳ Ｐゴシック" pitchFamily="34" charset="-128"/>
              </a:rPr>
              <a:t>cleanups, etc</a:t>
            </a:r>
            <a:r>
              <a:rPr lang="en-US" sz="2400" kern="0" dirty="0" smtClean="0">
                <a:solidFill>
                  <a:srgbClr val="202F4A"/>
                </a:solidFill>
                <a:latin typeface="Calibri"/>
                <a:ea typeface="ＭＳ Ｐゴシック" pitchFamily="34" charset="-128"/>
              </a:rPr>
              <a:t>. </a:t>
            </a:r>
            <a:endParaRPr lang="en-US" sz="2400" kern="0" dirty="0">
              <a:solidFill>
                <a:srgbClr val="202F4A"/>
              </a:solidFill>
              <a:latin typeface="Calibri"/>
              <a:ea typeface="ＭＳ Ｐゴシック" pitchFamily="34" charset="-128"/>
            </a:endParaRPr>
          </a:p>
        </p:txBody>
      </p:sp>
      <p:sp>
        <p:nvSpPr>
          <p:cNvPr id="7" name="Slide Number Placeholder 2"/>
          <p:cNvSpPr>
            <a:spLocks noGrp="1"/>
          </p:cNvSpPr>
          <p:nvPr>
            <p:ph type="sldNum" sz="quarter" idx="4"/>
          </p:nvPr>
        </p:nvSpPr>
        <p:spPr>
          <a:xfrm>
            <a:off x="8305800" y="6477000"/>
            <a:ext cx="822385" cy="381000"/>
          </a:xfrm>
          <a:prstGeom prst="rect">
            <a:avLst/>
          </a:prstGeom>
        </p:spPr>
        <p:txBody>
          <a:bodyPr vert="horz" lIns="91440" tIns="45720" rIns="91440" bIns="45720" rtlCol="0" anchor="ctr"/>
          <a:lstStyle/>
          <a:p>
            <a:fld id="{11C1CDDD-26A6-4238-A94D-3281FBF69CDD}" type="slidenum">
              <a:rPr lang="en-US" sz="2400"/>
              <a:pPr/>
              <a:t>5</a:t>
            </a:fld>
            <a:endParaRPr lang="en-US" sz="2400" dirty="0"/>
          </a:p>
        </p:txBody>
      </p:sp>
      <p:sp>
        <p:nvSpPr>
          <p:cNvPr id="9" name="Rectangle 2"/>
          <p:cNvSpPr txBox="1">
            <a:spLocks noChangeArrowheads="1"/>
          </p:cNvSpPr>
          <p:nvPr/>
        </p:nvSpPr>
        <p:spPr bwMode="auto">
          <a:xfrm>
            <a:off x="762000" y="1066800"/>
            <a:ext cx="7239000" cy="1066800"/>
          </a:xfrm>
          <a:prstGeom prst="rect">
            <a:avLst/>
          </a:prstGeom>
          <a:noFill/>
          <a:ln w="9525">
            <a:noFill/>
            <a:miter lim="800000"/>
            <a:headEnd/>
            <a:tailEnd/>
          </a:ln>
        </p:spPr>
        <p:txBody>
          <a:bodyPr lIns="92075" tIns="46038" rIns="92075" bIns="46038" anchor="ctr"/>
          <a:lstStyle/>
          <a:p>
            <a:pPr algn="ctr">
              <a:defRPr/>
            </a:pPr>
            <a:r>
              <a:rPr lang="en-US" sz="2800" kern="0" dirty="0" smtClean="0">
                <a:solidFill>
                  <a:srgbClr val="202F4A"/>
                </a:solidFill>
                <a:latin typeface="Calibri"/>
                <a:ea typeface="ＭＳ Ｐゴシック" pitchFamily="34" charset="-128"/>
              </a:rPr>
              <a:t>Green Remediation</a:t>
            </a:r>
            <a:r>
              <a:rPr lang="en-US" sz="2400" kern="0" dirty="0" smtClean="0">
                <a:solidFill>
                  <a:srgbClr val="202F4A"/>
                </a:solidFill>
                <a:latin typeface="Calibri"/>
                <a:ea typeface="ＭＳ Ｐゴシック" pitchFamily="34" charset="-128"/>
              </a:rPr>
              <a:t>*</a:t>
            </a:r>
            <a:endParaRPr lang="en-US" sz="2400" kern="0" dirty="0">
              <a:solidFill>
                <a:srgbClr val="202F4A"/>
              </a:solidFill>
              <a:latin typeface="Calibri"/>
              <a:ea typeface="ＭＳ Ｐゴシック" pitchFamily="34" charset="-128"/>
            </a:endParaRPr>
          </a:p>
        </p:txBody>
      </p:sp>
    </p:spTree>
    <p:extLst>
      <p:ext uri="{BB962C8B-B14F-4D97-AF65-F5344CB8AC3E}">
        <p14:creationId xmlns:p14="http://schemas.microsoft.com/office/powerpoint/2010/main" val="307434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9"/>
          <p:cNvSpPr>
            <a:spLocks noChangeArrowheads="1"/>
          </p:cNvSpPr>
          <p:nvPr/>
        </p:nvSpPr>
        <p:spPr bwMode="auto">
          <a:xfrm>
            <a:off x="0" y="0"/>
            <a:ext cx="152400" cy="152400"/>
          </a:xfrm>
          <a:prstGeom prst="rect">
            <a:avLst/>
          </a:prstGeom>
          <a:noFill/>
          <a:ln w="9525">
            <a:noFill/>
            <a:miter lim="800000"/>
            <a:headEnd/>
            <a:tailEnd/>
          </a:ln>
        </p:spPr>
        <p:txBody>
          <a:bodyPr wrap="none" anchor="ctr"/>
          <a:lstStyle/>
          <a:p>
            <a:endParaRPr lang="en-US"/>
          </a:p>
        </p:txBody>
      </p:sp>
      <p:grpSp>
        <p:nvGrpSpPr>
          <p:cNvPr id="19458" name="Group 27"/>
          <p:cNvGrpSpPr>
            <a:grpSpLocks/>
          </p:cNvGrpSpPr>
          <p:nvPr/>
        </p:nvGrpSpPr>
        <p:grpSpPr bwMode="auto">
          <a:xfrm>
            <a:off x="-76200" y="1295400"/>
            <a:ext cx="9220200" cy="5045075"/>
            <a:chOff x="-76200" y="1295400"/>
            <a:chExt cx="9220200" cy="5045075"/>
          </a:xfrm>
        </p:grpSpPr>
        <p:pic>
          <p:nvPicPr>
            <p:cNvPr id="19461" name="Picture 2"/>
            <p:cNvPicPr>
              <a:picLocks noChangeAspect="1" noChangeArrowheads="1"/>
            </p:cNvPicPr>
            <p:nvPr/>
          </p:nvPicPr>
          <p:blipFill>
            <a:blip r:embed="rId3" cstate="print"/>
            <a:srcRect/>
            <a:stretch>
              <a:fillRect/>
            </a:stretch>
          </p:blipFill>
          <p:spPr bwMode="auto">
            <a:xfrm>
              <a:off x="2601913" y="1298575"/>
              <a:ext cx="1919287" cy="1724025"/>
            </a:xfrm>
            <a:prstGeom prst="rect">
              <a:avLst/>
            </a:prstGeom>
            <a:noFill/>
            <a:ln w="9525">
              <a:noFill/>
              <a:miter lim="800000"/>
              <a:headEnd/>
              <a:tailEnd/>
            </a:ln>
          </p:spPr>
        </p:pic>
        <p:sp>
          <p:nvSpPr>
            <p:cNvPr id="19462" name="Rectangle 4"/>
            <p:cNvSpPr>
              <a:spLocks noChangeArrowheads="1"/>
            </p:cNvSpPr>
            <p:nvPr/>
          </p:nvSpPr>
          <p:spPr bwMode="auto">
            <a:xfrm>
              <a:off x="6096000" y="1371600"/>
              <a:ext cx="2819400" cy="701675"/>
            </a:xfrm>
            <a:prstGeom prst="rect">
              <a:avLst/>
            </a:prstGeom>
            <a:noFill/>
            <a:ln w="9525">
              <a:noFill/>
              <a:miter lim="800000"/>
              <a:headEnd/>
              <a:tailEnd/>
            </a:ln>
          </p:spPr>
          <p:txBody>
            <a:bodyPr>
              <a:spAutoFit/>
            </a:bodyPr>
            <a:lstStyle/>
            <a:p>
              <a:pPr algn="ctr" eaLnBrk="0" hangingPunct="0">
                <a:spcBef>
                  <a:spcPct val="20000"/>
                </a:spcBef>
              </a:pPr>
              <a:r>
                <a:rPr lang="en-US" sz="2000">
                  <a:solidFill>
                    <a:srgbClr val="525F11"/>
                  </a:solidFill>
                </a:rPr>
                <a:t>“Reduction, Efficiency, </a:t>
              </a:r>
              <a:br>
                <a:rPr lang="en-US" sz="2000">
                  <a:solidFill>
                    <a:srgbClr val="525F11"/>
                  </a:solidFill>
                </a:rPr>
              </a:br>
              <a:r>
                <a:rPr lang="en-US" sz="2000">
                  <a:solidFill>
                    <a:srgbClr val="525F11"/>
                  </a:solidFill>
                </a:rPr>
                <a:t>and Renewables…”</a:t>
              </a:r>
            </a:p>
          </p:txBody>
        </p:sp>
        <p:sp>
          <p:nvSpPr>
            <p:cNvPr id="19463" name="Rectangle 5"/>
            <p:cNvSpPr>
              <a:spLocks noChangeArrowheads="1"/>
            </p:cNvSpPr>
            <p:nvPr/>
          </p:nvSpPr>
          <p:spPr bwMode="auto">
            <a:xfrm>
              <a:off x="6553200" y="3733800"/>
              <a:ext cx="2590800" cy="1006475"/>
            </a:xfrm>
            <a:prstGeom prst="rect">
              <a:avLst/>
            </a:prstGeom>
            <a:noFill/>
            <a:ln w="9525">
              <a:noFill/>
              <a:miter lim="800000"/>
              <a:headEnd/>
              <a:tailEnd/>
            </a:ln>
          </p:spPr>
          <p:txBody>
            <a:bodyPr>
              <a:spAutoFit/>
            </a:bodyPr>
            <a:lstStyle/>
            <a:p>
              <a:pPr algn="ctr" eaLnBrk="0" hangingPunct="0">
                <a:spcBef>
                  <a:spcPct val="20000"/>
                </a:spcBef>
              </a:pPr>
              <a:r>
                <a:rPr lang="en-US" sz="2000" dirty="0">
                  <a:solidFill>
                    <a:srgbClr val="525F11"/>
                  </a:solidFill>
                </a:rPr>
                <a:t>“Protect Air Quality, Reduce Greenhouse Gases…”</a:t>
              </a:r>
            </a:p>
          </p:txBody>
        </p:sp>
        <p:sp>
          <p:nvSpPr>
            <p:cNvPr id="19464" name="Rectangle 6"/>
            <p:cNvSpPr>
              <a:spLocks noChangeArrowheads="1"/>
            </p:cNvSpPr>
            <p:nvPr/>
          </p:nvSpPr>
          <p:spPr bwMode="auto">
            <a:xfrm>
              <a:off x="-76200" y="1371600"/>
              <a:ext cx="2670175" cy="701675"/>
            </a:xfrm>
            <a:prstGeom prst="rect">
              <a:avLst/>
            </a:prstGeom>
            <a:noFill/>
            <a:ln w="9525">
              <a:noFill/>
              <a:miter lim="800000"/>
              <a:headEnd/>
              <a:tailEnd/>
            </a:ln>
          </p:spPr>
          <p:txBody>
            <a:bodyPr>
              <a:spAutoFit/>
            </a:bodyPr>
            <a:lstStyle/>
            <a:p>
              <a:pPr algn="ctr" eaLnBrk="0" hangingPunct="0">
                <a:spcBef>
                  <a:spcPct val="20000"/>
                </a:spcBef>
              </a:pPr>
              <a:r>
                <a:rPr lang="en-US" sz="2000">
                  <a:solidFill>
                    <a:srgbClr val="525F11"/>
                  </a:solidFill>
                </a:rPr>
                <a:t>“Minimize, Reuse, </a:t>
              </a:r>
              <a:br>
                <a:rPr lang="en-US" sz="2000">
                  <a:solidFill>
                    <a:srgbClr val="525F11"/>
                  </a:solidFill>
                </a:rPr>
              </a:br>
              <a:r>
                <a:rPr lang="en-US" sz="2000">
                  <a:solidFill>
                    <a:srgbClr val="525F11"/>
                  </a:solidFill>
                </a:rPr>
                <a:t>and Recycle…”</a:t>
              </a:r>
            </a:p>
          </p:txBody>
        </p:sp>
        <p:sp>
          <p:nvSpPr>
            <p:cNvPr id="19465" name="Rectangle 7"/>
            <p:cNvSpPr>
              <a:spLocks noChangeArrowheads="1"/>
            </p:cNvSpPr>
            <p:nvPr/>
          </p:nvSpPr>
          <p:spPr bwMode="auto">
            <a:xfrm>
              <a:off x="0" y="3733800"/>
              <a:ext cx="1905000" cy="1006475"/>
            </a:xfrm>
            <a:prstGeom prst="rect">
              <a:avLst/>
            </a:prstGeom>
            <a:noFill/>
            <a:ln w="9525">
              <a:noFill/>
              <a:miter lim="800000"/>
              <a:headEnd/>
              <a:tailEnd/>
            </a:ln>
          </p:spPr>
          <p:txBody>
            <a:bodyPr>
              <a:spAutoFit/>
            </a:bodyPr>
            <a:lstStyle/>
            <a:p>
              <a:pPr algn="ctr" eaLnBrk="0" hangingPunct="0">
                <a:spcBef>
                  <a:spcPct val="20000"/>
                </a:spcBef>
              </a:pPr>
              <a:r>
                <a:rPr lang="en-US" sz="2000">
                  <a:solidFill>
                    <a:srgbClr val="525F11"/>
                  </a:solidFill>
                </a:rPr>
                <a:t>“Conserve, Protect, </a:t>
              </a:r>
              <a:br>
                <a:rPr lang="en-US" sz="2000">
                  <a:solidFill>
                    <a:srgbClr val="525F11"/>
                  </a:solidFill>
                </a:rPr>
              </a:br>
              <a:r>
                <a:rPr lang="en-US" sz="2000">
                  <a:solidFill>
                    <a:srgbClr val="525F11"/>
                  </a:solidFill>
                </a:rPr>
                <a:t>and Restore…”</a:t>
              </a:r>
            </a:p>
          </p:txBody>
        </p:sp>
        <p:sp>
          <p:nvSpPr>
            <p:cNvPr id="19466" name="Rectangle 8"/>
            <p:cNvSpPr>
              <a:spLocks noChangeArrowheads="1"/>
            </p:cNvSpPr>
            <p:nvPr/>
          </p:nvSpPr>
          <p:spPr bwMode="auto">
            <a:xfrm>
              <a:off x="2667000" y="5638800"/>
              <a:ext cx="3756025" cy="701675"/>
            </a:xfrm>
            <a:prstGeom prst="rect">
              <a:avLst/>
            </a:prstGeom>
            <a:noFill/>
            <a:ln w="9525">
              <a:noFill/>
              <a:miter lim="800000"/>
              <a:headEnd/>
              <a:tailEnd/>
            </a:ln>
          </p:spPr>
          <p:txBody>
            <a:bodyPr>
              <a:spAutoFit/>
            </a:bodyPr>
            <a:lstStyle/>
            <a:p>
              <a:pPr algn="ctr" eaLnBrk="0" hangingPunct="0">
                <a:spcBef>
                  <a:spcPct val="20000"/>
                </a:spcBef>
              </a:pPr>
              <a:r>
                <a:rPr lang="en-US" sz="2000">
                  <a:solidFill>
                    <a:srgbClr val="525F11"/>
                  </a:solidFill>
                </a:rPr>
                <a:t>“Improve Quality, </a:t>
              </a:r>
              <a:br>
                <a:rPr lang="en-US" sz="2000">
                  <a:solidFill>
                    <a:srgbClr val="525F11"/>
                  </a:solidFill>
                </a:rPr>
              </a:br>
              <a:r>
                <a:rPr lang="en-US" sz="2000">
                  <a:solidFill>
                    <a:srgbClr val="525F11"/>
                  </a:solidFill>
                </a:rPr>
                <a:t>Decrease Quantity of Use…”</a:t>
              </a:r>
            </a:p>
          </p:txBody>
        </p:sp>
        <p:pic>
          <p:nvPicPr>
            <p:cNvPr id="19467" name="Picture 10"/>
            <p:cNvPicPr>
              <a:picLocks noChangeAspect="1" noChangeArrowheads="1"/>
            </p:cNvPicPr>
            <p:nvPr/>
          </p:nvPicPr>
          <p:blipFill>
            <a:blip r:embed="rId4" cstate="print"/>
            <a:srcRect/>
            <a:stretch>
              <a:fillRect/>
            </a:stretch>
          </p:blipFill>
          <p:spPr bwMode="auto">
            <a:xfrm>
              <a:off x="4633913" y="1295400"/>
              <a:ext cx="1924050" cy="1722438"/>
            </a:xfrm>
            <a:prstGeom prst="rect">
              <a:avLst/>
            </a:prstGeom>
            <a:noFill/>
            <a:ln w="9525">
              <a:noFill/>
              <a:miter lim="800000"/>
              <a:headEnd/>
              <a:tailEnd/>
            </a:ln>
          </p:spPr>
        </p:pic>
        <p:pic>
          <p:nvPicPr>
            <p:cNvPr id="19468" name="Picture 11"/>
            <p:cNvPicPr>
              <a:picLocks noChangeAspect="1" noChangeArrowheads="1"/>
            </p:cNvPicPr>
            <p:nvPr/>
          </p:nvPicPr>
          <p:blipFill>
            <a:blip r:embed="rId5" cstate="print"/>
            <a:srcRect/>
            <a:stretch>
              <a:fillRect/>
            </a:stretch>
          </p:blipFill>
          <p:spPr bwMode="auto">
            <a:xfrm>
              <a:off x="5214938" y="2808288"/>
              <a:ext cx="1474787" cy="2274887"/>
            </a:xfrm>
            <a:prstGeom prst="rect">
              <a:avLst/>
            </a:prstGeom>
            <a:noFill/>
            <a:ln w="9525">
              <a:noFill/>
              <a:miter lim="800000"/>
              <a:headEnd/>
              <a:tailEnd/>
            </a:ln>
          </p:spPr>
        </p:pic>
        <p:pic>
          <p:nvPicPr>
            <p:cNvPr id="19469" name="Picture 12"/>
            <p:cNvPicPr>
              <a:picLocks noChangeAspect="1" noChangeArrowheads="1"/>
            </p:cNvPicPr>
            <p:nvPr/>
          </p:nvPicPr>
          <p:blipFill>
            <a:blip r:embed="rId6" cstate="print"/>
            <a:srcRect/>
            <a:stretch>
              <a:fillRect/>
            </a:stretch>
          </p:blipFill>
          <p:spPr bwMode="auto">
            <a:xfrm>
              <a:off x="3362325" y="4286250"/>
              <a:ext cx="2392363" cy="1268413"/>
            </a:xfrm>
            <a:prstGeom prst="rect">
              <a:avLst/>
            </a:prstGeom>
            <a:noFill/>
            <a:ln w="9525">
              <a:noFill/>
              <a:miter lim="800000"/>
              <a:headEnd/>
              <a:tailEnd/>
            </a:ln>
          </p:spPr>
        </p:pic>
        <p:pic>
          <p:nvPicPr>
            <p:cNvPr id="19470" name="Picture 13"/>
            <p:cNvPicPr>
              <a:picLocks noChangeAspect="1" noChangeArrowheads="1"/>
            </p:cNvPicPr>
            <p:nvPr/>
          </p:nvPicPr>
          <p:blipFill>
            <a:blip r:embed="rId7" cstate="print"/>
            <a:srcRect/>
            <a:stretch>
              <a:fillRect/>
            </a:stretch>
          </p:blipFill>
          <p:spPr bwMode="auto">
            <a:xfrm>
              <a:off x="1828800" y="2781300"/>
              <a:ext cx="2106613" cy="2270125"/>
            </a:xfrm>
            <a:prstGeom prst="rect">
              <a:avLst/>
            </a:prstGeom>
            <a:noFill/>
            <a:ln w="9525">
              <a:noFill/>
              <a:miter lim="800000"/>
              <a:headEnd/>
              <a:tailEnd/>
            </a:ln>
          </p:spPr>
        </p:pic>
        <p:pic>
          <p:nvPicPr>
            <p:cNvPr id="19471" name="Picture 14"/>
            <p:cNvPicPr>
              <a:picLocks noChangeAspect="1" noChangeArrowheads="1"/>
            </p:cNvPicPr>
            <p:nvPr/>
          </p:nvPicPr>
          <p:blipFill>
            <a:blip r:embed="rId8" cstate="print"/>
            <a:srcRect/>
            <a:stretch>
              <a:fillRect/>
            </a:stretch>
          </p:blipFill>
          <p:spPr bwMode="auto">
            <a:xfrm>
              <a:off x="3860800" y="2947988"/>
              <a:ext cx="1470025" cy="811212"/>
            </a:xfrm>
            <a:prstGeom prst="rect">
              <a:avLst/>
            </a:prstGeom>
            <a:noFill/>
            <a:ln w="9525">
              <a:noFill/>
              <a:miter lim="800000"/>
              <a:headEnd/>
              <a:tailEnd/>
            </a:ln>
          </p:spPr>
        </p:pic>
      </p:grpSp>
      <p:sp>
        <p:nvSpPr>
          <p:cNvPr id="19459" name="Title 24"/>
          <p:cNvSpPr>
            <a:spLocks noGrp="1"/>
          </p:cNvSpPr>
          <p:nvPr>
            <p:ph type="title"/>
          </p:nvPr>
        </p:nvSpPr>
        <p:spPr>
          <a:xfrm>
            <a:off x="381000" y="97345"/>
            <a:ext cx="8382000" cy="886397"/>
          </a:xfrm>
        </p:spPr>
        <p:txBody>
          <a:bodyPr/>
          <a:lstStyle/>
          <a:p>
            <a:r>
              <a:rPr lang="en-US" dirty="0" smtClean="0"/>
              <a:t>Addressing the Environmental Leg of Sustainability: </a:t>
            </a:r>
            <a:br>
              <a:rPr lang="en-US" dirty="0" smtClean="0"/>
            </a:br>
            <a:r>
              <a:rPr lang="en-US" dirty="0" smtClean="0"/>
              <a:t>Core Elements of Green Remediation</a:t>
            </a:r>
          </a:p>
        </p:txBody>
      </p:sp>
      <p:sp>
        <p:nvSpPr>
          <p:cNvPr id="17" name="Slide Number Placeholder 2"/>
          <p:cNvSpPr>
            <a:spLocks noGrp="1"/>
          </p:cNvSpPr>
          <p:nvPr>
            <p:ph type="sldNum" sz="quarter" idx="4"/>
          </p:nvPr>
        </p:nvSpPr>
        <p:spPr>
          <a:xfrm>
            <a:off x="8305800" y="6477000"/>
            <a:ext cx="822385" cy="381000"/>
          </a:xfrm>
          <a:prstGeom prst="rect">
            <a:avLst/>
          </a:prstGeom>
        </p:spPr>
        <p:txBody>
          <a:bodyPr vert="horz" lIns="91440" tIns="45720" rIns="91440" bIns="45720" rtlCol="0" anchor="ctr"/>
          <a:lstStyle/>
          <a:p>
            <a:fld id="{11C1CDDD-26A6-4238-A94D-3281FBF69CDD}" type="slidenum">
              <a:rPr lang="en-US" sz="2400"/>
              <a:pPr/>
              <a:t>6</a:t>
            </a:fld>
            <a:endParaRPr lang="en-US" sz="2400" dirty="0"/>
          </a:p>
        </p:txBody>
      </p:sp>
    </p:spTree>
    <p:extLst>
      <p:ext uri="{BB962C8B-B14F-4D97-AF65-F5344CB8AC3E}">
        <p14:creationId xmlns:p14="http://schemas.microsoft.com/office/powerpoint/2010/main" val="213082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a:xfrm>
            <a:off x="152400" y="97346"/>
            <a:ext cx="8915400" cy="886397"/>
          </a:xfrm>
        </p:spPr>
        <p:txBody>
          <a:bodyPr/>
          <a:lstStyle/>
          <a:p>
            <a:r>
              <a:rPr lang="en-US" dirty="0" smtClean="0"/>
              <a:t>Examples of Greener Cleanup Best Management Practices*</a:t>
            </a:r>
          </a:p>
        </p:txBody>
      </p:sp>
      <p:sp>
        <p:nvSpPr>
          <p:cNvPr id="11" name="Slide Number Placeholder 10"/>
          <p:cNvSpPr>
            <a:spLocks noGrp="1"/>
          </p:cNvSpPr>
          <p:nvPr>
            <p:ph type="sldNum" sz="quarter" idx="4"/>
          </p:nvPr>
        </p:nvSpPr>
        <p:spPr/>
        <p:txBody>
          <a:bodyPr/>
          <a:lstStyle/>
          <a:p>
            <a:r>
              <a:rPr lang="en-US" smtClean="0"/>
              <a:t>3-</a:t>
            </a:r>
            <a:fld id="{11C1CDDD-26A6-4238-A94D-3281FBF69CDD}" type="slidenum">
              <a:rPr lang="en-US" smtClean="0"/>
              <a:pPr/>
              <a:t>7</a:t>
            </a:fld>
            <a:endParaRPr lang="en-US" dirty="0"/>
          </a:p>
        </p:txBody>
      </p:sp>
      <p:grpSp>
        <p:nvGrpSpPr>
          <p:cNvPr id="3" name="Group 2"/>
          <p:cNvGrpSpPr/>
          <p:nvPr/>
        </p:nvGrpSpPr>
        <p:grpSpPr>
          <a:xfrm>
            <a:off x="5181600" y="1145199"/>
            <a:ext cx="3581400" cy="2863555"/>
            <a:chOff x="5653276" y="1905000"/>
            <a:chExt cx="3200400" cy="2743570"/>
          </a:xfrm>
        </p:grpSpPr>
        <p:sp>
          <p:nvSpPr>
            <p:cNvPr id="33797" name="Rectangle 8"/>
            <p:cNvSpPr>
              <a:spLocks noChangeArrowheads="1"/>
            </p:cNvSpPr>
            <p:nvPr/>
          </p:nvSpPr>
          <p:spPr bwMode="auto">
            <a:xfrm>
              <a:off x="5653276" y="4147273"/>
              <a:ext cx="3200400" cy="50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400" b="1" dirty="0" smtClean="0">
                  <a:solidFill>
                    <a:srgbClr val="000000"/>
                  </a:solidFill>
                  <a:ea typeface="ＭＳ Ｐゴシック" pitchFamily="34" charset="-128"/>
                </a:rPr>
                <a:t>Energy: </a:t>
              </a:r>
              <a:r>
                <a:rPr lang="en-US" sz="1400" dirty="0" smtClean="0">
                  <a:solidFill>
                    <a:srgbClr val="000000"/>
                  </a:solidFill>
                  <a:ea typeface="ＭＳ Ｐゴシック" pitchFamily="34" charset="-128"/>
                </a:rPr>
                <a:t>An off-grid 25kW hybrid Solar system at a Superfund site (CO)</a:t>
              </a:r>
            </a:p>
          </p:txBody>
        </p:sp>
        <p:pic>
          <p:nvPicPr>
            <p:cNvPr id="2" name="Picture 1"/>
            <p:cNvPicPr>
              <a:picLocks noChangeAspect="1"/>
            </p:cNvPicPr>
            <p:nvPr/>
          </p:nvPicPr>
          <p:blipFill>
            <a:blip r:embed="rId3"/>
            <a:stretch>
              <a:fillRect/>
            </a:stretch>
          </p:blipFill>
          <p:spPr>
            <a:xfrm>
              <a:off x="5743952" y="1905000"/>
              <a:ext cx="3019048" cy="2266667"/>
            </a:xfrm>
            <a:prstGeom prst="rect">
              <a:avLst/>
            </a:prstGeom>
          </p:spPr>
        </p:pic>
      </p:grpSp>
      <p:grpSp>
        <p:nvGrpSpPr>
          <p:cNvPr id="7" name="Group 6"/>
          <p:cNvGrpSpPr/>
          <p:nvPr/>
        </p:nvGrpSpPr>
        <p:grpSpPr>
          <a:xfrm>
            <a:off x="274767" y="1157900"/>
            <a:ext cx="4373433" cy="2868017"/>
            <a:chOff x="271147" y="1157899"/>
            <a:chExt cx="4529453" cy="3161809"/>
          </a:xfrm>
        </p:grpSpPr>
        <p:pic>
          <p:nvPicPr>
            <p:cNvPr id="5" name="Picture 4"/>
            <p:cNvPicPr>
              <a:picLocks noChangeAspect="1"/>
            </p:cNvPicPr>
            <p:nvPr/>
          </p:nvPicPr>
          <p:blipFill>
            <a:blip r:embed="rId4"/>
            <a:stretch>
              <a:fillRect/>
            </a:stretch>
          </p:blipFill>
          <p:spPr>
            <a:xfrm>
              <a:off x="376238" y="1157899"/>
              <a:ext cx="4424362" cy="2591943"/>
            </a:xfrm>
            <a:prstGeom prst="rect">
              <a:avLst/>
            </a:prstGeom>
          </p:spPr>
        </p:pic>
        <p:sp>
          <p:nvSpPr>
            <p:cNvPr id="6" name="TextBox 5"/>
            <p:cNvSpPr txBox="1"/>
            <p:nvPr/>
          </p:nvSpPr>
          <p:spPr>
            <a:xfrm>
              <a:off x="271147" y="3742891"/>
              <a:ext cx="4524691" cy="576817"/>
            </a:xfrm>
            <a:prstGeom prst="rect">
              <a:avLst/>
            </a:prstGeom>
            <a:noFill/>
          </p:spPr>
          <p:txBody>
            <a:bodyPr wrap="square" rtlCol="0">
              <a:spAutoFit/>
            </a:bodyPr>
            <a:lstStyle/>
            <a:p>
              <a:pPr algn="ctr"/>
              <a:r>
                <a:rPr lang="en-US" sz="1400" b="1" dirty="0">
                  <a:solidFill>
                    <a:srgbClr val="000000"/>
                  </a:solidFill>
                  <a:ea typeface="ＭＳ Ｐゴシック" pitchFamily="34" charset="-128"/>
                </a:rPr>
                <a:t>Clean Air</a:t>
              </a:r>
              <a:r>
                <a:rPr lang="en-US" sz="1400" b="1" dirty="0" smtClean="0">
                  <a:solidFill>
                    <a:srgbClr val="000000"/>
                  </a:solidFill>
                  <a:ea typeface="ＭＳ Ｐゴシック" pitchFamily="34" charset="-128"/>
                </a:rPr>
                <a:t>: </a:t>
              </a:r>
              <a:r>
                <a:rPr lang="en-US" sz="1400" dirty="0" smtClean="0">
                  <a:solidFill>
                    <a:srgbClr val="000000"/>
                  </a:solidFill>
                  <a:ea typeface="ＭＳ Ｐゴシック" pitchFamily="34" charset="-128"/>
                </a:rPr>
                <a:t>Next generation Tier 4 equipment with diesel-electric </a:t>
              </a:r>
              <a:r>
                <a:rPr lang="en-US" sz="1400" dirty="0">
                  <a:solidFill>
                    <a:srgbClr val="000000"/>
                  </a:solidFill>
                  <a:ea typeface="ＭＳ Ｐゴシック" pitchFamily="34" charset="-128"/>
                </a:rPr>
                <a:t>power train </a:t>
              </a:r>
              <a:r>
                <a:rPr lang="en-US" sz="1400" dirty="0" smtClean="0">
                  <a:solidFill>
                    <a:srgbClr val="000000"/>
                  </a:solidFill>
                  <a:ea typeface="ＭＳ Ｐゴシック" pitchFamily="34" charset="-128"/>
                </a:rPr>
                <a:t>&amp; NOx, PM reduction (VT) </a:t>
              </a:r>
              <a:endParaRPr lang="en-US" sz="1400" dirty="0">
                <a:solidFill>
                  <a:srgbClr val="000000"/>
                </a:solidFill>
                <a:ea typeface="ＭＳ Ｐゴシック" pitchFamily="34" charset="-128"/>
              </a:endParaRPr>
            </a:p>
          </p:txBody>
        </p:sp>
      </p:grpSp>
      <p:grpSp>
        <p:nvGrpSpPr>
          <p:cNvPr id="10" name="Group 9"/>
          <p:cNvGrpSpPr/>
          <p:nvPr/>
        </p:nvGrpSpPr>
        <p:grpSpPr>
          <a:xfrm>
            <a:off x="5257672" y="3977299"/>
            <a:ext cx="3505328" cy="2514947"/>
            <a:chOff x="5257672" y="3977299"/>
            <a:chExt cx="3505328" cy="2514947"/>
          </a:xfrm>
        </p:grpSpPr>
        <p:pic>
          <p:nvPicPr>
            <p:cNvPr id="8" name="Picture 7"/>
            <p:cNvPicPr>
              <a:picLocks noChangeAspect="1"/>
            </p:cNvPicPr>
            <p:nvPr/>
          </p:nvPicPr>
          <p:blipFill>
            <a:blip r:embed="rId5"/>
            <a:stretch>
              <a:fillRect/>
            </a:stretch>
          </p:blipFill>
          <p:spPr>
            <a:xfrm>
              <a:off x="5283072" y="3977299"/>
              <a:ext cx="3378458" cy="1991727"/>
            </a:xfrm>
            <a:prstGeom prst="rect">
              <a:avLst/>
            </a:prstGeom>
          </p:spPr>
        </p:pic>
        <p:sp>
          <p:nvSpPr>
            <p:cNvPr id="9" name="TextBox 8"/>
            <p:cNvSpPr txBox="1"/>
            <p:nvPr/>
          </p:nvSpPr>
          <p:spPr>
            <a:xfrm>
              <a:off x="5257672" y="5969026"/>
              <a:ext cx="3505328" cy="523220"/>
            </a:xfrm>
            <a:prstGeom prst="rect">
              <a:avLst/>
            </a:prstGeom>
            <a:noFill/>
          </p:spPr>
          <p:txBody>
            <a:bodyPr wrap="square" rtlCol="0">
              <a:spAutoFit/>
            </a:bodyPr>
            <a:lstStyle/>
            <a:p>
              <a:r>
                <a:rPr lang="en-US" sz="1400" b="1" dirty="0" smtClean="0">
                  <a:solidFill>
                    <a:schemeClr val="bg1"/>
                  </a:solidFill>
                </a:rPr>
                <a:t>Water:</a:t>
              </a:r>
              <a:r>
                <a:rPr lang="en-US" sz="1400" dirty="0" smtClean="0">
                  <a:solidFill>
                    <a:schemeClr val="bg1"/>
                  </a:solidFill>
                </a:rPr>
                <a:t> Constructed wetlands manage stormwater and provide habitat (CT) </a:t>
              </a:r>
              <a:endParaRPr lang="en-US" sz="1400" dirty="0">
                <a:solidFill>
                  <a:schemeClr val="bg1"/>
                </a:solidFill>
              </a:endParaRPr>
            </a:p>
          </p:txBody>
        </p:sp>
      </p:gr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028" y="3983355"/>
            <a:ext cx="3258312" cy="1985672"/>
          </a:xfrm>
          <a:prstGeom prst="rect">
            <a:avLst/>
          </a:prstGeom>
        </p:spPr>
      </p:pic>
      <p:sp>
        <p:nvSpPr>
          <p:cNvPr id="13" name="TextBox 12"/>
          <p:cNvSpPr txBox="1"/>
          <p:nvPr/>
        </p:nvSpPr>
        <p:spPr>
          <a:xfrm>
            <a:off x="681202" y="5969026"/>
            <a:ext cx="3962400" cy="523220"/>
          </a:xfrm>
          <a:prstGeom prst="rect">
            <a:avLst/>
          </a:prstGeom>
          <a:noFill/>
        </p:spPr>
        <p:txBody>
          <a:bodyPr wrap="square" rtlCol="0">
            <a:spAutoFit/>
          </a:bodyPr>
          <a:lstStyle/>
          <a:p>
            <a:r>
              <a:rPr lang="en-US" sz="1400" b="1" dirty="0">
                <a:solidFill>
                  <a:schemeClr val="bg1"/>
                </a:solidFill>
              </a:rPr>
              <a:t>Materials &amp; Waste: </a:t>
            </a:r>
            <a:r>
              <a:rPr lang="en-US" sz="1400" dirty="0">
                <a:solidFill>
                  <a:schemeClr val="bg1"/>
                </a:solidFill>
              </a:rPr>
              <a:t>use of recycled concrete for creek bed material to </a:t>
            </a:r>
            <a:r>
              <a:rPr lang="en-US" sz="1400" dirty="0" smtClean="0">
                <a:solidFill>
                  <a:schemeClr val="bg1"/>
                </a:solidFill>
              </a:rPr>
              <a:t>limit (GA) </a:t>
            </a:r>
            <a:r>
              <a:rPr lang="en-US" sz="1400" dirty="0">
                <a:solidFill>
                  <a:schemeClr val="bg1"/>
                </a:solidFill>
              </a:rPr>
              <a:t>erosion </a:t>
            </a:r>
          </a:p>
        </p:txBody>
      </p:sp>
      <p:sp>
        <p:nvSpPr>
          <p:cNvPr id="14" name="TextBox 13"/>
          <p:cNvSpPr txBox="1"/>
          <p:nvPr/>
        </p:nvSpPr>
        <p:spPr>
          <a:xfrm>
            <a:off x="2090902" y="6488668"/>
            <a:ext cx="5105400" cy="369332"/>
          </a:xfrm>
          <a:prstGeom prst="rect">
            <a:avLst/>
          </a:prstGeom>
          <a:noFill/>
        </p:spPr>
        <p:txBody>
          <a:bodyPr wrap="square" rtlCol="0">
            <a:spAutoFit/>
          </a:bodyPr>
          <a:lstStyle/>
          <a:p>
            <a:r>
              <a:rPr lang="en-US" dirty="0" smtClean="0">
                <a:solidFill>
                  <a:schemeClr val="tx1">
                    <a:lumMod val="95000"/>
                  </a:schemeClr>
                </a:solidFill>
              </a:rPr>
              <a:t>* https</a:t>
            </a:r>
            <a:r>
              <a:rPr lang="en-US" dirty="0">
                <a:solidFill>
                  <a:schemeClr val="tx1">
                    <a:lumMod val="95000"/>
                  </a:schemeClr>
                </a:solidFill>
              </a:rPr>
              <a:t>://clu-in.org/greenremediation/profiles</a:t>
            </a:r>
          </a:p>
        </p:txBody>
      </p:sp>
    </p:spTree>
    <p:extLst>
      <p:ext uri="{BB962C8B-B14F-4D97-AF65-F5344CB8AC3E}">
        <p14:creationId xmlns:p14="http://schemas.microsoft.com/office/powerpoint/2010/main" val="63897847"/>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a Greener Cleanup:  A Standard Guide</a:t>
            </a:r>
            <a:endParaRPr lang="en-US" dirty="0"/>
          </a:p>
        </p:txBody>
      </p:sp>
      <p:sp>
        <p:nvSpPr>
          <p:cNvPr id="3" name="Slide Number Placeholder 2"/>
          <p:cNvSpPr>
            <a:spLocks noGrp="1"/>
          </p:cNvSpPr>
          <p:nvPr>
            <p:ph type="sldNum" sz="quarter" idx="4294967295"/>
          </p:nvPr>
        </p:nvSpPr>
        <p:spPr>
          <a:xfrm>
            <a:off x="7425344" y="5702089"/>
            <a:ext cx="984019" cy="273844"/>
          </a:xfrm>
          <a:prstGeom prst="rect">
            <a:avLst/>
          </a:prstGeom>
        </p:spPr>
        <p:txBody>
          <a:bodyPr/>
          <a:lstStyle/>
          <a:p>
            <a:fld id="{4FAB73BC-B049-4115-A692-8D63A059BFB8}" type="slidenum">
              <a:rPr lang="en-US" smtClean="0"/>
              <a:t>8</a:t>
            </a:fld>
            <a:endParaRPr lang="en-US" dirty="0"/>
          </a:p>
        </p:txBody>
      </p:sp>
      <p:pic>
        <p:nvPicPr>
          <p:cNvPr id="4" name="Picture 5" descr="StandardsDevOrg"/>
          <p:cNvPicPr>
            <a:picLocks noChangeAspect="1" noChangeArrowheads="1"/>
          </p:cNvPicPr>
          <p:nvPr/>
        </p:nvPicPr>
        <p:blipFill>
          <a:blip r:embed="rId3" cstate="print"/>
          <a:srcRect/>
          <a:stretch>
            <a:fillRect/>
          </a:stretch>
        </p:blipFill>
        <p:spPr bwMode="auto">
          <a:xfrm>
            <a:off x="4495800" y="1589766"/>
            <a:ext cx="4492630" cy="4148766"/>
          </a:xfrm>
          <a:prstGeom prst="rect">
            <a:avLst/>
          </a:prstGeom>
          <a:noFill/>
        </p:spPr>
      </p:pic>
      <p:sp>
        <p:nvSpPr>
          <p:cNvPr id="6" name="Content Placeholder 5"/>
          <p:cNvSpPr txBox="1">
            <a:spLocks/>
          </p:cNvSpPr>
          <p:nvPr/>
        </p:nvSpPr>
        <p:spPr>
          <a:xfrm>
            <a:off x="381000" y="1447800"/>
            <a:ext cx="4114800" cy="5355312"/>
          </a:xfrm>
          <a:prstGeom prst="rect">
            <a:avLst/>
          </a:prstGeom>
        </p:spPr>
        <p:txBody>
          <a:bodyPr/>
          <a:lstStyle>
            <a:lvl1pPr marL="287338" indent="-287338" algn="l" defTabSz="912813" rtl="0" eaLnBrk="0" fontAlgn="base" hangingPunct="0">
              <a:lnSpc>
                <a:spcPct val="90000"/>
              </a:lnSpc>
              <a:spcBef>
                <a:spcPts val="1800"/>
              </a:spcBef>
              <a:spcAft>
                <a:spcPct val="0"/>
              </a:spcAft>
              <a:buFont typeface="Wingdings" pitchFamily="2" charset="2"/>
              <a:buChar char="§"/>
              <a:defRPr sz="2200" b="1" kern="1200">
                <a:solidFill>
                  <a:schemeClr val="bg1"/>
                </a:solidFill>
                <a:latin typeface="+mn-lt"/>
                <a:ea typeface="+mn-ea"/>
                <a:cs typeface="+mn-cs"/>
              </a:defRPr>
            </a:lvl1pPr>
            <a:lvl2pPr marL="796925" indent="-279400" algn="l" defTabSz="912813" rtl="0" eaLnBrk="0" fontAlgn="base" hangingPunct="0">
              <a:lnSpc>
                <a:spcPct val="90000"/>
              </a:lnSpc>
              <a:spcBef>
                <a:spcPts val="600"/>
              </a:spcBef>
              <a:spcAft>
                <a:spcPct val="0"/>
              </a:spcAft>
              <a:buFont typeface="Arial" charset="0"/>
              <a:buChar char="•"/>
              <a:defRPr kern="1200">
                <a:solidFill>
                  <a:srgbClr val="595959"/>
                </a:solidFill>
                <a:latin typeface="+mn-lt"/>
                <a:ea typeface="+mn-ea"/>
                <a:cs typeface="+mn-cs"/>
              </a:defRPr>
            </a:lvl2pPr>
            <a:lvl3pPr marL="1147763" indent="-233363" algn="l" defTabSz="912813" rtl="0" eaLnBrk="0" fontAlgn="base" hangingPunct="0">
              <a:lnSpc>
                <a:spcPct val="90000"/>
              </a:lnSpc>
              <a:spcBef>
                <a:spcPts val="600"/>
              </a:spcBef>
              <a:spcAft>
                <a:spcPct val="0"/>
              </a:spcAft>
              <a:buFont typeface="Calibri" pitchFamily="34" charset="0"/>
              <a:buChar char="—"/>
              <a:defRPr kern="1200">
                <a:solidFill>
                  <a:srgbClr val="595959"/>
                </a:solidFill>
                <a:latin typeface="+mn-lt"/>
                <a:ea typeface="+mn-ea"/>
                <a:cs typeface="+mn-cs"/>
              </a:defRPr>
            </a:lvl3pPr>
            <a:lvl4pPr marL="1489075" indent="-230188" algn="l" defTabSz="912813" rtl="0" eaLnBrk="0" fontAlgn="base" hangingPunct="0">
              <a:lnSpc>
                <a:spcPct val="90000"/>
              </a:lnSpc>
              <a:spcBef>
                <a:spcPts val="600"/>
              </a:spcBef>
              <a:spcAft>
                <a:spcPct val="0"/>
              </a:spcAft>
              <a:buFont typeface="Calibri" pitchFamily="34" charset="0"/>
              <a:buChar char="‐"/>
              <a:defRPr kern="1200">
                <a:solidFill>
                  <a:srgbClr val="595959"/>
                </a:solidFill>
                <a:latin typeface="+mn-lt"/>
                <a:ea typeface="+mn-ea"/>
                <a:cs typeface="+mn-cs"/>
              </a:defRPr>
            </a:lvl4pPr>
            <a:lvl5pPr marL="1828800" indent="-223838" algn="l" defTabSz="912813" rtl="0" eaLnBrk="0" fontAlgn="base" hangingPunct="0">
              <a:lnSpc>
                <a:spcPct val="90000"/>
              </a:lnSpc>
              <a:spcBef>
                <a:spcPts val="600"/>
              </a:spcBef>
              <a:spcAft>
                <a:spcPct val="0"/>
              </a:spcAft>
              <a:buFont typeface="Calibri" pitchFamily="34" charset="0"/>
              <a:buChar char="›"/>
              <a:defRPr kern="1200">
                <a:solidFill>
                  <a:srgbClr val="59595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r>
              <a:rPr lang="en-US" b="0" dirty="0" smtClean="0"/>
              <a:t>Collaborative effort completed 2009</a:t>
            </a:r>
            <a:r>
              <a:rPr lang="en-US" b="0" smtClean="0"/>
              <a:t>-</a:t>
            </a:r>
            <a:r>
              <a:rPr lang="en-US" b="0" smtClean="0"/>
              <a:t>2013, </a:t>
            </a:r>
            <a:r>
              <a:rPr lang="en-US" b="0" dirty="0" smtClean="0"/>
              <a:t>with ASTM</a:t>
            </a:r>
          </a:p>
          <a:p>
            <a:pPr>
              <a:buFont typeface="Courier New" pitchFamily="49" charset="0"/>
              <a:buChar char="o"/>
            </a:pPr>
            <a:r>
              <a:rPr lang="en-US" b="0" dirty="0" smtClean="0"/>
              <a:t>ASTM is a Standards Development Organization, and it owns the Guide, not EPA</a:t>
            </a:r>
          </a:p>
          <a:p>
            <a:pPr>
              <a:buFont typeface="Courier New" pitchFamily="49" charset="0"/>
              <a:buChar char="o"/>
            </a:pPr>
            <a:r>
              <a:rPr lang="en-US" b="0" dirty="0" smtClean="0"/>
              <a:t>Open participation in development</a:t>
            </a:r>
          </a:p>
          <a:p>
            <a:pPr>
              <a:buFont typeface="Courier New" pitchFamily="49" charset="0"/>
              <a:buChar char="o"/>
            </a:pPr>
            <a:r>
              <a:rPr lang="en-US" b="0" dirty="0" smtClean="0"/>
              <a:t>Process: draft, ballot, vote, revise and repeat</a:t>
            </a:r>
          </a:p>
          <a:p>
            <a:pPr>
              <a:buFont typeface="Courier New" pitchFamily="49" charset="0"/>
              <a:buChar char="o"/>
            </a:pPr>
            <a:r>
              <a:rPr lang="en-US" b="0" dirty="0" smtClean="0"/>
              <a:t>First revision just completed (Fall 2015)</a:t>
            </a:r>
            <a:endParaRPr lang="en-US" dirty="0"/>
          </a:p>
        </p:txBody>
      </p:sp>
    </p:spTree>
    <p:extLst>
      <p:ext uri="{BB962C8B-B14F-4D97-AF65-F5344CB8AC3E}">
        <p14:creationId xmlns:p14="http://schemas.microsoft.com/office/powerpoint/2010/main" val="163542960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443198"/>
          </a:xfrm>
        </p:spPr>
        <p:txBody>
          <a:bodyPr/>
          <a:lstStyle/>
          <a:p>
            <a:r>
              <a:rPr lang="en-US" dirty="0"/>
              <a:t>The Role </a:t>
            </a:r>
            <a:r>
              <a:rPr lang="en-US" dirty="0" smtClean="0"/>
              <a:t>of the ASTM Guide in Greener </a:t>
            </a:r>
            <a:r>
              <a:rPr lang="en-US" dirty="0"/>
              <a:t>Cleanups</a:t>
            </a:r>
          </a:p>
        </p:txBody>
      </p:sp>
      <p:sp>
        <p:nvSpPr>
          <p:cNvPr id="12292" name="Slide Number Placeholder 11"/>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3FE9AFD-4E04-4570-B8DA-05832BBAFA88}" type="slidenum">
              <a:rPr lang="en-US" sz="2400" smtClean="0"/>
              <a:pPr>
                <a:spcBef>
                  <a:spcPct val="0"/>
                </a:spcBef>
                <a:buFontTx/>
                <a:buNone/>
              </a:pPr>
              <a:t>9</a:t>
            </a:fld>
            <a:endParaRPr lang="en-US" sz="2400" dirty="0" smtClean="0"/>
          </a:p>
        </p:txBody>
      </p:sp>
      <p:sp>
        <p:nvSpPr>
          <p:cNvPr id="31" name="Rectangle 30"/>
          <p:cNvSpPr/>
          <p:nvPr/>
        </p:nvSpPr>
        <p:spPr bwMode="auto">
          <a:xfrm>
            <a:off x="152401" y="1351248"/>
            <a:ext cx="7251699" cy="2400657"/>
          </a:xfrm>
          <a:prstGeom prst="rect">
            <a:avLst/>
          </a:prstGeom>
          <a:solidFill>
            <a:schemeClr val="accent3">
              <a:lumMod val="40000"/>
              <a:lumOff val="60000"/>
            </a:schemeClr>
          </a:solidFill>
          <a:ln w="38100">
            <a:solidFill>
              <a:schemeClr val="tx1"/>
            </a:solidFill>
            <a:prstDash val="solid"/>
          </a:ln>
        </p:spPr>
        <p:txBody>
          <a:bodyPr wrap="square" anchor="ctr">
            <a:spAutoFit/>
          </a:bodyPr>
          <a:lstStyle/>
          <a:p>
            <a:pPr fontAlgn="auto">
              <a:spcBef>
                <a:spcPts val="0"/>
              </a:spcBef>
              <a:spcAft>
                <a:spcPts val="0"/>
              </a:spcAft>
              <a:buFont typeface="Wingdings" pitchFamily="2" charset="2"/>
              <a:buChar char="à"/>
              <a:defRPr/>
            </a:pPr>
            <a:r>
              <a:rPr lang="en-US" b="1" i="1" dirty="0">
                <a:solidFill>
                  <a:prstClr val="black"/>
                </a:solidFill>
                <a:latin typeface="Calibri"/>
              </a:rPr>
              <a:t> </a:t>
            </a:r>
            <a:r>
              <a:rPr lang="en-US" sz="2400" b="1" i="1" dirty="0">
                <a:solidFill>
                  <a:prstClr val="black"/>
                </a:solidFill>
                <a:latin typeface="Calibri"/>
              </a:rPr>
              <a:t>ASTM Standard Guide for Greener Cleanups (E2893):</a:t>
            </a:r>
          </a:p>
          <a:p>
            <a:pPr marL="285750" indent="-285750" fontAlgn="auto">
              <a:spcBef>
                <a:spcPts val="0"/>
              </a:spcBef>
              <a:spcAft>
                <a:spcPts val="0"/>
              </a:spcAft>
              <a:buFont typeface="Arial" panose="020B0604020202020204" pitchFamily="34" charset="0"/>
              <a:buChar char="•"/>
              <a:defRPr/>
            </a:pPr>
            <a:r>
              <a:rPr lang="en-US" b="1" i="1" dirty="0">
                <a:solidFill>
                  <a:prstClr val="black"/>
                </a:solidFill>
                <a:latin typeface="Calibri"/>
              </a:rPr>
              <a:t>Codifies best practices and defines a process for reducing environmental footprint </a:t>
            </a:r>
          </a:p>
          <a:p>
            <a:pPr marL="285750" indent="-285750" fontAlgn="auto">
              <a:spcBef>
                <a:spcPts val="0"/>
              </a:spcBef>
              <a:spcAft>
                <a:spcPts val="0"/>
              </a:spcAft>
              <a:buFont typeface="Arial" panose="020B0604020202020204" pitchFamily="34" charset="0"/>
              <a:buChar char="•"/>
              <a:defRPr/>
            </a:pPr>
            <a:r>
              <a:rPr lang="en-US" b="1" i="1" dirty="0">
                <a:solidFill>
                  <a:prstClr val="black"/>
                </a:solidFill>
                <a:latin typeface="Calibri"/>
              </a:rPr>
              <a:t>Includes over 160 BMPs and outlines process for straight BMP application or use of quantification</a:t>
            </a:r>
          </a:p>
          <a:p>
            <a:pPr marL="285750" indent="-285750" fontAlgn="auto">
              <a:spcBef>
                <a:spcPts val="0"/>
              </a:spcBef>
              <a:spcAft>
                <a:spcPts val="0"/>
              </a:spcAft>
              <a:buFont typeface="Arial" panose="020B0604020202020204" pitchFamily="34" charset="0"/>
              <a:buChar char="•"/>
              <a:defRPr/>
            </a:pPr>
            <a:r>
              <a:rPr lang="en-US" b="1" i="1" dirty="0">
                <a:solidFill>
                  <a:prstClr val="black"/>
                </a:solidFill>
                <a:latin typeface="Calibri"/>
              </a:rPr>
              <a:t>Useful protocol for contracting purposes</a:t>
            </a:r>
          </a:p>
          <a:p>
            <a:pPr marL="285750" indent="-285750" fontAlgn="auto">
              <a:spcBef>
                <a:spcPts val="0"/>
              </a:spcBef>
              <a:spcAft>
                <a:spcPts val="0"/>
              </a:spcAft>
              <a:buFont typeface="Arial" panose="020B0604020202020204" pitchFamily="34" charset="0"/>
              <a:buChar char="•"/>
              <a:defRPr/>
            </a:pPr>
            <a:r>
              <a:rPr lang="en-US" b="1" i="1" dirty="0">
                <a:solidFill>
                  <a:prstClr val="black"/>
                </a:solidFill>
                <a:latin typeface="Calibri"/>
              </a:rPr>
              <a:t>Results in a transparent documented process that is reported publicly</a:t>
            </a:r>
          </a:p>
          <a:p>
            <a:pPr marL="285750" indent="-285750" fontAlgn="auto">
              <a:spcBef>
                <a:spcPts val="0"/>
              </a:spcBef>
              <a:spcAft>
                <a:spcPts val="0"/>
              </a:spcAft>
              <a:buFont typeface="Arial" panose="020B0604020202020204" pitchFamily="34" charset="0"/>
              <a:buChar char="•"/>
              <a:defRPr/>
            </a:pPr>
            <a:endParaRPr lang="en-US" b="1" i="1" dirty="0">
              <a:solidFill>
                <a:prstClr val="black"/>
              </a:solidFill>
              <a:latin typeface="Calibri"/>
            </a:endParaRPr>
          </a:p>
        </p:txBody>
      </p:sp>
      <p:pic>
        <p:nvPicPr>
          <p:cNvPr id="1230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12529" y="1745126"/>
            <a:ext cx="17399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199403" y="4191000"/>
            <a:ext cx="8564562" cy="1849437"/>
            <a:chOff x="303213" y="1484313"/>
            <a:chExt cx="8564562" cy="1849437"/>
          </a:xfrm>
        </p:grpSpPr>
        <p:sp>
          <p:nvSpPr>
            <p:cNvPr id="12" name="Rectangle 11"/>
            <p:cNvSpPr/>
            <p:nvPr/>
          </p:nvSpPr>
          <p:spPr bwMode="auto">
            <a:xfrm>
              <a:off x="303213" y="1719263"/>
              <a:ext cx="2444750" cy="1323975"/>
            </a:xfrm>
            <a:prstGeom prst="rect">
              <a:avLst/>
            </a:prstGeom>
            <a:solidFill>
              <a:schemeClr val="accent3">
                <a:lumMod val="40000"/>
                <a:lumOff val="60000"/>
              </a:schemeClr>
            </a:solidFill>
            <a:ln w="38100">
              <a:solidFill>
                <a:schemeClr val="tx1"/>
              </a:solidFill>
              <a:prstDash val="solid"/>
            </a:ln>
          </p:spPr>
          <p:txBody>
            <a:bodyPr anchor="ctr">
              <a:spAutoFit/>
            </a:bodyPr>
            <a:lstStyle/>
            <a:p>
              <a:pPr fontAlgn="auto">
                <a:spcBef>
                  <a:spcPts val="0"/>
                </a:spcBef>
                <a:spcAft>
                  <a:spcPts val="0"/>
                </a:spcAft>
                <a:defRPr/>
              </a:pPr>
              <a:r>
                <a:rPr lang="en-US" sz="1600" b="1" i="1" dirty="0">
                  <a:solidFill>
                    <a:prstClr val="black"/>
                  </a:solidFill>
                  <a:latin typeface="Calibri"/>
                </a:rPr>
                <a:t>Green Remediation Goals in Cleanup Project (Client request, Contractual Requirement, Regulatory requirement, etc)</a:t>
              </a:r>
            </a:p>
          </p:txBody>
        </p:sp>
        <p:sp>
          <p:nvSpPr>
            <p:cNvPr id="16" name="Rectangle 15"/>
            <p:cNvSpPr/>
            <p:nvPr/>
          </p:nvSpPr>
          <p:spPr bwMode="auto">
            <a:xfrm>
              <a:off x="4143375" y="1484313"/>
              <a:ext cx="1905000" cy="830262"/>
            </a:xfrm>
            <a:prstGeom prst="rect">
              <a:avLst/>
            </a:prstGeom>
            <a:solidFill>
              <a:schemeClr val="accent3">
                <a:lumMod val="40000"/>
                <a:lumOff val="60000"/>
              </a:schemeClr>
            </a:solidFill>
            <a:ln w="38100">
              <a:solidFill>
                <a:schemeClr val="tx1"/>
              </a:solidFill>
              <a:prstDash val="solid"/>
            </a:ln>
          </p:spPr>
          <p:txBody>
            <a:bodyPr anchor="ctr">
              <a:spAutoFit/>
            </a:bodyPr>
            <a:lstStyle/>
            <a:p>
              <a:pPr fontAlgn="auto">
                <a:spcBef>
                  <a:spcPts val="0"/>
                </a:spcBef>
                <a:spcAft>
                  <a:spcPts val="0"/>
                </a:spcAft>
                <a:defRPr/>
              </a:pPr>
              <a:r>
                <a:rPr lang="en-US" sz="1600" b="1" i="1" dirty="0">
                  <a:solidFill>
                    <a:prstClr val="black"/>
                  </a:solidFill>
                  <a:latin typeface="Calibri"/>
                </a:rPr>
                <a:t>Small cleanup project, or standard cleanup approach </a:t>
              </a:r>
            </a:p>
          </p:txBody>
        </p:sp>
        <p:sp>
          <p:nvSpPr>
            <p:cNvPr id="18" name="Rectangle 17"/>
            <p:cNvSpPr/>
            <p:nvPr/>
          </p:nvSpPr>
          <p:spPr bwMode="auto">
            <a:xfrm>
              <a:off x="7126288" y="1766888"/>
              <a:ext cx="1741487" cy="1200150"/>
            </a:xfrm>
            <a:prstGeom prst="rect">
              <a:avLst/>
            </a:prstGeom>
            <a:solidFill>
              <a:schemeClr val="accent3">
                <a:lumMod val="40000"/>
                <a:lumOff val="60000"/>
              </a:schemeClr>
            </a:solidFill>
            <a:ln w="38100">
              <a:solidFill>
                <a:schemeClr val="tx1"/>
              </a:solidFill>
              <a:prstDash val="solid"/>
            </a:ln>
          </p:spPr>
          <p:txBody>
            <a:bodyPr anchor="ctr">
              <a:spAutoFit/>
            </a:bodyPr>
            <a:lstStyle/>
            <a:p>
              <a:pPr fontAlgn="auto">
                <a:spcBef>
                  <a:spcPts val="0"/>
                </a:spcBef>
                <a:spcAft>
                  <a:spcPts val="0"/>
                </a:spcAft>
                <a:defRPr/>
              </a:pPr>
              <a:r>
                <a:rPr lang="en-US" b="1" i="1" dirty="0">
                  <a:solidFill>
                    <a:prstClr val="black"/>
                  </a:solidFill>
                  <a:latin typeface="Calibri"/>
                </a:rPr>
                <a:t>Select and apply specific best management practices</a:t>
              </a:r>
            </a:p>
          </p:txBody>
        </p:sp>
        <p:sp>
          <p:nvSpPr>
            <p:cNvPr id="20" name="Rectangle 19"/>
            <p:cNvSpPr/>
            <p:nvPr/>
          </p:nvSpPr>
          <p:spPr bwMode="auto">
            <a:xfrm>
              <a:off x="3517900" y="2503488"/>
              <a:ext cx="931863" cy="830262"/>
            </a:xfrm>
            <a:prstGeom prst="rect">
              <a:avLst/>
            </a:prstGeom>
            <a:solidFill>
              <a:schemeClr val="accent3">
                <a:lumMod val="40000"/>
                <a:lumOff val="60000"/>
              </a:schemeClr>
            </a:solidFill>
            <a:ln w="38100">
              <a:solidFill>
                <a:schemeClr val="tx1"/>
              </a:solidFill>
              <a:prstDash val="solid"/>
            </a:ln>
          </p:spPr>
          <p:txBody>
            <a:bodyPr anchor="ctr">
              <a:spAutoFit/>
            </a:bodyPr>
            <a:lstStyle/>
            <a:p>
              <a:pPr fontAlgn="auto">
                <a:spcBef>
                  <a:spcPts val="0"/>
                </a:spcBef>
                <a:spcAft>
                  <a:spcPts val="0"/>
                </a:spcAft>
                <a:defRPr/>
              </a:pPr>
              <a:r>
                <a:rPr lang="en-US" sz="1600" b="1" i="1" dirty="0">
                  <a:solidFill>
                    <a:prstClr val="black"/>
                  </a:solidFill>
                  <a:latin typeface="Calibri"/>
                </a:rPr>
                <a:t>Large complex projects</a:t>
              </a:r>
            </a:p>
          </p:txBody>
        </p:sp>
        <p:sp>
          <p:nvSpPr>
            <p:cNvPr id="21" name="Rectangle 20"/>
            <p:cNvSpPr/>
            <p:nvPr/>
          </p:nvSpPr>
          <p:spPr bwMode="auto">
            <a:xfrm>
              <a:off x="4719638" y="2503488"/>
              <a:ext cx="1833562" cy="830262"/>
            </a:xfrm>
            <a:prstGeom prst="rect">
              <a:avLst/>
            </a:prstGeom>
            <a:solidFill>
              <a:schemeClr val="accent3">
                <a:lumMod val="40000"/>
                <a:lumOff val="60000"/>
              </a:schemeClr>
            </a:solidFill>
            <a:ln w="38100">
              <a:solidFill>
                <a:schemeClr val="tx1"/>
              </a:solidFill>
              <a:prstDash val="solid"/>
            </a:ln>
          </p:spPr>
          <p:txBody>
            <a:bodyPr anchor="ctr">
              <a:spAutoFit/>
            </a:bodyPr>
            <a:lstStyle/>
            <a:p>
              <a:pPr fontAlgn="auto">
                <a:spcBef>
                  <a:spcPts val="0"/>
                </a:spcBef>
                <a:spcAft>
                  <a:spcPts val="0"/>
                </a:spcAft>
                <a:defRPr/>
              </a:pPr>
              <a:r>
                <a:rPr lang="en-US" sz="1600" b="1" i="1" dirty="0">
                  <a:solidFill>
                    <a:prstClr val="black"/>
                  </a:solidFill>
                  <a:latin typeface="Calibri"/>
                </a:rPr>
                <a:t>Quantify footprint, prioritize reduction targets</a:t>
              </a:r>
            </a:p>
          </p:txBody>
        </p:sp>
        <p:cxnSp>
          <p:nvCxnSpPr>
            <p:cNvPr id="7" name="Elbow Connector 6"/>
            <p:cNvCxnSpPr>
              <a:endCxn id="20" idx="1"/>
            </p:cNvCxnSpPr>
            <p:nvPr/>
          </p:nvCxnSpPr>
          <p:spPr>
            <a:xfrm>
              <a:off x="2732088" y="2325688"/>
              <a:ext cx="785812" cy="592137"/>
            </a:xfrm>
            <a:prstGeom prst="bentConnector3">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a:endCxn id="16" idx="1"/>
            </p:cNvCxnSpPr>
            <p:nvPr/>
          </p:nvCxnSpPr>
          <p:spPr>
            <a:xfrm flipV="1">
              <a:off x="3063875" y="1900238"/>
              <a:ext cx="1079500" cy="423862"/>
            </a:xfrm>
            <a:prstGeom prst="bentConnector3">
              <a:avLst>
                <a:gd name="adj1" fmla="val 6618"/>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6" idx="3"/>
              <a:endCxn id="18" idx="1"/>
            </p:cNvCxnSpPr>
            <p:nvPr/>
          </p:nvCxnSpPr>
          <p:spPr>
            <a:xfrm>
              <a:off x="6048375" y="1900238"/>
              <a:ext cx="1077913" cy="466725"/>
            </a:xfrm>
            <a:prstGeom prst="bentConnector3">
              <a:avLst>
                <a:gd name="adj1" fmla="val 50000"/>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0" idx="3"/>
              <a:endCxn id="21" idx="1"/>
            </p:cNvCxnSpPr>
            <p:nvPr/>
          </p:nvCxnSpPr>
          <p:spPr>
            <a:xfrm>
              <a:off x="4449763" y="2917825"/>
              <a:ext cx="269875"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174" name="Elbow Connector 7173"/>
            <p:cNvCxnSpPr>
              <a:stCxn id="21" idx="3"/>
              <a:endCxn id="18" idx="1"/>
            </p:cNvCxnSpPr>
            <p:nvPr/>
          </p:nvCxnSpPr>
          <p:spPr>
            <a:xfrm flipV="1">
              <a:off x="6553200" y="2366963"/>
              <a:ext cx="573088" cy="550862"/>
            </a:xfrm>
            <a:prstGeom prst="bentConnector3">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264461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9010"/>
  <p:tag name="ARTICULATE_PROJECT_CHECK" val="0"/>
  <p:tag name="LMS_COMPLETION_TITLE" val="IA Basic Training for Managers"/>
  <p:tag name="LMS_COMPLETION_ID" val="IA_Basic_Training_for_Managers"/>
  <p:tag name="LMS_COMPLETION_DESC" val="Provides basic information about interagency agreements (IA), types of IAs, IA transactions, policies and guidance, and the Interagency Agreement Shared Service Center (IASSC)"/>
  <p:tag name="LMS_COMPLETION_SUBJECT" val="interagency agreement, interagency acquisition, IASSC, Interagency Agreement shared Service Center"/>
  <p:tag name="LMS_COMPLETION_VERSION" val="1.0"/>
  <p:tag name="LMS_COMPLETION_DURATION" val="01:00:00"/>
  <p:tag name="LMS_COMPLETION_SCO_TITLE" val="IA Basic Training for Managers"/>
  <p:tag name="LMS_COMPLETION_SCO_ID" val="IA_Basic_Training_for_Managers"/>
  <p:tag name="LMS_COMPLETION_EDITION" val="0"/>
  <p:tag name="LMS_COMPLETION_INTERACTION" val="568"/>
  <p:tag name="LMS_COMPLETION_THRESHOLD" val="100"/>
  <p:tag name="LMS_COMPLETION_METHOD" val="QUIZ"/>
  <p:tag name="LMS_COMPLETION_TARGET" val="15971738-8644-49d0-9ebd-9100795ffff4"/>
  <p:tag name="LMS_COMPLETION_TARGET_ID" val="568"/>
  <p:tag name="LMS_COMPLETION_TARGET_INDEX" val="41"/>
  <p:tag name="LMS_QUIZ_INSERT" val="1"/>
  <p:tag name="LMS_REPORTING" val="2"/>
  <p:tag name="LMS_DATA_SCORM" val="Yes"/>
  <p:tag name="PUBLISH_TITLE" val="IA Basic Training for Managers"/>
  <p:tag name="ARTICULATE_PUBLISH_PATH" val="C:\Users\chris.bachman\Desktop"/>
  <p:tag name="ARTICULATE_LOGO" val="epaLogoWhite.png"/>
  <p:tag name="ARTICULATE_PRESENTER" val="(None selected)"/>
  <p:tag name="ARTICULATE_PRESENTER_GUID" val="9869030842"/>
  <p:tag name="ARTICULATE_LMS" val="0"/>
  <p:tag name="ARTICULATE_TEMPLATE" val="iaBasic"/>
  <p:tag name="ARTICULATE_TEMPLATE_GUID" val="f3508353-a8cf-4683-904d-126d7ce20c7a"/>
  <p:tag name="LMS_PUBLISH" val="Yes"/>
  <p:tag name="PRESENTER_PREVIEW_MODE" val="0"/>
  <p:tag name="PRESENTER_PREVIEW_START" val="1"/>
  <p:tag name="LMS_PROTOCOL_METHOD" val="SCORM"/>
  <p:tag name="LMS_PROTOCOL_VERSION" val="1.2"/>
  <p:tag name="PLAYERLOGOHEIGHT" val="45"/>
  <p:tag name="PLAYERLOGOWIDTH" val="320"/>
  <p:tag name="LAUNCHINNEWWINDOW" val="1"/>
  <p:tag name="LASTPUBLISHED" val="C:\Users\chris.bachman\Desktop\IA Basic Training for Managers\player.html"/>
  <p:tag name="ARTICULATE_PROJECT_OPEN" val="1"/>
  <p:tag name="PRESENTATION_PLAYLIST_COUNT" val="0"/>
  <p:tag name="PRESENTATION_PRESENTER_SLIDE_LEVEL" val="0"/>
  <p:tag name="ARTICULATE_REFERENCE_COUNT" val="14"/>
  <p:tag name="ARTICULATE_REFERENCE_TYPE_1" val="1"/>
  <p:tag name="ARTICULATE_REFERENCE_TITLE_1" val="Delegation of Authority 1-11, Interagency Agreements and Memoranda of Understanding"/>
  <p:tag name="ARTICULATE_REFERENCE_1" val="C:\Users\chris.bachman\Desktop\Local LMS courses for export\iaresources\1-11.pdf"/>
  <p:tag name="ARTICULATE_REFERENCE_TYPE_2" val="1"/>
  <p:tag name="ARTICULATE_REFERENCE_TITLE_2" val="EPA Order 1130.2A, Senior Resources Officials and Resource Management Committee"/>
  <p:tag name="ARTICULATE_REFERENCE_2" val="C:\Users\chris.bachman\Desktop\Local LMS courses for export\iaresources\1130_2a.pdf"/>
  <p:tag name="ARTICULATE_REFERENCE_TYPE_3" val="1"/>
  <p:tag name="ARTICULATE_REFERENCE_TITLE_3" val="Final Interim Policy Notice Interagency Acquisitions"/>
  <p:tag name="ARTICULATE_REFERENCE_3" val="C:\Users\chris.bachman\Desktop\Local LMS courses for export\iaresources\FINAL_INTERIM_POLICY_NOTICE_OAM.pdf"/>
  <p:tag name="ARTICULATE_REFERENCE_TYPE_4" val="1"/>
  <p:tag name="ARTICULATE_REFERENCE_TITLE_4" val="Interagency Agreement Shared Service Center Level Agreement"/>
  <p:tag name="ARTICULATE_REFERENCE_4" val="C:\Users\chris.bachman\Desktop\Local LMS courses for export\iaresources\service_level_agreement_final_signed_7_16_09.pdf"/>
  <p:tag name="ARTICULATE_REFERENCE_TYPE_5" val="1"/>
  <p:tag name="ARTICULATE_REFERENCE_TITLE_5" val="Improving the Management and Use of Interagency Acquisitions"/>
  <p:tag name="ARTICULATE_REFERENCE_5" val="C:\Users\chris.bachman\Desktop\Local LMS courses for export\iaresources\iac_revised.pdf"/>
  <p:tag name="ARTICULATE_REFERENCE_TYPE_6" val="1"/>
  <p:tag name="ARTICULATE_REFERENCE_TITLE_6" val="Interagency Agreement Policies, Procedures, and Guidance Manual"/>
  <p:tag name="ARTICULATE_REFERENCE_6" val="C:\Users\chris.bachman\Desktop\Local LMS courses for export\iaresources\DirectivesClearanceVersion.pdf"/>
  <p:tag name="ARTICULATE_REFERENCE_TYPE_7" val="1"/>
  <p:tag name="ARTICULATE_REFERENCE_TITLE_7" val="IPI 08-02"/>
  <p:tag name="ARTICULATE_REFERENCE_7" val="C:\Users\chris.bachman\Desktop\Local LMS courses for export\iaresources\8.0-IAG-08-02.pdf"/>
  <p:tag name="ARTICULATE_REFERENCE_TYPE_8" val="1"/>
  <p:tag name="ARTICULATE_REFERENCE_TITLE_8" val="IPI 11-01"/>
  <p:tag name="ARTICULATE_REFERENCE_8" val="C:\Users\chris.bachman\Desktop\Local LMS courses for export\iaresources\ipi_11_01_12_02_10.pdf"/>
  <p:tag name="ARTICULATE_REFERENCE_TYPE_9" val="1"/>
  <p:tag name="ARTICULATE_REFERENCE_TITLE_9" val="IPI 11-02"/>
  <p:tag name="ARTICULATE_REFERENCE_9" val="C:\Users\chris.bachman\Desktop\Local LMS courses for export\iaresources\ipi_sro_clarification.pdf"/>
  <p:tag name="ARTICULATE_REFERENCE_TYPE_10" val="1"/>
  <p:tag name="ARTICULATE_REFERENCE_TITLE_10" val="IPI 11-03"/>
  <p:tag name="ARTICULATE_REFERENCE_10" val="C:\Users\chris.bachman\Desktop\Local LMS courses for export\iaresources\final_ia_post_award_monitoring_policy_ipi_03_02_01_2011_sec.pdf"/>
  <p:tag name="ARTICULATE_REFERENCE_TYPE_11" val="0"/>
  <p:tag name="ARTICULATE_REFERENCE_TITLE_11" val="List of Environmental Statutes"/>
  <p:tag name="ARTICULATE_REFERENCE_11" val="http://www.epa.gov/history/org/origins/laws.htm"/>
  <p:tag name="ARTICULATE_REFERENCE_TYPE_12" val="1"/>
  <p:tag name="ARTICULATE_REFERENCE_TITLE_12" val="Guidance for Monitoring IAs funded under the Recovery Act"/>
  <p:tag name="ARTICULATE_REFERENCE_12" val="C:\Users\chris.bachman\Desktop\Local LMS courses for export\iaresources\Guidance_for_Monitoring_Recovery_Act_IAs.pdf"/>
  <p:tag name="ARTICULATE_REFERENCE_TYPE_13" val="1"/>
  <p:tag name="ARTICULATE_REFERENCE_TITLE_13" val="Reimbursable IA Indirect Costs Process Guide, Attachment A"/>
  <p:tag name="ARTICULATE_REFERENCE_13" val="C:\Users\chris.bachman\Desktop\Local LMS courses for export\iaresources\Attachment_A_FY_2011_Reimbursable_IA_Indirect_Costs_Process_Guide.pdf"/>
  <p:tag name="ARTICULATE_REFERENCE_TYPE_14" val="1"/>
  <p:tag name="ARTICULATE_REFERENCE_TITLE_14" val="Resource Management Directive Systems 2540-13.1, Chapter 13 - Agency Indirect Cost Allocation System"/>
  <p:tag name="ARTICULATE_REFERENCE_14" val="C:\Users\chris.bachman\Desktop\Local LMS courses for export\iaresources\2540-13-p1_agency_indirect.pdf"/>
  <p:tag name="ARTICULATE_PRESENTER_VERSION" val="6"/>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c932c836-25ff-40b2-8b5a-7dce92185ee0"/>
  <p:tag name="ARTICULATE_SLIDE_NAV" val="1"/>
  <p:tag name="ARTICULATE_SLIDE_PAUSE" val="1"/>
  <p:tag name="ARTICULATE_NAV_LEVEL" val="1"/>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HRIS~1.BAC\AppData\Local\Temp\articulate\presenter\imgtemp\XwEDQHNY_files\slide0001_image001.png"/>
</p:tagLst>
</file>

<file path=ppt/theme/theme1.xml><?xml version="1.0" encoding="utf-8"?>
<a:theme xmlns:a="http://schemas.openxmlformats.org/drawingml/2006/main" name="Customer_and_Partner_Experience_Sego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1_Customer_and_Partner_Experience_Sego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2_Customer_and_Partner_Experience_Sego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3_Customer_and_Partner_Experience_Sego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CA34FD32-323B-42F5-A4F4-26FBE33B5CA5}">
  <ds:schemaRefs>
    <ds:schemaRef ds:uri="ESRI.ArcGIS.Mapping.OfficeIntegration.PowerPointInfo"/>
  </ds:schemaRefs>
</ds:datastoreItem>
</file>

<file path=customXml/itemProps10.xml><?xml version="1.0" encoding="utf-8"?>
<ds:datastoreItem xmlns:ds="http://schemas.openxmlformats.org/officeDocument/2006/customXml" ds:itemID="{329746FC-C427-4A30-8BE6-2AC0BEDC8F79}">
  <ds:schemaRefs>
    <ds:schemaRef ds:uri="ESRI.ArcGIS.Mapping.OfficeIntegration.PowerPointInfo"/>
  </ds:schemaRefs>
</ds:datastoreItem>
</file>

<file path=customXml/itemProps11.xml><?xml version="1.0" encoding="utf-8"?>
<ds:datastoreItem xmlns:ds="http://schemas.openxmlformats.org/officeDocument/2006/customXml" ds:itemID="{02645CCA-6236-4106-84BA-5D8ECC8AB5BD}">
  <ds:schemaRefs>
    <ds:schemaRef ds:uri="ESRI.ArcGIS.Mapping.OfficeIntegration.PowerPointInfo"/>
  </ds:schemaRefs>
</ds:datastoreItem>
</file>

<file path=customXml/itemProps12.xml><?xml version="1.0" encoding="utf-8"?>
<ds:datastoreItem xmlns:ds="http://schemas.openxmlformats.org/officeDocument/2006/customXml" ds:itemID="{48C59D69-E207-4E28-91A8-BA81DD515235}">
  <ds:schemaRefs>
    <ds:schemaRef ds:uri="ESRI.ArcGIS.Mapping.OfficeIntegration.PowerPointInfo"/>
  </ds:schemaRefs>
</ds:datastoreItem>
</file>

<file path=customXml/itemProps13.xml><?xml version="1.0" encoding="utf-8"?>
<ds:datastoreItem xmlns:ds="http://schemas.openxmlformats.org/officeDocument/2006/customXml" ds:itemID="{BAA5C6FA-5C12-48C4-B84E-05E1090988FC}">
  <ds:schemaRefs>
    <ds:schemaRef ds:uri="ESRI.ArcGIS.Mapping.OfficeIntegration.PowerPointInfo"/>
  </ds:schemaRefs>
</ds:datastoreItem>
</file>

<file path=customXml/itemProps14.xml><?xml version="1.0" encoding="utf-8"?>
<ds:datastoreItem xmlns:ds="http://schemas.openxmlformats.org/officeDocument/2006/customXml" ds:itemID="{96B8CC89-91C8-4B0D-A87D-F0D211697F15}">
  <ds:schemaRefs>
    <ds:schemaRef ds:uri="ESRI.ArcGIS.Mapping.OfficeIntegration.PowerPointInfo"/>
  </ds:schemaRefs>
</ds:datastoreItem>
</file>

<file path=customXml/itemProps15.xml><?xml version="1.0" encoding="utf-8"?>
<ds:datastoreItem xmlns:ds="http://schemas.openxmlformats.org/officeDocument/2006/customXml" ds:itemID="{0F0CFFE6-5A47-4839-8ED9-3CAA2628C366}">
  <ds:schemaRefs>
    <ds:schemaRef ds:uri="ESRI.ArcGIS.Mapping.OfficeIntegration.PowerPointInfo"/>
  </ds:schemaRefs>
</ds:datastoreItem>
</file>

<file path=customXml/itemProps16.xml><?xml version="1.0" encoding="utf-8"?>
<ds:datastoreItem xmlns:ds="http://schemas.openxmlformats.org/officeDocument/2006/customXml" ds:itemID="{9779E77A-7A0A-4463-9FDB-9C8A0C1C1313}">
  <ds:schemaRefs>
    <ds:schemaRef ds:uri="ESRI.ArcGIS.Mapping.OfficeIntegration.PowerPointInfo"/>
  </ds:schemaRefs>
</ds:datastoreItem>
</file>

<file path=customXml/itemProps17.xml><?xml version="1.0" encoding="utf-8"?>
<ds:datastoreItem xmlns:ds="http://schemas.openxmlformats.org/officeDocument/2006/customXml" ds:itemID="{0A63BA83-B84C-4BB7-B982-81D3A9BE0842}">
  <ds:schemaRefs>
    <ds:schemaRef ds:uri="ESRI.ArcGIS.Mapping.OfficeIntegration.PowerPointInfo"/>
  </ds:schemaRefs>
</ds:datastoreItem>
</file>

<file path=customXml/itemProps18.xml><?xml version="1.0" encoding="utf-8"?>
<ds:datastoreItem xmlns:ds="http://schemas.openxmlformats.org/officeDocument/2006/customXml" ds:itemID="{4B6D54D1-0FC4-42FF-9319-FADF5FCDFCFF}">
  <ds:schemaRefs>
    <ds:schemaRef ds:uri="ESRI.ArcGIS.Mapping.OfficeIntegration.PowerPointInfo"/>
  </ds:schemaRefs>
</ds:datastoreItem>
</file>

<file path=customXml/itemProps2.xml><?xml version="1.0" encoding="utf-8"?>
<ds:datastoreItem xmlns:ds="http://schemas.openxmlformats.org/officeDocument/2006/customXml" ds:itemID="{B3305580-6FCE-4A4E-87CB-00ACD24682B2}">
  <ds:schemaRefs>
    <ds:schemaRef ds:uri="ESRI.ArcGIS.Mapping.OfficeIntegration.PowerPointInfo"/>
  </ds:schemaRefs>
</ds:datastoreItem>
</file>

<file path=customXml/itemProps3.xml><?xml version="1.0" encoding="utf-8"?>
<ds:datastoreItem xmlns:ds="http://schemas.openxmlformats.org/officeDocument/2006/customXml" ds:itemID="{65C013D6-FF4D-4EA0-B1C3-D9546CEC93B7}">
  <ds:schemaRefs>
    <ds:schemaRef ds:uri="ESRI.ArcGIS.Mapping.OfficeIntegration.PowerPointInfo"/>
  </ds:schemaRefs>
</ds:datastoreItem>
</file>

<file path=customXml/itemProps4.xml><?xml version="1.0" encoding="utf-8"?>
<ds:datastoreItem xmlns:ds="http://schemas.openxmlformats.org/officeDocument/2006/customXml" ds:itemID="{2AE58E7A-EBA2-4CF2-AD8D-2A6D7E3ADAF0}">
  <ds:schemaRefs>
    <ds:schemaRef ds:uri="ESRI.ArcGIS.Mapping.OfficeIntegration.PowerPointInfo"/>
  </ds:schemaRefs>
</ds:datastoreItem>
</file>

<file path=customXml/itemProps5.xml><?xml version="1.0" encoding="utf-8"?>
<ds:datastoreItem xmlns:ds="http://schemas.openxmlformats.org/officeDocument/2006/customXml" ds:itemID="{54136758-71D6-4C5A-98DE-2AD7AB5160EC}">
  <ds:schemaRefs>
    <ds:schemaRef ds:uri="ESRI.ArcGIS.Mapping.OfficeIntegration.PowerPointInfo"/>
  </ds:schemaRefs>
</ds:datastoreItem>
</file>

<file path=customXml/itemProps6.xml><?xml version="1.0" encoding="utf-8"?>
<ds:datastoreItem xmlns:ds="http://schemas.openxmlformats.org/officeDocument/2006/customXml" ds:itemID="{1B69E13D-3540-4381-AA6B-F817CF632F9E}">
  <ds:schemaRefs>
    <ds:schemaRef ds:uri="ESRI.ArcGIS.Mapping.OfficeIntegration.PowerPointInfo"/>
  </ds:schemaRefs>
</ds:datastoreItem>
</file>

<file path=customXml/itemProps7.xml><?xml version="1.0" encoding="utf-8"?>
<ds:datastoreItem xmlns:ds="http://schemas.openxmlformats.org/officeDocument/2006/customXml" ds:itemID="{DDFDF578-3B89-4CFF-ABEF-97974B49542D}">
  <ds:schemaRefs>
    <ds:schemaRef ds:uri="ESRI.ArcGIS.Mapping.OfficeIntegration.PowerPointInfo"/>
  </ds:schemaRefs>
</ds:datastoreItem>
</file>

<file path=customXml/itemProps8.xml><?xml version="1.0" encoding="utf-8"?>
<ds:datastoreItem xmlns:ds="http://schemas.openxmlformats.org/officeDocument/2006/customXml" ds:itemID="{1418EBE3-2A5B-4974-AE68-E57E3D8D9EB9}">
  <ds:schemaRefs>
    <ds:schemaRef ds:uri="ESRI.ArcGIS.Mapping.OfficeIntegration.PowerPointInfo"/>
  </ds:schemaRefs>
</ds:datastoreItem>
</file>

<file path=customXml/itemProps9.xml><?xml version="1.0" encoding="utf-8"?>
<ds:datastoreItem xmlns:ds="http://schemas.openxmlformats.org/officeDocument/2006/customXml" ds:itemID="{5FC34F58-46B6-43B2-B139-E1DA54C2BBA6}">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39519</TotalTime>
  <Words>1793</Words>
  <Application>Microsoft Macintosh PowerPoint</Application>
  <PresentationFormat>On-screen Show (4:3)</PresentationFormat>
  <Paragraphs>231</Paragraphs>
  <Slides>12</Slides>
  <Notes>12</Notes>
  <HiddenSlides>0</HiddenSlides>
  <MMClips>0</MMClips>
  <ScaleCrop>false</ScaleCrop>
  <HeadingPairs>
    <vt:vector size="4" baseType="variant">
      <vt:variant>
        <vt:lpstr>Theme</vt:lpstr>
      </vt:variant>
      <vt:variant>
        <vt:i4>4</vt:i4>
      </vt:variant>
      <vt:variant>
        <vt:lpstr>Slide Titles</vt:lpstr>
      </vt:variant>
      <vt:variant>
        <vt:i4>12</vt:i4>
      </vt:variant>
    </vt:vector>
  </HeadingPairs>
  <TitlesOfParts>
    <vt:vector size="16" baseType="lpstr">
      <vt:lpstr>Customer_and_Partner_Experience_Segoe</vt:lpstr>
      <vt:lpstr>1_Customer_and_Partner_Experience_Segoe</vt:lpstr>
      <vt:lpstr>2_Customer_and_Partner_Experience_Segoe</vt:lpstr>
      <vt:lpstr>3_Customer_and_Partner_Experience_Segoe</vt:lpstr>
      <vt:lpstr> Implementing Greener Cleanups through ASTM's Standard Guide  Webinar Introduction November 17, 2015 </vt:lpstr>
      <vt:lpstr>Agenda</vt:lpstr>
      <vt:lpstr>EPA Cleanup Programs Address Contamination at Sites Near 51% of the U.S. Population </vt:lpstr>
      <vt:lpstr>Understanding our environmental footprint: </vt:lpstr>
      <vt:lpstr>Challenge:  Lowering the Environmental Footprint of Site Cleanup Projects</vt:lpstr>
      <vt:lpstr>Addressing the Environmental Leg of Sustainability:  Core Elements of Green Remediation</vt:lpstr>
      <vt:lpstr>Examples of Greener Cleanup Best Management Practices*</vt:lpstr>
      <vt:lpstr>Defining a Greener Cleanup:  A Standard Guide</vt:lpstr>
      <vt:lpstr>The Role of the ASTM Guide in Greener Cleanups</vt:lpstr>
      <vt:lpstr>Sustainability Principles in Cleanup Programs  Now and in the Future…</vt:lpstr>
      <vt:lpstr>Signs of Progress</vt:lpstr>
      <vt:lpstr>Thank You!</vt:lpstr>
    </vt:vector>
  </TitlesOfParts>
  <Company>US-EPA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Interagency Agreements Training for Managers</dc:title>
  <dc:subject>Interagency Agreements Training for Managers</dc:subject>
  <dc:creator>Alexandria Mincey</dc:creator>
  <dc:description>Interagency Agreements Training for Managers</dc:description>
  <cp:lastModifiedBy>Sarah Riddle</cp:lastModifiedBy>
  <cp:revision>1282</cp:revision>
  <cp:lastPrinted>2015-11-16T16:00:19Z</cp:lastPrinted>
  <dcterms:created xsi:type="dcterms:W3CDTF">2011-01-21T21:41:27Z</dcterms:created>
  <dcterms:modified xsi:type="dcterms:W3CDTF">2015-11-16T22:49:35Z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Interagency Agreement Basic Training for Managers _revised 9-1-11</vt:lpwstr>
  </property>
  <property fmtid="{D5CDD505-2E9C-101B-9397-08002B2CF9AE}" pid="4" name="ArticulateGUID">
    <vt:lpwstr>42659C5B-BA4C-4DA2-BC74-DA2618B4E993</vt:lpwstr>
  </property>
  <property fmtid="{D5CDD505-2E9C-101B-9397-08002B2CF9AE}" pid="5" name="ArticulateProjectFull">
    <vt:lpwstr>G:\Contracts\GSA\EPA OGD (2010-2015)\Task 5 - Training &amp; Event Mgmt\Task 05.04 IA Training\IA Basic Course\IABasicManagers _26Oct.ppta</vt:lpwstr>
  </property>
</Properties>
</file>