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  <p:sldMasterId id="2147483660" r:id="rId6"/>
    <p:sldMasterId id="2147483674" r:id="rId7"/>
  </p:sldMasterIdLst>
  <p:notesMasterIdLst>
    <p:notesMasterId r:id="rId40"/>
  </p:notesMasterIdLst>
  <p:sldIdLst>
    <p:sldId id="264" r:id="rId8"/>
    <p:sldId id="410" r:id="rId9"/>
    <p:sldId id="277" r:id="rId10"/>
    <p:sldId id="416" r:id="rId11"/>
    <p:sldId id="407" r:id="rId12"/>
    <p:sldId id="296" r:id="rId13"/>
    <p:sldId id="295" r:id="rId14"/>
    <p:sldId id="344" r:id="rId15"/>
    <p:sldId id="384" r:id="rId16"/>
    <p:sldId id="428" r:id="rId17"/>
    <p:sldId id="411" r:id="rId18"/>
    <p:sldId id="409" r:id="rId19"/>
    <p:sldId id="422" r:id="rId20"/>
    <p:sldId id="421" r:id="rId21"/>
    <p:sldId id="423" r:id="rId22"/>
    <p:sldId id="387" r:id="rId23"/>
    <p:sldId id="424" r:id="rId24"/>
    <p:sldId id="413" r:id="rId25"/>
    <p:sldId id="382" r:id="rId26"/>
    <p:sldId id="414" r:id="rId27"/>
    <p:sldId id="324" r:id="rId28"/>
    <p:sldId id="415" r:id="rId29"/>
    <p:sldId id="417" r:id="rId30"/>
    <p:sldId id="316" r:id="rId31"/>
    <p:sldId id="317" r:id="rId32"/>
    <p:sldId id="345" r:id="rId33"/>
    <p:sldId id="318" r:id="rId34"/>
    <p:sldId id="320" r:id="rId35"/>
    <p:sldId id="430" r:id="rId36"/>
    <p:sldId id="321" r:id="rId37"/>
    <p:sldId id="388" r:id="rId38"/>
    <p:sldId id="429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thor" initials="A" lastIdx="1" clrIdx="0"/>
  <p:cmAuthor id="2" name="Miller, Jamie" initials="MJ" lastIdx="1" clrIdx="1">
    <p:extLst>
      <p:ext uri="{19B8F6BF-5375-455C-9EA6-DF929625EA0E}">
        <p15:presenceInfo xmlns:p15="http://schemas.microsoft.com/office/powerpoint/2012/main" userId="S::Miller.Jamie@epa.gov::0f374cb8-de21-4944-a0bc-02acd69f07d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569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4" autoAdjust="0"/>
    <p:restoredTop sz="79035" autoAdjust="0"/>
  </p:normalViewPr>
  <p:slideViewPr>
    <p:cSldViewPr snapToGrid="0">
      <p:cViewPr varScale="1">
        <p:scale>
          <a:sx n="67" d="100"/>
          <a:sy n="67" d="100"/>
        </p:scale>
        <p:origin x="129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3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viewProps" Target="viewProps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20" Type="http://schemas.openxmlformats.org/officeDocument/2006/relationships/slide" Target="slides/slide13.xml"/><Relationship Id="rId41" Type="http://schemas.openxmlformats.org/officeDocument/2006/relationships/commentAuthors" Target="commentAuthor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E7C09D-0C98-4193-BF3C-99EF9B82695D}" type="datetimeFigureOut">
              <a:rPr lang="en-US" smtClean="0"/>
              <a:t>1/20/2020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0AEC3E-56C2-4F51-ADE4-467017C6D4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547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C167DB-EFF0-400D-96A1-6799F871DE5B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06984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0AEC3E-56C2-4F51-ADE4-467017C6D45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3824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0AEC3E-56C2-4F51-ADE4-467017C6D45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0306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0AEC3E-56C2-4F51-ADE4-467017C6D45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6151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0AEC3E-56C2-4F51-ADE4-467017C6D45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6267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0AEC3E-56C2-4F51-ADE4-467017C6D45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5607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0AEC3E-56C2-4F51-ADE4-467017C6D45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2712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0AEC3E-56C2-4F51-ADE4-467017C6D45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8035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0AEC3E-56C2-4F51-ADE4-467017C6D45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9194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0AEC3E-56C2-4F51-ADE4-467017C6D45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1002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0AEC3E-56C2-4F51-ADE4-467017C6D45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4539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0AEC3E-56C2-4F51-ADE4-467017C6D45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678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0AEC3E-56C2-4F51-ADE4-467017C6D45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3936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0AEC3E-56C2-4F51-ADE4-467017C6D45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8105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0AEC3E-56C2-4F51-ADE4-467017C6D45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8845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0AEC3E-56C2-4F51-ADE4-467017C6D45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8123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0AEC3E-56C2-4F51-ADE4-467017C6D45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2812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0AEC3E-56C2-4F51-ADE4-467017C6D45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8877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0AEC3E-56C2-4F51-ADE4-467017C6D45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758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0AEC3E-56C2-4F51-ADE4-467017C6D45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0317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>
            <a:extLst>
              <a:ext uri="{FF2B5EF4-FFF2-40B4-BE49-F238E27FC236}">
                <a16:creationId xmlns:a16="http://schemas.microsoft.com/office/drawing/2014/main" id="{521077C9-1FFA-443F-AE75-479C8560FA3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233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233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233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233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9C16B4F1-2474-45F9-8819-C94B2C808F65}" type="slidenum">
              <a:rPr lang="en-US" altLang="en-US" sz="1200"/>
              <a:pPr eaLnBrk="1" hangingPunct="1"/>
              <a:t>3</a:t>
            </a:fld>
            <a:endParaRPr lang="en-US" altLang="en-US" sz="1200"/>
          </a:p>
        </p:txBody>
      </p:sp>
      <p:sp>
        <p:nvSpPr>
          <p:cNvPr id="92163" name="Rectangle 2">
            <a:extLst>
              <a:ext uri="{FF2B5EF4-FFF2-40B4-BE49-F238E27FC236}">
                <a16:creationId xmlns:a16="http://schemas.microsoft.com/office/drawing/2014/main" id="{4BEA02E1-8270-4F6A-ADC7-088ED7843E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2164" name="Rectangle 3">
            <a:extLst>
              <a:ext uri="{FF2B5EF4-FFF2-40B4-BE49-F238E27FC236}">
                <a16:creationId xmlns:a16="http://schemas.microsoft.com/office/drawing/2014/main" id="{A020D276-06CC-4464-B224-61288F2BCB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7988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2857" tIns="46429" rIns="92857" bIns="46429"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0AEC3E-56C2-4F51-ADE4-467017C6D45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9655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0AEC3E-56C2-4F51-ADE4-467017C6D45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3008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>
            <a:extLst>
              <a:ext uri="{FF2B5EF4-FFF2-40B4-BE49-F238E27FC236}">
                <a16:creationId xmlns:a16="http://schemas.microsoft.com/office/drawing/2014/main" id="{937C9BEE-0BAB-404A-AD53-0935B901E54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>
            <a:extLst>
              <a:ext uri="{FF2B5EF4-FFF2-40B4-BE49-F238E27FC236}">
                <a16:creationId xmlns:a16="http://schemas.microsoft.com/office/drawing/2014/main" id="{C1D2210C-31F5-4F85-AFA0-B134E39825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z="1100" dirty="0"/>
          </a:p>
        </p:txBody>
      </p:sp>
      <p:sp>
        <p:nvSpPr>
          <p:cNvPr id="96260" name="Slide Number Placeholder 3">
            <a:extLst>
              <a:ext uri="{FF2B5EF4-FFF2-40B4-BE49-F238E27FC236}">
                <a16:creationId xmlns:a16="http://schemas.microsoft.com/office/drawing/2014/main" id="{77C80C32-B7DB-41BD-AB8B-64BB3826A0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233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233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233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233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72D13EA7-4836-4B67-BCE9-0A4F579A07F5}" type="slidenum">
              <a:rPr lang="en-US" altLang="en-US" sz="1200"/>
              <a:pPr eaLnBrk="1" hangingPunct="1"/>
              <a:t>6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>
            <a:extLst>
              <a:ext uri="{FF2B5EF4-FFF2-40B4-BE49-F238E27FC236}">
                <a16:creationId xmlns:a16="http://schemas.microsoft.com/office/drawing/2014/main" id="{6C0A39E3-A26F-4DEA-96F1-F102AE718A5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Notes Placeholder 2">
            <a:extLst>
              <a:ext uri="{FF2B5EF4-FFF2-40B4-BE49-F238E27FC236}">
                <a16:creationId xmlns:a16="http://schemas.microsoft.com/office/drawing/2014/main" id="{07198C33-7F2C-43D6-A72A-A91386AB8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z="1200" kern="0" dirty="0"/>
          </a:p>
        </p:txBody>
      </p:sp>
      <p:sp>
        <p:nvSpPr>
          <p:cNvPr id="94212" name="Slide Number Placeholder 3">
            <a:extLst>
              <a:ext uri="{FF2B5EF4-FFF2-40B4-BE49-F238E27FC236}">
                <a16:creationId xmlns:a16="http://schemas.microsoft.com/office/drawing/2014/main" id="{7743E6DF-C887-4BC5-9EB7-E54D0E5BB7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233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2233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2233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2233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22338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47AA8323-1A6A-4C64-B20A-5B7116E2ADA6}" type="slidenum">
              <a:rPr lang="en-US" altLang="en-US" sz="1200"/>
              <a:pPr eaLnBrk="1" hangingPunct="1"/>
              <a:t>7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0AEC3E-56C2-4F51-ADE4-467017C6D45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2782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0AEC3E-56C2-4F51-ADE4-467017C6D45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625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DA108-358B-421C-AD14-4910A1B3B8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D3087A-B7E3-4630-A093-E86E47955F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DE79AC-530D-4A1C-9A9E-C5286DF2F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D9276-44B9-4C1C-A0A6-AB0086761A6F}" type="datetimeFigureOut">
              <a:rPr lang="en-US" smtClean="0"/>
              <a:t>1/20/2020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ABB066-5FCB-4D69-B571-B179FD213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BED595-962B-4A94-8FA1-3D5C94D80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40054-33FB-4905-96C7-2BDCEEA99A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32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AF895-36FA-4271-A90B-2254DD435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18E221-69DC-4783-8226-7A6CD0BF79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C5DC71-A72C-4032-9018-1C3910E67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D9276-44B9-4C1C-A0A6-AB0086761A6F}" type="datetimeFigureOut">
              <a:rPr lang="en-US" smtClean="0"/>
              <a:t>1/20/2020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08DC7F-6427-493E-A83B-337A50932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D8CD4A-0B75-46A4-BD40-0A2E47137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40054-33FB-4905-96C7-2BDCEEA99A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316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8D2685-A484-4353-8771-216417945B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C9D1DC-ACCA-4FA9-A5C4-86355894FA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BAD2B-D95C-441B-A07E-7C07E9AD4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D9276-44B9-4C1C-A0A6-AB0086761A6F}" type="datetimeFigureOut">
              <a:rPr lang="en-US" smtClean="0"/>
              <a:t>1/20/2020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485493-3344-43DA-B2C0-36C780D16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CC2C8D-CDD9-4BEB-8981-AE35F0831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40054-33FB-4905-96C7-2BDCEEA99A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7124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23703427-F423-4ED6-A60D-032A9E929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2E957818-2743-4FEC-9E93-3063A6E23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id="{038FC9C3-42E3-41E7-9D2B-FD47323CF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1A057B-6C7E-4AD7-9A9C-4367CAD33DA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06943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6D3DFF40-8829-43A2-B984-7CC4124BE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E520AB65-3B5F-491F-84CF-C4B76B28A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id="{3877664B-B357-4640-8CCF-B2B3F3826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920F35-36F9-4DDB-8E54-2505DD59FA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00900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12192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" name="Rectangle 9"/>
          <p:cNvSpPr/>
          <p:nvPr/>
        </p:nvSpPr>
        <p:spPr>
          <a:xfrm>
            <a:off x="-12192" y="6053328"/>
            <a:ext cx="2999232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1" name="Rectangle 10"/>
          <p:cNvSpPr/>
          <p:nvPr/>
        </p:nvSpPr>
        <p:spPr>
          <a:xfrm>
            <a:off x="3145536" y="6044184"/>
            <a:ext cx="90464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149600" y="4038600"/>
            <a:ext cx="8636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149600" y="6050037"/>
            <a:ext cx="89408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101600" y="6068699"/>
            <a:ext cx="27432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7CB97365-EBCA-4027-87D5-99FC1D4DF0BB}" type="datetimeFigureOut">
              <a:rPr lang="en-US" smtClean="0"/>
              <a:pPr/>
              <a:t>1/20/2020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780524" y="236539"/>
            <a:ext cx="78232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0668000" y="228600"/>
            <a:ext cx="11176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8697739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864" y="228600"/>
            <a:ext cx="10871200" cy="9906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1/20/2020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10871200" cy="44958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671023851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1" y="2743200"/>
            <a:ext cx="9497484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12192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7272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Rectangle 8"/>
          <p:cNvSpPr/>
          <p:nvPr/>
        </p:nvSpPr>
        <p:spPr>
          <a:xfrm>
            <a:off x="1828800" y="1600200"/>
            <a:ext cx="103632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600200"/>
            <a:ext cx="1016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1/20/2020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7272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0350680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812800" y="1589567"/>
            <a:ext cx="5181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459868" y="1589567"/>
            <a:ext cx="5181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7CB97365-EBCA-4027-87D5-99FC1D4DF0BB}" type="datetimeFigureOut">
              <a:rPr lang="en-US" smtClean="0"/>
              <a:pPr/>
              <a:t>1/20/2020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098721952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273050"/>
            <a:ext cx="108712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812800" y="2438400"/>
            <a:ext cx="5181600" cy="35814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6400800" y="2438400"/>
            <a:ext cx="5181600" cy="35814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7CB97365-EBCA-4027-87D5-99FC1D4DF0BB}" type="datetimeFigureOut">
              <a:rPr lang="en-US" smtClean="0"/>
              <a:pPr/>
              <a:t>1/20/2020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kumimoji="0"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812800" y="1752600"/>
            <a:ext cx="51816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6400800" y="1752600"/>
            <a:ext cx="51816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17352356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1/20/2020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15753103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0F453-AC06-4267-AFB5-967DC6846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851115-EF1D-4C54-997A-B5C0945BF4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48B259-0303-4941-B053-616AF62D4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D9276-44B9-4C1C-A0A6-AB0086761A6F}" type="datetimeFigureOut">
              <a:rPr lang="en-US" smtClean="0"/>
              <a:t>1/20/2020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85BB45-25CB-4B54-ABC5-950D71EB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0D7DBB-51CD-4510-885F-FA9469536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40054-33FB-4905-96C7-2BDCEEA99A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6620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1/20/2020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711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693401623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3050"/>
            <a:ext cx="107696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1/20/2020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812800" y="1752600"/>
            <a:ext cx="21336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3149600" y="1752600"/>
            <a:ext cx="8534400" cy="4419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1324864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33600" y="5486400"/>
            <a:ext cx="97536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12192" y="4572000"/>
            <a:ext cx="12192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Rectangle 8"/>
          <p:cNvSpPr/>
          <p:nvPr/>
        </p:nvSpPr>
        <p:spPr>
          <a:xfrm>
            <a:off x="-12192" y="4663440"/>
            <a:ext cx="195072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" name="Rectangle 9"/>
          <p:cNvSpPr/>
          <p:nvPr/>
        </p:nvSpPr>
        <p:spPr>
          <a:xfrm>
            <a:off x="2060448" y="4654296"/>
            <a:ext cx="10131552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4648200"/>
            <a:ext cx="97536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Rectangle 10"/>
          <p:cNvSpPr/>
          <p:nvPr/>
        </p:nvSpPr>
        <p:spPr bwMode="white">
          <a:xfrm>
            <a:off x="1930400" y="0"/>
            <a:ext cx="134112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8331200" y="6248401"/>
            <a:ext cx="3556000" cy="365125"/>
          </a:xfrm>
        </p:spPr>
        <p:txBody>
          <a:bodyPr rtlCol="0"/>
          <a:lstStyle/>
          <a:p>
            <a:fld id="{7CB97365-EBCA-4027-87D5-99FC1D4DF0BB}" type="datetimeFigureOut">
              <a:rPr lang="en-US" smtClean="0"/>
              <a:pPr/>
              <a:t>1/20/2020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9304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2133600" y="6248207"/>
            <a:ext cx="6096000" cy="365125"/>
          </a:xfrm>
        </p:spPr>
        <p:txBody>
          <a:bodyPr rtlCol="0"/>
          <a:lstStyle/>
          <a:p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80768" y="0"/>
            <a:ext cx="10111232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7117276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97365-EBCA-4027-87D5-99FC1D4DF0BB}" type="datetimeFigureOut">
              <a:rPr lang="en-US" smtClean="0"/>
              <a:pPr/>
              <a:t>1/20/2020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7618412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37600" y="609601"/>
            <a:ext cx="2743200" cy="55165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7416800" cy="5516564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37600" y="6248403"/>
            <a:ext cx="2946400" cy="365125"/>
          </a:xfrm>
        </p:spPr>
        <p:txBody>
          <a:bodyPr/>
          <a:lstStyle/>
          <a:p>
            <a:fld id="{7CB97365-EBCA-4027-87D5-99FC1D4DF0BB}" type="datetimeFigureOut">
              <a:rPr lang="en-US" smtClean="0"/>
              <a:pPr/>
              <a:t>1/20/2020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2" y="6248208"/>
            <a:ext cx="7431311" cy="365125"/>
          </a:xfrm>
        </p:spPr>
        <p:txBody>
          <a:bodyPr/>
          <a:lstStyle/>
          <a:p>
            <a:endParaRPr kumimoji="0"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8128424" y="0"/>
            <a:ext cx="42672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Rectangle 7"/>
          <p:cNvSpPr/>
          <p:nvPr/>
        </p:nvSpPr>
        <p:spPr>
          <a:xfrm>
            <a:off x="8189384" y="609600"/>
            <a:ext cx="3048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Rectangle 8"/>
          <p:cNvSpPr/>
          <p:nvPr/>
        </p:nvSpPr>
        <p:spPr>
          <a:xfrm>
            <a:off x="8189384" y="0"/>
            <a:ext cx="3048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075084" y="103716"/>
            <a:ext cx="533400" cy="325968"/>
          </a:xfrm>
        </p:spPr>
        <p:txBody>
          <a:bodyPr/>
          <a:lstStyle/>
          <a:p>
            <a:fld id="{69E29E33-B620-47F9-BB04-8846C2A5AFC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0697453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Logo_fonden"/>
          <p:cNvSpPr>
            <a:spLocks noChangeAspect="1"/>
          </p:cNvSpPr>
          <p:nvPr userDrawn="1"/>
        </p:nvSpPr>
        <p:spPr>
          <a:xfrm>
            <a:off x="817307" y="6158174"/>
            <a:ext cx="1319265" cy="298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6"/>
                </a:solidFill>
              </a14:hiddenFill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18" name="FLD_PresentationTitle">
            <a:extLst>
              <a:ext uri="{FF2B5EF4-FFF2-40B4-BE49-F238E27FC236}">
                <a16:creationId xmlns:a16="http://schemas.microsoft.com/office/drawing/2014/main" id="{B1DAA5DF-5AA7-49EC-ACBF-10E8A197127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8617" y="409474"/>
            <a:ext cx="9774384" cy="681390"/>
          </a:xfrm>
        </p:spPr>
        <p:txBody>
          <a:bodyPr tIns="0" anchor="t" anchorCtr="0"/>
          <a:lstStyle>
            <a:lvl1pPr>
              <a:defRPr sz="4799" cap="all" spc="-150" baseline="0" smtClean="0">
                <a:solidFill>
                  <a:schemeClr val="tx1"/>
                </a:solidFill>
                <a:latin typeface="Verdana" pitchFamily="34" charset="0"/>
              </a:defRPr>
            </a:lvl1pPr>
          </a:lstStyle>
          <a:p>
            <a:r>
              <a:rPr lang="en-GB" noProof="0" dirty="0"/>
              <a:t>Headline</a:t>
            </a:r>
          </a:p>
        </p:txBody>
      </p:sp>
      <p:sp>
        <p:nvSpPr>
          <p:cNvPr id="19" name="FLD_PresentationTitle_2">
            <a:extLst>
              <a:ext uri="{FF2B5EF4-FFF2-40B4-BE49-F238E27FC236}">
                <a16:creationId xmlns:a16="http://schemas.microsoft.com/office/drawing/2014/main" id="{5B27253C-39D7-4448-BD0F-A9FC3677BCBD}"/>
              </a:ext>
            </a:extLst>
          </p:cNvPr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798616" y="1139480"/>
            <a:ext cx="9773924" cy="1254272"/>
          </a:xfrm>
        </p:spPr>
        <p:txBody>
          <a:bodyPr lIns="0"/>
          <a:lstStyle>
            <a:lvl1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4799" b="1" cap="all" spc="-150" baseline="0" smtClean="0">
                <a:solidFill>
                  <a:schemeClr val="tx2"/>
                </a:solidFill>
                <a:latin typeface="Verdana" pitchFamily="34" charset="0"/>
              </a:defRPr>
            </a:lvl1pPr>
          </a:lstStyle>
          <a:p>
            <a:r>
              <a:rPr lang="en-GB" noProof="0" dirty="0"/>
              <a:t>Headline</a:t>
            </a:r>
          </a:p>
        </p:txBody>
      </p:sp>
      <p:sp>
        <p:nvSpPr>
          <p:cNvPr id="20" name="FLD_PresentationSubtitle">
            <a:extLst>
              <a:ext uri="{FF2B5EF4-FFF2-40B4-BE49-F238E27FC236}">
                <a16:creationId xmlns:a16="http://schemas.microsoft.com/office/drawing/2014/main" id="{735D5C9D-0ACC-4AA8-AD82-A264D57A9D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8618" y="5018936"/>
            <a:ext cx="8137938" cy="1084011"/>
          </a:xfrm>
        </p:spPr>
        <p:txBody>
          <a:bodyPr lIns="0"/>
          <a:lstStyle>
            <a:lvl1pPr marL="0" indent="0">
              <a:buFont typeface="Arial" panose="020B0604020202020204" pitchFamily="34" charset="0"/>
              <a:buChar char="​"/>
              <a:defRPr sz="1600"/>
            </a:lvl1pPr>
          </a:lstStyle>
          <a:p>
            <a:pPr lvl="0"/>
            <a:r>
              <a:rPr lang="en-GB"/>
              <a:t>Subtitle</a:t>
            </a:r>
            <a:endParaRPr lang="en-GB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08620" y="6283328"/>
            <a:ext cx="480000" cy="15557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FC6EA742-E999-426B-9F1C-33524D47AE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604" y="6280502"/>
            <a:ext cx="8144936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endParaRPr lang="en-GB" dirty="0"/>
          </a:p>
        </p:txBody>
      </p:sp>
      <p:sp>
        <p:nvSpPr>
          <p:cNvPr id="12" name="Date_DateCustomA">
            <a:extLst>
              <a:ext uri="{FF2B5EF4-FFF2-40B4-BE49-F238E27FC236}">
                <a16:creationId xmlns:a16="http://schemas.microsoft.com/office/drawing/2014/main" id="{09BA1C59-AB8D-4ACE-A4C9-3A97AB0B83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3680" y="6141510"/>
            <a:ext cx="704941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A13F78D9-42B8-43DD-B9D4-11FA41011F45}" type="datetime1">
              <a:rPr lang="en-GB" smtClean="0"/>
              <a:t>20/01/2020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91659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bright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9">
            <a:extLst>
              <a:ext uri="{FF2B5EF4-FFF2-40B4-BE49-F238E27FC236}">
                <a16:creationId xmlns:a16="http://schemas.microsoft.com/office/drawing/2014/main" id="{645FE9CD-1ED4-4BAB-A2E6-81FAE97D5AA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  <a:noFill/>
          <a:ln>
            <a:noFill/>
          </a:ln>
        </p:spPr>
        <p:txBody>
          <a:bodyPr tIns="0" anchor="t" anchorCtr="0"/>
          <a:lstStyle>
            <a:lvl1pPr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13" name="FLD_PresentationTitle">
            <a:extLst>
              <a:ext uri="{FF2B5EF4-FFF2-40B4-BE49-F238E27FC236}">
                <a16:creationId xmlns:a16="http://schemas.microsoft.com/office/drawing/2014/main" id="{14D760D6-4511-4FB6-834E-914C8197AE9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8618" y="409474"/>
            <a:ext cx="9773923" cy="681390"/>
          </a:xfrm>
        </p:spPr>
        <p:txBody>
          <a:bodyPr tIns="0" anchor="t" anchorCtr="0"/>
          <a:lstStyle>
            <a:lvl1pPr>
              <a:defRPr sz="4799" cap="all" spc="-150" baseline="0" smtClean="0">
                <a:solidFill>
                  <a:schemeClr val="tx1"/>
                </a:solidFill>
                <a:latin typeface="Verdana" pitchFamily="34" charset="0"/>
              </a:defRPr>
            </a:lvl1pPr>
          </a:lstStyle>
          <a:p>
            <a:r>
              <a:rPr lang="en-GB" noProof="0" dirty="0"/>
              <a:t>Headline</a:t>
            </a:r>
          </a:p>
        </p:txBody>
      </p:sp>
      <p:sp>
        <p:nvSpPr>
          <p:cNvPr id="15" name="FLD_PresentationTitle_2">
            <a:extLst>
              <a:ext uri="{FF2B5EF4-FFF2-40B4-BE49-F238E27FC236}">
                <a16:creationId xmlns:a16="http://schemas.microsoft.com/office/drawing/2014/main" id="{97052B4B-9CE9-499F-8A38-BF912EBD1177}"/>
              </a:ext>
            </a:extLst>
          </p:cNvPr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798617" y="1139480"/>
            <a:ext cx="9773463" cy="1254272"/>
          </a:xfrm>
        </p:spPr>
        <p:txBody>
          <a:bodyPr lIns="0"/>
          <a:lstStyle>
            <a:lvl1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4799" b="1" cap="all" spc="-150" baseline="0" smtClean="0">
                <a:solidFill>
                  <a:schemeClr val="tx2"/>
                </a:solidFill>
                <a:latin typeface="Verdana" pitchFamily="34" charset="0"/>
              </a:defRPr>
            </a:lvl1pPr>
          </a:lstStyle>
          <a:p>
            <a:r>
              <a:rPr lang="en-GB" noProof="0" dirty="0"/>
              <a:t>Headline</a:t>
            </a:r>
          </a:p>
        </p:txBody>
      </p:sp>
      <p:sp>
        <p:nvSpPr>
          <p:cNvPr id="20" name="FLD_PresentationSubtitle">
            <a:extLst>
              <a:ext uri="{FF2B5EF4-FFF2-40B4-BE49-F238E27FC236}">
                <a16:creationId xmlns:a16="http://schemas.microsoft.com/office/drawing/2014/main" id="{735D5C9D-0ACC-4AA8-AD82-A264D57A9D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8618" y="5018936"/>
            <a:ext cx="8137938" cy="1084011"/>
          </a:xfrm>
        </p:spPr>
        <p:txBody>
          <a:bodyPr lIns="0"/>
          <a:lstStyle>
            <a:lvl1pPr marL="0" indent="0">
              <a:buFont typeface="Arial" panose="020B0604020202020204" pitchFamily="34" charset="0"/>
              <a:buChar char="​"/>
              <a:defRPr sz="1600"/>
            </a:lvl1pPr>
          </a:lstStyle>
          <a:p>
            <a:pPr lvl="0"/>
            <a:r>
              <a:rPr lang="en-GB"/>
              <a:t>Subtitle</a:t>
            </a:r>
            <a:endParaRPr lang="en-GB" dirty="0"/>
          </a:p>
        </p:txBody>
      </p:sp>
      <p:sp>
        <p:nvSpPr>
          <p:cNvPr id="7" name="SD_FLD_DocumentDate"/>
          <p:cNvSpPr txBox="1"/>
          <p:nvPr userDrawn="1"/>
        </p:nvSpPr>
        <p:spPr bwMode="auto">
          <a:xfrm>
            <a:off x="6093001" y="6280500"/>
            <a:ext cx="5260800" cy="15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5991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r" defTabSz="457098" rtl="0" eaLnBrk="0" fontAlgn="base" latinLnBrk="0" hangingPunct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tabLst/>
            </a:pPr>
            <a:endParaRPr kumimoji="0" lang="en-GB" sz="800" b="0" i="0" u="none" strike="noStrike" kern="1200" cap="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SD_FLD_Name"/>
          <p:cNvSpPr txBox="1"/>
          <p:nvPr userDrawn="1"/>
        </p:nvSpPr>
        <p:spPr bwMode="auto">
          <a:xfrm>
            <a:off x="6093001" y="6128101"/>
            <a:ext cx="5260800" cy="15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5991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r" defTabSz="457098" rtl="0" eaLnBrk="0" fontAlgn="base" latinLnBrk="0" hangingPunct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tabLst/>
            </a:pPr>
            <a:endParaRPr kumimoji="0" lang="en-GB" sz="800" b="0" i="0" u="none" strike="noStrike" kern="1200" cap="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/>
              <a:ea typeface="Verdana" pitchFamily="34" charset="0"/>
              <a:cs typeface="Verdana" pitchFamily="34" charset="0"/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3344F44-1D4C-407D-B0CE-FCFEE29BE51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798617" y="6158174"/>
            <a:ext cx="1220559" cy="255541"/>
          </a:xfrm>
          <a:custGeom>
            <a:avLst/>
            <a:gdLst>
              <a:gd name="connsiteX0" fmla="*/ 10555461 w 20742935"/>
              <a:gd name="connsiteY0" fmla="*/ 2313797 h 4374000"/>
              <a:gd name="connsiteX1" fmla="*/ 11078393 w 20742935"/>
              <a:gd name="connsiteY1" fmla="*/ 2313797 h 4374000"/>
              <a:gd name="connsiteX2" fmla="*/ 11427013 w 20742935"/>
              <a:gd name="connsiteY2" fmla="*/ 2549249 h 4374000"/>
              <a:gd name="connsiteX3" fmla="*/ 11097761 w 20742935"/>
              <a:gd name="connsiteY3" fmla="*/ 2784701 h 4374000"/>
              <a:gd name="connsiteX4" fmla="*/ 10555461 w 20742935"/>
              <a:gd name="connsiteY4" fmla="*/ 2784701 h 4374000"/>
              <a:gd name="connsiteX5" fmla="*/ 10555461 w 20742935"/>
              <a:gd name="connsiteY5" fmla="*/ 2313797 h 4374000"/>
              <a:gd name="connsiteX6" fmla="*/ 5442357 w 20742935"/>
              <a:gd name="connsiteY6" fmla="*/ 1627063 h 4374000"/>
              <a:gd name="connsiteX7" fmla="*/ 5732875 w 20742935"/>
              <a:gd name="connsiteY7" fmla="*/ 2313797 h 4374000"/>
              <a:gd name="connsiteX8" fmla="*/ 5151840 w 20742935"/>
              <a:gd name="connsiteY8" fmla="*/ 2313797 h 4374000"/>
              <a:gd name="connsiteX9" fmla="*/ 2556552 w 20742935"/>
              <a:gd name="connsiteY9" fmla="*/ 1509337 h 4374000"/>
              <a:gd name="connsiteX10" fmla="*/ 3002012 w 20742935"/>
              <a:gd name="connsiteY10" fmla="*/ 1509337 h 4374000"/>
              <a:gd name="connsiteX11" fmla="*/ 3350633 w 20742935"/>
              <a:gd name="connsiteY11" fmla="*/ 1803652 h 4374000"/>
              <a:gd name="connsiteX12" fmla="*/ 3002012 w 20742935"/>
              <a:gd name="connsiteY12" fmla="*/ 2117588 h 4374000"/>
              <a:gd name="connsiteX13" fmla="*/ 2556552 w 20742935"/>
              <a:gd name="connsiteY13" fmla="*/ 2117588 h 4374000"/>
              <a:gd name="connsiteX14" fmla="*/ 2556552 w 20742935"/>
              <a:gd name="connsiteY14" fmla="*/ 1509337 h 4374000"/>
              <a:gd name="connsiteX15" fmla="*/ 10555461 w 20742935"/>
              <a:gd name="connsiteY15" fmla="*/ 1489716 h 4374000"/>
              <a:gd name="connsiteX16" fmla="*/ 11000921 w 20742935"/>
              <a:gd name="connsiteY16" fmla="*/ 1489716 h 4374000"/>
              <a:gd name="connsiteX17" fmla="*/ 11310807 w 20742935"/>
              <a:gd name="connsiteY17" fmla="*/ 1725168 h 4374000"/>
              <a:gd name="connsiteX18" fmla="*/ 10981553 w 20742935"/>
              <a:gd name="connsiteY18" fmla="*/ 1940999 h 4374000"/>
              <a:gd name="connsiteX19" fmla="*/ 10555461 w 20742935"/>
              <a:gd name="connsiteY19" fmla="*/ 1940999 h 4374000"/>
              <a:gd name="connsiteX20" fmla="*/ 10555461 w 20742935"/>
              <a:gd name="connsiteY20" fmla="*/ 1489716 h 4374000"/>
              <a:gd name="connsiteX21" fmla="*/ 10342417 w 20742935"/>
              <a:gd name="connsiteY21" fmla="*/ 1097297 h 4374000"/>
              <a:gd name="connsiteX22" fmla="*/ 10110001 w 20742935"/>
              <a:gd name="connsiteY22" fmla="*/ 1332749 h 4374000"/>
              <a:gd name="connsiteX23" fmla="*/ 10110001 w 20742935"/>
              <a:gd name="connsiteY23" fmla="*/ 2941669 h 4374000"/>
              <a:gd name="connsiteX24" fmla="*/ 10342417 w 20742935"/>
              <a:gd name="connsiteY24" fmla="*/ 3177120 h 4374000"/>
              <a:gd name="connsiteX25" fmla="*/ 11097761 w 20742935"/>
              <a:gd name="connsiteY25" fmla="*/ 3177120 h 4374000"/>
              <a:gd name="connsiteX26" fmla="*/ 11872473 w 20742935"/>
              <a:gd name="connsiteY26" fmla="*/ 2608112 h 4374000"/>
              <a:gd name="connsiteX27" fmla="*/ 11485117 w 20742935"/>
              <a:gd name="connsiteY27" fmla="*/ 2097967 h 4374000"/>
              <a:gd name="connsiteX28" fmla="*/ 11756267 w 20742935"/>
              <a:gd name="connsiteY28" fmla="*/ 1627063 h 4374000"/>
              <a:gd name="connsiteX29" fmla="*/ 11620693 w 20742935"/>
              <a:gd name="connsiteY29" fmla="*/ 1273886 h 4374000"/>
              <a:gd name="connsiteX30" fmla="*/ 11078393 w 20742935"/>
              <a:gd name="connsiteY30" fmla="*/ 1097297 h 4374000"/>
              <a:gd name="connsiteX31" fmla="*/ 2324139 w 20742935"/>
              <a:gd name="connsiteY31" fmla="*/ 1097297 h 4374000"/>
              <a:gd name="connsiteX32" fmla="*/ 2091725 w 20742935"/>
              <a:gd name="connsiteY32" fmla="*/ 1332749 h 4374000"/>
              <a:gd name="connsiteX33" fmla="*/ 2091725 w 20742935"/>
              <a:gd name="connsiteY33" fmla="*/ 2961290 h 4374000"/>
              <a:gd name="connsiteX34" fmla="*/ 2324139 w 20742935"/>
              <a:gd name="connsiteY34" fmla="*/ 3196741 h 4374000"/>
              <a:gd name="connsiteX35" fmla="*/ 2556552 w 20742935"/>
              <a:gd name="connsiteY35" fmla="*/ 2961290 h 4374000"/>
              <a:gd name="connsiteX36" fmla="*/ 2556552 w 20742935"/>
              <a:gd name="connsiteY36" fmla="*/ 2510007 h 4374000"/>
              <a:gd name="connsiteX37" fmla="*/ 2905173 w 20742935"/>
              <a:gd name="connsiteY37" fmla="*/ 2510007 h 4374000"/>
              <a:gd name="connsiteX38" fmla="*/ 3350633 w 20742935"/>
              <a:gd name="connsiteY38" fmla="*/ 3079016 h 4374000"/>
              <a:gd name="connsiteX39" fmla="*/ 3563679 w 20742935"/>
              <a:gd name="connsiteY39" fmla="*/ 3196741 h 4374000"/>
              <a:gd name="connsiteX40" fmla="*/ 3796093 w 20742935"/>
              <a:gd name="connsiteY40" fmla="*/ 2980911 h 4374000"/>
              <a:gd name="connsiteX41" fmla="*/ 3718621 w 20742935"/>
              <a:gd name="connsiteY41" fmla="*/ 2804322 h 4374000"/>
              <a:gd name="connsiteX42" fmla="*/ 3408736 w 20742935"/>
              <a:gd name="connsiteY42" fmla="*/ 2431523 h 4374000"/>
              <a:gd name="connsiteX43" fmla="*/ 3815461 w 20742935"/>
              <a:gd name="connsiteY43" fmla="*/ 1784031 h 4374000"/>
              <a:gd name="connsiteX44" fmla="*/ 3641150 w 20742935"/>
              <a:gd name="connsiteY44" fmla="*/ 1313128 h 4374000"/>
              <a:gd name="connsiteX45" fmla="*/ 3040748 w 20742935"/>
              <a:gd name="connsiteY45" fmla="*/ 1097297 h 4374000"/>
              <a:gd name="connsiteX46" fmla="*/ 2324139 w 20742935"/>
              <a:gd name="connsiteY46" fmla="*/ 1097297 h 4374000"/>
              <a:gd name="connsiteX47" fmla="*/ 17799025 w 20742935"/>
              <a:gd name="connsiteY47" fmla="*/ 1077676 h 4374000"/>
              <a:gd name="connsiteX48" fmla="*/ 17585981 w 20742935"/>
              <a:gd name="connsiteY48" fmla="*/ 1313128 h 4374000"/>
              <a:gd name="connsiteX49" fmla="*/ 17585981 w 20742935"/>
              <a:gd name="connsiteY49" fmla="*/ 2941669 h 4374000"/>
              <a:gd name="connsiteX50" fmla="*/ 17799025 w 20742935"/>
              <a:gd name="connsiteY50" fmla="*/ 3177120 h 4374000"/>
              <a:gd name="connsiteX51" fmla="*/ 18883625 w 20742935"/>
              <a:gd name="connsiteY51" fmla="*/ 3177120 h 4374000"/>
              <a:gd name="connsiteX52" fmla="*/ 19077301 w 20742935"/>
              <a:gd name="connsiteY52" fmla="*/ 2980911 h 4374000"/>
              <a:gd name="connsiteX53" fmla="*/ 18883625 w 20742935"/>
              <a:gd name="connsiteY53" fmla="*/ 2765080 h 4374000"/>
              <a:gd name="connsiteX54" fmla="*/ 18031441 w 20742935"/>
              <a:gd name="connsiteY54" fmla="*/ 2765080 h 4374000"/>
              <a:gd name="connsiteX55" fmla="*/ 18031441 w 20742935"/>
              <a:gd name="connsiteY55" fmla="*/ 1313128 h 4374000"/>
              <a:gd name="connsiteX56" fmla="*/ 17799025 w 20742935"/>
              <a:gd name="connsiteY56" fmla="*/ 1077676 h 4374000"/>
              <a:gd name="connsiteX57" fmla="*/ 15707301 w 20742935"/>
              <a:gd name="connsiteY57" fmla="*/ 1077676 h 4374000"/>
              <a:gd name="connsiteX58" fmla="*/ 15474889 w 20742935"/>
              <a:gd name="connsiteY58" fmla="*/ 1313128 h 4374000"/>
              <a:gd name="connsiteX59" fmla="*/ 15474889 w 20742935"/>
              <a:gd name="connsiteY59" fmla="*/ 2941669 h 4374000"/>
              <a:gd name="connsiteX60" fmla="*/ 15707301 w 20742935"/>
              <a:gd name="connsiteY60" fmla="*/ 3177120 h 4374000"/>
              <a:gd name="connsiteX61" fmla="*/ 16772533 w 20742935"/>
              <a:gd name="connsiteY61" fmla="*/ 3177120 h 4374000"/>
              <a:gd name="connsiteX62" fmla="*/ 16985577 w 20742935"/>
              <a:gd name="connsiteY62" fmla="*/ 2980911 h 4374000"/>
              <a:gd name="connsiteX63" fmla="*/ 16772533 w 20742935"/>
              <a:gd name="connsiteY63" fmla="*/ 2765080 h 4374000"/>
              <a:gd name="connsiteX64" fmla="*/ 15939717 w 20742935"/>
              <a:gd name="connsiteY64" fmla="*/ 2765080 h 4374000"/>
              <a:gd name="connsiteX65" fmla="*/ 15939717 w 20742935"/>
              <a:gd name="connsiteY65" fmla="*/ 1313128 h 4374000"/>
              <a:gd name="connsiteX66" fmla="*/ 15707301 w 20742935"/>
              <a:gd name="connsiteY66" fmla="*/ 1077676 h 4374000"/>
              <a:gd name="connsiteX67" fmla="*/ 7417875 w 20742935"/>
              <a:gd name="connsiteY67" fmla="*/ 1077676 h 4374000"/>
              <a:gd name="connsiteX68" fmla="*/ 7166093 w 20742935"/>
              <a:gd name="connsiteY68" fmla="*/ 1293507 h 4374000"/>
              <a:gd name="connsiteX69" fmla="*/ 7166093 w 20742935"/>
              <a:gd name="connsiteY69" fmla="*/ 2961290 h 4374000"/>
              <a:gd name="connsiteX70" fmla="*/ 7398507 w 20742935"/>
              <a:gd name="connsiteY70" fmla="*/ 3196741 h 4374000"/>
              <a:gd name="connsiteX71" fmla="*/ 7611553 w 20742935"/>
              <a:gd name="connsiteY71" fmla="*/ 2961290 h 4374000"/>
              <a:gd name="connsiteX72" fmla="*/ 7611553 w 20742935"/>
              <a:gd name="connsiteY72" fmla="*/ 1940999 h 4374000"/>
              <a:gd name="connsiteX73" fmla="*/ 7998909 w 20742935"/>
              <a:gd name="connsiteY73" fmla="*/ 2549249 h 4374000"/>
              <a:gd name="connsiteX74" fmla="*/ 8192589 w 20742935"/>
              <a:gd name="connsiteY74" fmla="*/ 2666975 h 4374000"/>
              <a:gd name="connsiteX75" fmla="*/ 8386265 w 20742935"/>
              <a:gd name="connsiteY75" fmla="*/ 2549249 h 4374000"/>
              <a:gd name="connsiteX76" fmla="*/ 8773621 w 20742935"/>
              <a:gd name="connsiteY76" fmla="*/ 1921378 h 4374000"/>
              <a:gd name="connsiteX77" fmla="*/ 8773621 w 20742935"/>
              <a:gd name="connsiteY77" fmla="*/ 2961290 h 4374000"/>
              <a:gd name="connsiteX78" fmla="*/ 9006037 w 20742935"/>
              <a:gd name="connsiteY78" fmla="*/ 3196741 h 4374000"/>
              <a:gd name="connsiteX79" fmla="*/ 9238449 w 20742935"/>
              <a:gd name="connsiteY79" fmla="*/ 2961290 h 4374000"/>
              <a:gd name="connsiteX80" fmla="*/ 9238449 w 20742935"/>
              <a:gd name="connsiteY80" fmla="*/ 1293507 h 4374000"/>
              <a:gd name="connsiteX81" fmla="*/ 8986669 w 20742935"/>
              <a:gd name="connsiteY81" fmla="*/ 1077676 h 4374000"/>
              <a:gd name="connsiteX82" fmla="*/ 8734887 w 20742935"/>
              <a:gd name="connsiteY82" fmla="*/ 1215023 h 4374000"/>
              <a:gd name="connsiteX83" fmla="*/ 8211955 w 20742935"/>
              <a:gd name="connsiteY83" fmla="*/ 2097967 h 4374000"/>
              <a:gd name="connsiteX84" fmla="*/ 7669657 w 20742935"/>
              <a:gd name="connsiteY84" fmla="*/ 1215023 h 4374000"/>
              <a:gd name="connsiteX85" fmla="*/ 7417875 w 20742935"/>
              <a:gd name="connsiteY85" fmla="*/ 1077676 h 4374000"/>
              <a:gd name="connsiteX86" fmla="*/ 5461725 w 20742935"/>
              <a:gd name="connsiteY86" fmla="*/ 1058055 h 4374000"/>
              <a:gd name="connsiteX87" fmla="*/ 5171208 w 20742935"/>
              <a:gd name="connsiteY87" fmla="*/ 1234644 h 4374000"/>
              <a:gd name="connsiteX88" fmla="*/ 4454599 w 20742935"/>
              <a:gd name="connsiteY88" fmla="*/ 2882806 h 4374000"/>
              <a:gd name="connsiteX89" fmla="*/ 4435231 w 20742935"/>
              <a:gd name="connsiteY89" fmla="*/ 3000532 h 4374000"/>
              <a:gd name="connsiteX90" fmla="*/ 4648277 w 20742935"/>
              <a:gd name="connsiteY90" fmla="*/ 3196741 h 4374000"/>
              <a:gd name="connsiteX91" fmla="*/ 4841955 w 20742935"/>
              <a:gd name="connsiteY91" fmla="*/ 3059395 h 4374000"/>
              <a:gd name="connsiteX92" fmla="*/ 4996897 w 20742935"/>
              <a:gd name="connsiteY92" fmla="*/ 2706217 h 4374000"/>
              <a:gd name="connsiteX93" fmla="*/ 5907185 w 20742935"/>
              <a:gd name="connsiteY93" fmla="*/ 2706217 h 4374000"/>
              <a:gd name="connsiteX94" fmla="*/ 6042760 w 20742935"/>
              <a:gd name="connsiteY94" fmla="*/ 3059395 h 4374000"/>
              <a:gd name="connsiteX95" fmla="*/ 6255805 w 20742935"/>
              <a:gd name="connsiteY95" fmla="*/ 3196741 h 4374000"/>
              <a:gd name="connsiteX96" fmla="*/ 6468853 w 20742935"/>
              <a:gd name="connsiteY96" fmla="*/ 3000532 h 4374000"/>
              <a:gd name="connsiteX97" fmla="*/ 6449485 w 20742935"/>
              <a:gd name="connsiteY97" fmla="*/ 2882806 h 4374000"/>
              <a:gd name="connsiteX98" fmla="*/ 5732875 w 20742935"/>
              <a:gd name="connsiteY98" fmla="*/ 1234644 h 4374000"/>
              <a:gd name="connsiteX99" fmla="*/ 5461725 w 20742935"/>
              <a:gd name="connsiteY99" fmla="*/ 1058055 h 4374000"/>
              <a:gd name="connsiteX100" fmla="*/ 847119 w 20742935"/>
              <a:gd name="connsiteY100" fmla="*/ 0 h 4374000"/>
              <a:gd name="connsiteX101" fmla="*/ 14021983 w 20742935"/>
              <a:gd name="connsiteY101" fmla="*/ 0 h 4374000"/>
              <a:gd name="connsiteX102" fmla="*/ 14021847 w 20742935"/>
              <a:gd name="connsiteY102" fmla="*/ 630 h 4374000"/>
              <a:gd name="connsiteX103" fmla="*/ 13789889 w 20742935"/>
              <a:gd name="connsiteY103" fmla="*/ 1077676 h 4374000"/>
              <a:gd name="connsiteX104" fmla="*/ 13615577 w 20742935"/>
              <a:gd name="connsiteY104" fmla="*/ 1058055 h 4374000"/>
              <a:gd name="connsiteX105" fmla="*/ 12511613 w 20742935"/>
              <a:gd name="connsiteY105" fmla="*/ 2137209 h 4374000"/>
              <a:gd name="connsiteX106" fmla="*/ 13596209 w 20742935"/>
              <a:gd name="connsiteY106" fmla="*/ 3216362 h 4374000"/>
              <a:gd name="connsiteX107" fmla="*/ 14700175 w 20742935"/>
              <a:gd name="connsiteY107" fmla="*/ 2137209 h 4374000"/>
              <a:gd name="connsiteX108" fmla="*/ 14583969 w 20742935"/>
              <a:gd name="connsiteY108" fmla="*/ 1646684 h 4374000"/>
              <a:gd name="connsiteX109" fmla="*/ 14196613 w 20742935"/>
              <a:gd name="connsiteY109" fmla="*/ 1940999 h 4374000"/>
              <a:gd name="connsiteX110" fmla="*/ 14235349 w 20742935"/>
              <a:gd name="connsiteY110" fmla="*/ 2137209 h 4374000"/>
              <a:gd name="connsiteX111" fmla="*/ 13615577 w 20742935"/>
              <a:gd name="connsiteY111" fmla="*/ 2784701 h 4374000"/>
              <a:gd name="connsiteX112" fmla="*/ 12976439 w 20742935"/>
              <a:gd name="connsiteY112" fmla="*/ 2137209 h 4374000"/>
              <a:gd name="connsiteX113" fmla="*/ 13596209 w 20742935"/>
              <a:gd name="connsiteY113" fmla="*/ 1489716 h 4374000"/>
              <a:gd name="connsiteX114" fmla="*/ 13693049 w 20742935"/>
              <a:gd name="connsiteY114" fmla="*/ 1489716 h 4374000"/>
              <a:gd name="connsiteX115" fmla="*/ 13518737 w 20742935"/>
              <a:gd name="connsiteY115" fmla="*/ 2274556 h 4374000"/>
              <a:gd name="connsiteX116" fmla="*/ 13576841 w 20742935"/>
              <a:gd name="connsiteY116" fmla="*/ 2313797 h 4374000"/>
              <a:gd name="connsiteX117" fmla="*/ 15302449 w 20742935"/>
              <a:gd name="connsiteY117" fmla="*/ 208867 h 4374000"/>
              <a:gd name="connsiteX118" fmla="*/ 15473677 w 20742935"/>
              <a:gd name="connsiteY118" fmla="*/ 0 h 4374000"/>
              <a:gd name="connsiteX119" fmla="*/ 19895817 w 20742935"/>
              <a:gd name="connsiteY119" fmla="*/ 0 h 4374000"/>
              <a:gd name="connsiteX120" fmla="*/ 20086775 w 20742935"/>
              <a:gd name="connsiteY120" fmla="*/ 11552 h 4374000"/>
              <a:gd name="connsiteX121" fmla="*/ 20739957 w 20742935"/>
              <a:gd name="connsiteY121" fmla="*/ 787481 h 4374000"/>
              <a:gd name="connsiteX122" fmla="*/ 20742935 w 20742935"/>
              <a:gd name="connsiteY122" fmla="*/ 901016 h 4374000"/>
              <a:gd name="connsiteX123" fmla="*/ 20742935 w 20742935"/>
              <a:gd name="connsiteY123" fmla="*/ 3471506 h 4374000"/>
              <a:gd name="connsiteX124" fmla="*/ 20739957 w 20742935"/>
              <a:gd name="connsiteY124" fmla="*/ 3585041 h 4374000"/>
              <a:gd name="connsiteX125" fmla="*/ 19871385 w 20742935"/>
              <a:gd name="connsiteY125" fmla="*/ 4374000 h 4374000"/>
              <a:gd name="connsiteX126" fmla="*/ 871552 w 20742935"/>
              <a:gd name="connsiteY126" fmla="*/ 4374000 h 4374000"/>
              <a:gd name="connsiteX127" fmla="*/ 0 w 20742935"/>
              <a:gd name="connsiteY127" fmla="*/ 3471435 h 4374000"/>
              <a:gd name="connsiteX128" fmla="*/ 0 w 20742935"/>
              <a:gd name="connsiteY128" fmla="*/ 901087 h 4374000"/>
              <a:gd name="connsiteX129" fmla="*/ 656161 w 20742935"/>
              <a:gd name="connsiteY129" fmla="*/ 11552 h 437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</a:cxnLst>
            <a:rect l="l" t="t" r="r" b="b"/>
            <a:pathLst>
              <a:path w="20742935" h="4374000">
                <a:moveTo>
                  <a:pt x="10555461" y="2313797"/>
                </a:moveTo>
                <a:cubicBezTo>
                  <a:pt x="10555461" y="2313797"/>
                  <a:pt x="10555461" y="2313797"/>
                  <a:pt x="11078393" y="2313797"/>
                </a:cubicBezTo>
                <a:cubicBezTo>
                  <a:pt x="11310807" y="2313797"/>
                  <a:pt x="11427013" y="2411902"/>
                  <a:pt x="11427013" y="2549249"/>
                </a:cubicBezTo>
                <a:cubicBezTo>
                  <a:pt x="11427013" y="2706217"/>
                  <a:pt x="11291439" y="2784701"/>
                  <a:pt x="11097761" y="2784701"/>
                </a:cubicBezTo>
                <a:cubicBezTo>
                  <a:pt x="11097761" y="2784701"/>
                  <a:pt x="11097761" y="2784701"/>
                  <a:pt x="10555461" y="2784701"/>
                </a:cubicBezTo>
                <a:cubicBezTo>
                  <a:pt x="10555461" y="2784701"/>
                  <a:pt x="10555461" y="2784701"/>
                  <a:pt x="10555461" y="2313797"/>
                </a:cubicBezTo>
                <a:close/>
                <a:moveTo>
                  <a:pt x="5442357" y="1627063"/>
                </a:moveTo>
                <a:cubicBezTo>
                  <a:pt x="5442357" y="1627063"/>
                  <a:pt x="5442357" y="1627063"/>
                  <a:pt x="5732875" y="2313797"/>
                </a:cubicBezTo>
                <a:cubicBezTo>
                  <a:pt x="5732875" y="2313797"/>
                  <a:pt x="5732875" y="2313797"/>
                  <a:pt x="5151840" y="2313797"/>
                </a:cubicBezTo>
                <a:close/>
                <a:moveTo>
                  <a:pt x="2556552" y="1509337"/>
                </a:moveTo>
                <a:cubicBezTo>
                  <a:pt x="2556552" y="1509337"/>
                  <a:pt x="2556552" y="1509337"/>
                  <a:pt x="3002012" y="1509337"/>
                </a:cubicBezTo>
                <a:cubicBezTo>
                  <a:pt x="3215058" y="1509337"/>
                  <a:pt x="3350633" y="1607442"/>
                  <a:pt x="3350633" y="1803652"/>
                </a:cubicBezTo>
                <a:cubicBezTo>
                  <a:pt x="3350633" y="1980241"/>
                  <a:pt x="3234426" y="2117588"/>
                  <a:pt x="3002012" y="2117588"/>
                </a:cubicBezTo>
                <a:cubicBezTo>
                  <a:pt x="3002012" y="2117588"/>
                  <a:pt x="3002012" y="2117588"/>
                  <a:pt x="2556552" y="2117588"/>
                </a:cubicBezTo>
                <a:cubicBezTo>
                  <a:pt x="2556552" y="2117588"/>
                  <a:pt x="2556552" y="2117588"/>
                  <a:pt x="2556552" y="1509337"/>
                </a:cubicBezTo>
                <a:close/>
                <a:moveTo>
                  <a:pt x="10555461" y="1489716"/>
                </a:moveTo>
                <a:cubicBezTo>
                  <a:pt x="10555461" y="1489716"/>
                  <a:pt x="10555461" y="1489716"/>
                  <a:pt x="11000921" y="1489716"/>
                </a:cubicBezTo>
                <a:cubicBezTo>
                  <a:pt x="11194601" y="1489716"/>
                  <a:pt x="11310807" y="1568200"/>
                  <a:pt x="11310807" y="1725168"/>
                </a:cubicBezTo>
                <a:cubicBezTo>
                  <a:pt x="11310807" y="1882136"/>
                  <a:pt x="11175233" y="1940999"/>
                  <a:pt x="10981553" y="1940999"/>
                </a:cubicBezTo>
                <a:cubicBezTo>
                  <a:pt x="10981553" y="1940999"/>
                  <a:pt x="10981553" y="1940999"/>
                  <a:pt x="10555461" y="1940999"/>
                </a:cubicBezTo>
                <a:cubicBezTo>
                  <a:pt x="10555461" y="1940999"/>
                  <a:pt x="10555461" y="1940999"/>
                  <a:pt x="10555461" y="1489716"/>
                </a:cubicBezTo>
                <a:close/>
                <a:moveTo>
                  <a:pt x="10342417" y="1097297"/>
                </a:moveTo>
                <a:cubicBezTo>
                  <a:pt x="10206841" y="1097297"/>
                  <a:pt x="10110001" y="1175781"/>
                  <a:pt x="10110001" y="1332749"/>
                </a:cubicBezTo>
                <a:cubicBezTo>
                  <a:pt x="10110001" y="1332749"/>
                  <a:pt x="10110001" y="1332749"/>
                  <a:pt x="10110001" y="2941669"/>
                </a:cubicBezTo>
                <a:cubicBezTo>
                  <a:pt x="10110001" y="3098637"/>
                  <a:pt x="10206841" y="3177120"/>
                  <a:pt x="10342417" y="3177120"/>
                </a:cubicBezTo>
                <a:cubicBezTo>
                  <a:pt x="10342417" y="3177120"/>
                  <a:pt x="10342417" y="3177120"/>
                  <a:pt x="11097761" y="3177120"/>
                </a:cubicBezTo>
                <a:cubicBezTo>
                  <a:pt x="11562589" y="3177120"/>
                  <a:pt x="11872473" y="3000532"/>
                  <a:pt x="11872473" y="2608112"/>
                </a:cubicBezTo>
                <a:cubicBezTo>
                  <a:pt x="11872473" y="2313797"/>
                  <a:pt x="11717531" y="2176451"/>
                  <a:pt x="11485117" y="2097967"/>
                </a:cubicBezTo>
                <a:cubicBezTo>
                  <a:pt x="11640061" y="1999862"/>
                  <a:pt x="11756267" y="1882136"/>
                  <a:pt x="11756267" y="1627063"/>
                </a:cubicBezTo>
                <a:cubicBezTo>
                  <a:pt x="11756267" y="1489716"/>
                  <a:pt x="11717531" y="1371991"/>
                  <a:pt x="11620693" y="1273886"/>
                </a:cubicBezTo>
                <a:cubicBezTo>
                  <a:pt x="11504485" y="1156160"/>
                  <a:pt x="11310807" y="1097297"/>
                  <a:pt x="11078393" y="1097297"/>
                </a:cubicBezTo>
                <a:close/>
                <a:moveTo>
                  <a:pt x="2324139" y="1097297"/>
                </a:moveTo>
                <a:cubicBezTo>
                  <a:pt x="2188564" y="1097297"/>
                  <a:pt x="2091725" y="1175781"/>
                  <a:pt x="2091725" y="1332749"/>
                </a:cubicBezTo>
                <a:lnTo>
                  <a:pt x="2091725" y="2961290"/>
                </a:lnTo>
                <a:cubicBezTo>
                  <a:pt x="2091725" y="3118258"/>
                  <a:pt x="2188564" y="3196741"/>
                  <a:pt x="2324139" y="3196741"/>
                </a:cubicBezTo>
                <a:cubicBezTo>
                  <a:pt x="2459713" y="3196741"/>
                  <a:pt x="2556552" y="3118258"/>
                  <a:pt x="2556552" y="2961290"/>
                </a:cubicBezTo>
                <a:cubicBezTo>
                  <a:pt x="2556552" y="2961290"/>
                  <a:pt x="2556552" y="2961290"/>
                  <a:pt x="2556552" y="2510007"/>
                </a:cubicBezTo>
                <a:cubicBezTo>
                  <a:pt x="2556552" y="2510007"/>
                  <a:pt x="2556552" y="2510007"/>
                  <a:pt x="2905173" y="2510007"/>
                </a:cubicBezTo>
                <a:cubicBezTo>
                  <a:pt x="2905173" y="2510007"/>
                  <a:pt x="2905173" y="2510007"/>
                  <a:pt x="3350633" y="3079016"/>
                </a:cubicBezTo>
                <a:cubicBezTo>
                  <a:pt x="3408736" y="3157500"/>
                  <a:pt x="3466840" y="3196741"/>
                  <a:pt x="3563679" y="3196741"/>
                </a:cubicBezTo>
                <a:cubicBezTo>
                  <a:pt x="3679886" y="3196741"/>
                  <a:pt x="3796093" y="3098637"/>
                  <a:pt x="3796093" y="2980911"/>
                </a:cubicBezTo>
                <a:cubicBezTo>
                  <a:pt x="3796093" y="2902427"/>
                  <a:pt x="3757357" y="2863185"/>
                  <a:pt x="3718621" y="2804322"/>
                </a:cubicBezTo>
                <a:cubicBezTo>
                  <a:pt x="3718621" y="2804322"/>
                  <a:pt x="3718621" y="2804322"/>
                  <a:pt x="3408736" y="2431523"/>
                </a:cubicBezTo>
                <a:cubicBezTo>
                  <a:pt x="3660518" y="2313797"/>
                  <a:pt x="3815461" y="2117588"/>
                  <a:pt x="3815461" y="1784031"/>
                </a:cubicBezTo>
                <a:cubicBezTo>
                  <a:pt x="3815461" y="1587821"/>
                  <a:pt x="3757357" y="1430854"/>
                  <a:pt x="3641150" y="1313128"/>
                </a:cubicBezTo>
                <a:cubicBezTo>
                  <a:pt x="3505575" y="1175781"/>
                  <a:pt x="3311897" y="1097297"/>
                  <a:pt x="3040748" y="1097297"/>
                </a:cubicBezTo>
                <a:cubicBezTo>
                  <a:pt x="3040748" y="1097297"/>
                  <a:pt x="3040748" y="1097297"/>
                  <a:pt x="2324139" y="1097297"/>
                </a:cubicBezTo>
                <a:close/>
                <a:moveTo>
                  <a:pt x="17799025" y="1077676"/>
                </a:moveTo>
                <a:cubicBezTo>
                  <a:pt x="17682821" y="1077676"/>
                  <a:pt x="17585981" y="1156160"/>
                  <a:pt x="17585981" y="1313128"/>
                </a:cubicBezTo>
                <a:cubicBezTo>
                  <a:pt x="17585981" y="1313128"/>
                  <a:pt x="17585981" y="1313128"/>
                  <a:pt x="17585981" y="2941669"/>
                </a:cubicBezTo>
                <a:cubicBezTo>
                  <a:pt x="17585981" y="3098637"/>
                  <a:pt x="17682821" y="3177120"/>
                  <a:pt x="17799025" y="3177120"/>
                </a:cubicBezTo>
                <a:lnTo>
                  <a:pt x="18883625" y="3177120"/>
                </a:lnTo>
                <a:cubicBezTo>
                  <a:pt x="18999833" y="3177120"/>
                  <a:pt x="19077301" y="3098637"/>
                  <a:pt x="19077301" y="2980911"/>
                </a:cubicBezTo>
                <a:cubicBezTo>
                  <a:pt x="19077301" y="2843564"/>
                  <a:pt x="18999833" y="2765080"/>
                  <a:pt x="18883625" y="2765080"/>
                </a:cubicBezTo>
                <a:cubicBezTo>
                  <a:pt x="18883625" y="2765080"/>
                  <a:pt x="18883625" y="2765080"/>
                  <a:pt x="18031441" y="2765080"/>
                </a:cubicBezTo>
                <a:cubicBezTo>
                  <a:pt x="18031441" y="2765080"/>
                  <a:pt x="18031441" y="2765080"/>
                  <a:pt x="18031441" y="1313128"/>
                </a:cubicBezTo>
                <a:cubicBezTo>
                  <a:pt x="18031441" y="1156160"/>
                  <a:pt x="17934601" y="1077676"/>
                  <a:pt x="17799025" y="1077676"/>
                </a:cubicBezTo>
                <a:close/>
                <a:moveTo>
                  <a:pt x="15707301" y="1077676"/>
                </a:moveTo>
                <a:cubicBezTo>
                  <a:pt x="15571727" y="1077676"/>
                  <a:pt x="15474889" y="1156160"/>
                  <a:pt x="15474889" y="1313128"/>
                </a:cubicBezTo>
                <a:cubicBezTo>
                  <a:pt x="15474889" y="1313128"/>
                  <a:pt x="15474889" y="1313128"/>
                  <a:pt x="15474889" y="2941669"/>
                </a:cubicBezTo>
                <a:cubicBezTo>
                  <a:pt x="15474889" y="3098637"/>
                  <a:pt x="15571727" y="3177120"/>
                  <a:pt x="15707301" y="3177120"/>
                </a:cubicBezTo>
                <a:lnTo>
                  <a:pt x="16772533" y="3177120"/>
                </a:lnTo>
                <a:cubicBezTo>
                  <a:pt x="16888737" y="3177120"/>
                  <a:pt x="16985577" y="3098637"/>
                  <a:pt x="16985577" y="2980911"/>
                </a:cubicBezTo>
                <a:cubicBezTo>
                  <a:pt x="16985577" y="2843564"/>
                  <a:pt x="16888737" y="2765080"/>
                  <a:pt x="16772533" y="2765080"/>
                </a:cubicBezTo>
                <a:cubicBezTo>
                  <a:pt x="16772533" y="2765080"/>
                  <a:pt x="16772533" y="2765080"/>
                  <a:pt x="15939717" y="2765080"/>
                </a:cubicBezTo>
                <a:cubicBezTo>
                  <a:pt x="15939717" y="2765080"/>
                  <a:pt x="15939717" y="2765080"/>
                  <a:pt x="15939717" y="1313128"/>
                </a:cubicBezTo>
                <a:cubicBezTo>
                  <a:pt x="15939717" y="1156160"/>
                  <a:pt x="15842877" y="1077676"/>
                  <a:pt x="15707301" y="1077676"/>
                </a:cubicBezTo>
                <a:close/>
                <a:moveTo>
                  <a:pt x="7417875" y="1077676"/>
                </a:moveTo>
                <a:cubicBezTo>
                  <a:pt x="7301669" y="1077676"/>
                  <a:pt x="7166093" y="1156160"/>
                  <a:pt x="7166093" y="1293507"/>
                </a:cubicBezTo>
                <a:cubicBezTo>
                  <a:pt x="7166093" y="1293507"/>
                  <a:pt x="7166093" y="1293507"/>
                  <a:pt x="7166093" y="2961290"/>
                </a:cubicBezTo>
                <a:cubicBezTo>
                  <a:pt x="7166093" y="3118258"/>
                  <a:pt x="7262933" y="3196741"/>
                  <a:pt x="7398507" y="3196741"/>
                </a:cubicBezTo>
                <a:cubicBezTo>
                  <a:pt x="7514713" y="3196741"/>
                  <a:pt x="7611553" y="3118258"/>
                  <a:pt x="7611553" y="2961290"/>
                </a:cubicBezTo>
                <a:cubicBezTo>
                  <a:pt x="7611553" y="2961290"/>
                  <a:pt x="7611553" y="2961290"/>
                  <a:pt x="7611553" y="1940999"/>
                </a:cubicBezTo>
                <a:cubicBezTo>
                  <a:pt x="7611553" y="1940999"/>
                  <a:pt x="7611553" y="1940999"/>
                  <a:pt x="7998909" y="2549249"/>
                </a:cubicBezTo>
                <a:cubicBezTo>
                  <a:pt x="8057013" y="2627733"/>
                  <a:pt x="8115117" y="2666975"/>
                  <a:pt x="8192589" y="2666975"/>
                </a:cubicBezTo>
                <a:cubicBezTo>
                  <a:pt x="8289427" y="2666975"/>
                  <a:pt x="8347531" y="2627733"/>
                  <a:pt x="8386265" y="2549249"/>
                </a:cubicBezTo>
                <a:cubicBezTo>
                  <a:pt x="8386265" y="2549249"/>
                  <a:pt x="8386265" y="2549249"/>
                  <a:pt x="8773621" y="1921378"/>
                </a:cubicBezTo>
                <a:cubicBezTo>
                  <a:pt x="8773621" y="1921378"/>
                  <a:pt x="8773621" y="1921378"/>
                  <a:pt x="8773621" y="2961290"/>
                </a:cubicBezTo>
                <a:cubicBezTo>
                  <a:pt x="8773621" y="3118258"/>
                  <a:pt x="8870461" y="3196741"/>
                  <a:pt x="9006037" y="3196741"/>
                </a:cubicBezTo>
                <a:cubicBezTo>
                  <a:pt x="9141611" y="3196741"/>
                  <a:pt x="9238449" y="3118258"/>
                  <a:pt x="9238449" y="2961290"/>
                </a:cubicBezTo>
                <a:lnTo>
                  <a:pt x="9238449" y="1293507"/>
                </a:lnTo>
                <a:cubicBezTo>
                  <a:pt x="9238449" y="1156160"/>
                  <a:pt x="9102875" y="1077676"/>
                  <a:pt x="8986669" y="1077676"/>
                </a:cubicBezTo>
                <a:cubicBezTo>
                  <a:pt x="8870461" y="1077676"/>
                  <a:pt x="8792989" y="1116918"/>
                  <a:pt x="8734887" y="1215023"/>
                </a:cubicBezTo>
                <a:cubicBezTo>
                  <a:pt x="8734887" y="1215023"/>
                  <a:pt x="8734887" y="1215023"/>
                  <a:pt x="8211955" y="2097967"/>
                </a:cubicBezTo>
                <a:cubicBezTo>
                  <a:pt x="8211955" y="2097967"/>
                  <a:pt x="8211955" y="2097967"/>
                  <a:pt x="7669657" y="1215023"/>
                </a:cubicBezTo>
                <a:cubicBezTo>
                  <a:pt x="7611553" y="1116918"/>
                  <a:pt x="7534081" y="1077676"/>
                  <a:pt x="7417875" y="1077676"/>
                </a:cubicBezTo>
                <a:close/>
                <a:moveTo>
                  <a:pt x="5461725" y="1058055"/>
                </a:moveTo>
                <a:cubicBezTo>
                  <a:pt x="5306783" y="1058055"/>
                  <a:pt x="5229311" y="1136539"/>
                  <a:pt x="5171208" y="1234644"/>
                </a:cubicBezTo>
                <a:cubicBezTo>
                  <a:pt x="5171208" y="1234644"/>
                  <a:pt x="5171208" y="1234644"/>
                  <a:pt x="4454599" y="2882806"/>
                </a:cubicBezTo>
                <a:cubicBezTo>
                  <a:pt x="4435231" y="2922048"/>
                  <a:pt x="4435231" y="2961290"/>
                  <a:pt x="4435231" y="3000532"/>
                </a:cubicBezTo>
                <a:cubicBezTo>
                  <a:pt x="4435231" y="3118258"/>
                  <a:pt x="4532070" y="3196741"/>
                  <a:pt x="4648277" y="3196741"/>
                </a:cubicBezTo>
                <a:cubicBezTo>
                  <a:pt x="4745116" y="3196741"/>
                  <a:pt x="4803219" y="3157500"/>
                  <a:pt x="4841955" y="3059395"/>
                </a:cubicBezTo>
                <a:cubicBezTo>
                  <a:pt x="4841955" y="3059395"/>
                  <a:pt x="4841955" y="3059395"/>
                  <a:pt x="4996897" y="2706217"/>
                </a:cubicBezTo>
                <a:cubicBezTo>
                  <a:pt x="4996897" y="2706217"/>
                  <a:pt x="4996897" y="2706217"/>
                  <a:pt x="5907185" y="2706217"/>
                </a:cubicBezTo>
                <a:lnTo>
                  <a:pt x="6042760" y="3059395"/>
                </a:lnTo>
                <a:cubicBezTo>
                  <a:pt x="6081495" y="3157500"/>
                  <a:pt x="6158967" y="3196741"/>
                  <a:pt x="6255805" y="3196741"/>
                </a:cubicBezTo>
                <a:cubicBezTo>
                  <a:pt x="6372013" y="3196741"/>
                  <a:pt x="6468853" y="3118258"/>
                  <a:pt x="6468853" y="3000532"/>
                </a:cubicBezTo>
                <a:cubicBezTo>
                  <a:pt x="6468853" y="2961290"/>
                  <a:pt x="6468853" y="2922048"/>
                  <a:pt x="6449485" y="2882806"/>
                </a:cubicBezTo>
                <a:cubicBezTo>
                  <a:pt x="6449485" y="2882806"/>
                  <a:pt x="6449485" y="2882806"/>
                  <a:pt x="5732875" y="1234644"/>
                </a:cubicBezTo>
                <a:cubicBezTo>
                  <a:pt x="5674771" y="1136539"/>
                  <a:pt x="5597300" y="1058055"/>
                  <a:pt x="5461725" y="1058055"/>
                </a:cubicBezTo>
                <a:close/>
                <a:moveTo>
                  <a:pt x="847119" y="0"/>
                </a:moveTo>
                <a:lnTo>
                  <a:pt x="14021983" y="0"/>
                </a:lnTo>
                <a:lnTo>
                  <a:pt x="14021847" y="630"/>
                </a:lnTo>
                <a:cubicBezTo>
                  <a:pt x="14018669" y="15384"/>
                  <a:pt x="13993249" y="133416"/>
                  <a:pt x="13789889" y="1077676"/>
                </a:cubicBezTo>
                <a:cubicBezTo>
                  <a:pt x="13731785" y="1058055"/>
                  <a:pt x="13673681" y="1058055"/>
                  <a:pt x="13615577" y="1058055"/>
                </a:cubicBezTo>
                <a:cubicBezTo>
                  <a:pt x="12976439" y="1058055"/>
                  <a:pt x="12511613" y="1548579"/>
                  <a:pt x="12511613" y="2137209"/>
                </a:cubicBezTo>
                <a:cubicBezTo>
                  <a:pt x="12511613" y="2745459"/>
                  <a:pt x="12957071" y="3216362"/>
                  <a:pt x="13596209" y="3216362"/>
                </a:cubicBezTo>
                <a:cubicBezTo>
                  <a:pt x="14235349" y="3216362"/>
                  <a:pt x="14700175" y="2725838"/>
                  <a:pt x="14700175" y="2137209"/>
                </a:cubicBezTo>
                <a:cubicBezTo>
                  <a:pt x="14700175" y="1960620"/>
                  <a:pt x="14661441" y="1784031"/>
                  <a:pt x="14583969" y="1646684"/>
                </a:cubicBezTo>
                <a:cubicBezTo>
                  <a:pt x="14583969" y="1646684"/>
                  <a:pt x="14583969" y="1646684"/>
                  <a:pt x="14196613" y="1940999"/>
                </a:cubicBezTo>
                <a:cubicBezTo>
                  <a:pt x="14215981" y="1999862"/>
                  <a:pt x="14235349" y="2078346"/>
                  <a:pt x="14235349" y="2137209"/>
                </a:cubicBezTo>
                <a:cubicBezTo>
                  <a:pt x="14235349" y="2510007"/>
                  <a:pt x="13983565" y="2784701"/>
                  <a:pt x="13615577" y="2784701"/>
                </a:cubicBezTo>
                <a:cubicBezTo>
                  <a:pt x="13247589" y="2784701"/>
                  <a:pt x="12976439" y="2490386"/>
                  <a:pt x="12976439" y="2137209"/>
                </a:cubicBezTo>
                <a:cubicBezTo>
                  <a:pt x="12976439" y="1784031"/>
                  <a:pt x="13228221" y="1489716"/>
                  <a:pt x="13596209" y="1489716"/>
                </a:cubicBezTo>
                <a:cubicBezTo>
                  <a:pt x="13634945" y="1489716"/>
                  <a:pt x="13654313" y="1489716"/>
                  <a:pt x="13693049" y="1489716"/>
                </a:cubicBezTo>
                <a:cubicBezTo>
                  <a:pt x="13693049" y="1489716"/>
                  <a:pt x="13693049" y="1489716"/>
                  <a:pt x="13518737" y="2274556"/>
                </a:cubicBezTo>
                <a:cubicBezTo>
                  <a:pt x="13518737" y="2274556"/>
                  <a:pt x="13518737" y="2274556"/>
                  <a:pt x="13576841" y="2313797"/>
                </a:cubicBezTo>
                <a:cubicBezTo>
                  <a:pt x="13576841" y="2313797"/>
                  <a:pt x="13576841" y="2313797"/>
                  <a:pt x="15302449" y="208867"/>
                </a:cubicBezTo>
                <a:lnTo>
                  <a:pt x="15473677" y="0"/>
                </a:lnTo>
                <a:lnTo>
                  <a:pt x="19895817" y="0"/>
                </a:lnTo>
                <a:lnTo>
                  <a:pt x="20086775" y="11552"/>
                </a:lnTo>
                <a:cubicBezTo>
                  <a:pt x="20517065" y="68345"/>
                  <a:pt x="20714017" y="312956"/>
                  <a:pt x="20739957" y="787481"/>
                </a:cubicBezTo>
                <a:lnTo>
                  <a:pt x="20742935" y="901016"/>
                </a:lnTo>
                <a:lnTo>
                  <a:pt x="20742935" y="3471506"/>
                </a:lnTo>
                <a:lnTo>
                  <a:pt x="20739957" y="3585041"/>
                </a:lnTo>
                <a:cubicBezTo>
                  <a:pt x="20710027" y="4132570"/>
                  <a:pt x="20452417" y="4374000"/>
                  <a:pt x="19871385" y="4374000"/>
                </a:cubicBezTo>
                <a:lnTo>
                  <a:pt x="871552" y="4374000"/>
                </a:lnTo>
                <a:cubicBezTo>
                  <a:pt x="251782" y="4374000"/>
                  <a:pt x="0" y="4099306"/>
                  <a:pt x="0" y="3471435"/>
                </a:cubicBezTo>
                <a:cubicBezTo>
                  <a:pt x="0" y="3471435"/>
                  <a:pt x="0" y="3471435"/>
                  <a:pt x="0" y="901087"/>
                </a:cubicBezTo>
                <a:cubicBezTo>
                  <a:pt x="0" y="351700"/>
                  <a:pt x="192771" y="72714"/>
                  <a:pt x="656161" y="11552"/>
                </a:cubicBezTo>
                <a:close/>
              </a:path>
            </a:pathLst>
          </a:custGeom>
          <a:solidFill>
            <a:srgbClr val="009DF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GB"/>
              <a:t>vel</a:t>
            </a:r>
            <a:endParaRPr lang="en-GB" dirty="0"/>
          </a:p>
        </p:txBody>
      </p:sp>
      <p:sp>
        <p:nvSpPr>
          <p:cNvPr id="9" name="Slide Number Placeholder 5" hidden="1"/>
          <p:cNvSpPr>
            <a:spLocks noGrp="1"/>
          </p:cNvSpPr>
          <p:nvPr>
            <p:ph type="sldNum" sz="quarter" idx="4"/>
          </p:nvPr>
        </p:nvSpPr>
        <p:spPr>
          <a:xfrm>
            <a:off x="0" y="6910400"/>
            <a:ext cx="0" cy="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7" name="Footer Placeholder 4" hidden="1">
            <a:extLst>
              <a:ext uri="{FF2B5EF4-FFF2-40B4-BE49-F238E27FC236}">
                <a16:creationId xmlns:a16="http://schemas.microsoft.com/office/drawing/2014/main" id="{32F99A81-D9A2-4F30-8989-49FBFDFFBC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910400"/>
            <a:ext cx="0" cy="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100" baseline="0">
                <a:noFill/>
              </a:defRPr>
            </a:lvl1pPr>
          </a:lstStyle>
          <a:p>
            <a:pPr algn="r"/>
            <a:endParaRPr lang="x-none" dirty="0"/>
          </a:p>
        </p:txBody>
      </p:sp>
      <p:sp>
        <p:nvSpPr>
          <p:cNvPr id="18" name="Date_DateCustomA" hidden="1">
            <a:extLst>
              <a:ext uri="{FF2B5EF4-FFF2-40B4-BE49-F238E27FC236}">
                <a16:creationId xmlns:a16="http://schemas.microsoft.com/office/drawing/2014/main" id="{4677BC5A-C865-45E8-BEA2-32CF74611B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910400"/>
            <a:ext cx="0" cy="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buNone/>
              <a:defRPr lang="en-GB" sz="100" smtClean="0">
                <a:noFill/>
              </a:defRPr>
            </a:lvl1pPr>
          </a:lstStyle>
          <a:p>
            <a:pPr algn="r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7574656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dark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9">
            <a:extLst>
              <a:ext uri="{FF2B5EF4-FFF2-40B4-BE49-F238E27FC236}">
                <a16:creationId xmlns:a16="http://schemas.microsoft.com/office/drawing/2014/main" id="{645FE9CD-1ED4-4BAB-A2E6-81FAE97D5AA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  <a:solidFill>
            <a:srgbClr val="F6F6F4"/>
          </a:solidFill>
          <a:ln>
            <a:noFill/>
          </a:ln>
        </p:spPr>
        <p:txBody>
          <a:bodyPr tIns="0" anchor="t" anchorCtr="0"/>
          <a:lstStyle>
            <a:lvl1pPr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14" name="Logo_ramboll"/>
          <p:cNvSpPr>
            <a:spLocks/>
          </p:cNvSpPr>
          <p:nvPr userDrawn="1"/>
        </p:nvSpPr>
        <p:spPr>
          <a:xfrm>
            <a:off x="817307" y="6158174"/>
            <a:ext cx="896517" cy="255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6"/>
                </a:solidFill>
              </a14:hiddenFill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10" name="Logo_fonden"/>
          <p:cNvSpPr>
            <a:spLocks noChangeAspect="1"/>
          </p:cNvSpPr>
          <p:nvPr userDrawn="1"/>
        </p:nvSpPr>
        <p:spPr>
          <a:xfrm>
            <a:off x="817307" y="6158174"/>
            <a:ext cx="1319265" cy="298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6"/>
                </a:solidFill>
              </a14:hiddenFill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13" name="FLD_PresentationTitle">
            <a:extLst>
              <a:ext uri="{FF2B5EF4-FFF2-40B4-BE49-F238E27FC236}">
                <a16:creationId xmlns:a16="http://schemas.microsoft.com/office/drawing/2014/main" id="{14D760D6-4511-4FB6-834E-914C8197AE9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8617" y="409474"/>
            <a:ext cx="9774382" cy="681390"/>
          </a:xfrm>
        </p:spPr>
        <p:txBody>
          <a:bodyPr tIns="0" anchor="t" anchorCtr="0"/>
          <a:lstStyle>
            <a:lvl1pPr>
              <a:defRPr sz="4799" cap="all" spc="-150" baseline="0" smtClean="0">
                <a:solidFill>
                  <a:schemeClr val="tx2"/>
                </a:solidFill>
                <a:latin typeface="Verdana" pitchFamily="34" charset="0"/>
              </a:defRPr>
            </a:lvl1pPr>
          </a:lstStyle>
          <a:p>
            <a:r>
              <a:rPr lang="en-GB" noProof="0" dirty="0"/>
              <a:t>Headline</a:t>
            </a:r>
          </a:p>
        </p:txBody>
      </p:sp>
      <p:sp>
        <p:nvSpPr>
          <p:cNvPr id="15" name="FLD_PresentationTitle_2">
            <a:extLst>
              <a:ext uri="{FF2B5EF4-FFF2-40B4-BE49-F238E27FC236}">
                <a16:creationId xmlns:a16="http://schemas.microsoft.com/office/drawing/2014/main" id="{97052B4B-9CE9-499F-8A38-BF912EBD1177}"/>
              </a:ext>
            </a:extLst>
          </p:cNvPr>
          <p:cNvSpPr>
            <a:spLocks noGrp="1" noChangeArrowheads="1"/>
          </p:cNvSpPr>
          <p:nvPr>
            <p:ph type="subTitle" sz="quarter" idx="1" hasCustomPrompt="1"/>
          </p:nvPr>
        </p:nvSpPr>
        <p:spPr>
          <a:xfrm>
            <a:off x="798617" y="1139480"/>
            <a:ext cx="9773922" cy="1254272"/>
          </a:xfrm>
        </p:spPr>
        <p:txBody>
          <a:bodyPr lIns="0"/>
          <a:lstStyle>
            <a:lvl1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4799" b="1" cap="all" spc="-150" baseline="0" smtClean="0">
                <a:solidFill>
                  <a:schemeClr val="bg1"/>
                </a:solidFill>
                <a:latin typeface="Verdana" pitchFamily="34" charset="0"/>
              </a:defRPr>
            </a:lvl1pPr>
          </a:lstStyle>
          <a:p>
            <a:r>
              <a:rPr lang="en-GB" noProof="0" dirty="0"/>
              <a:t>Headline</a:t>
            </a:r>
          </a:p>
        </p:txBody>
      </p:sp>
      <p:sp>
        <p:nvSpPr>
          <p:cNvPr id="20" name="FLD_PresentationSubtitle">
            <a:extLst>
              <a:ext uri="{FF2B5EF4-FFF2-40B4-BE49-F238E27FC236}">
                <a16:creationId xmlns:a16="http://schemas.microsoft.com/office/drawing/2014/main" id="{735D5C9D-0ACC-4AA8-AD82-A264D57A9D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8618" y="5018936"/>
            <a:ext cx="8137938" cy="1084011"/>
          </a:xfrm>
        </p:spPr>
        <p:txBody>
          <a:bodyPr lIns="0"/>
          <a:lstStyle>
            <a:lvl1pPr marL="0" indent="0">
              <a:buFont typeface="Arial" panose="020B0604020202020204" pitchFamily="34" charset="0"/>
              <a:buChar char="​"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Subtitle</a:t>
            </a:r>
            <a:endParaRPr lang="en-GB" dirty="0"/>
          </a:p>
        </p:txBody>
      </p:sp>
      <p:sp>
        <p:nvSpPr>
          <p:cNvPr id="7" name="SD_FLD_DocumentDate"/>
          <p:cNvSpPr txBox="1"/>
          <p:nvPr userDrawn="1"/>
        </p:nvSpPr>
        <p:spPr bwMode="auto">
          <a:xfrm>
            <a:off x="6093001" y="6280500"/>
            <a:ext cx="5260800" cy="15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5991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r" defTabSz="457098" rtl="0" eaLnBrk="0" fontAlgn="base" latinLnBrk="0" hangingPunct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tabLst/>
            </a:pPr>
            <a:endParaRPr kumimoji="0" lang="en-GB" sz="800" b="0" i="0" u="none" strike="noStrike" kern="1200" cap="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SD_FLD_Name"/>
          <p:cNvSpPr txBox="1"/>
          <p:nvPr userDrawn="1"/>
        </p:nvSpPr>
        <p:spPr bwMode="auto">
          <a:xfrm>
            <a:off x="6093001" y="6128101"/>
            <a:ext cx="5260800" cy="15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5991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r" defTabSz="457098" rtl="0" eaLnBrk="0" fontAlgn="base" latinLnBrk="0" hangingPunct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tabLst/>
            </a:pPr>
            <a:endParaRPr kumimoji="0" lang="en-GB" sz="800" b="0" i="0" u="none" strike="noStrike" kern="1200" cap="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/>
              <a:ea typeface="Verdana" pitchFamily="34" charset="0"/>
              <a:cs typeface="Verdana" pitchFamily="34" charset="0"/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3344F44-1D4C-407D-B0CE-FCFEE29BE51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798617" y="6158174"/>
            <a:ext cx="1220559" cy="255541"/>
          </a:xfrm>
          <a:custGeom>
            <a:avLst/>
            <a:gdLst>
              <a:gd name="connsiteX0" fmla="*/ 10555461 w 20742935"/>
              <a:gd name="connsiteY0" fmla="*/ 2313797 h 4374000"/>
              <a:gd name="connsiteX1" fmla="*/ 11078393 w 20742935"/>
              <a:gd name="connsiteY1" fmla="*/ 2313797 h 4374000"/>
              <a:gd name="connsiteX2" fmla="*/ 11427013 w 20742935"/>
              <a:gd name="connsiteY2" fmla="*/ 2549249 h 4374000"/>
              <a:gd name="connsiteX3" fmla="*/ 11097761 w 20742935"/>
              <a:gd name="connsiteY3" fmla="*/ 2784701 h 4374000"/>
              <a:gd name="connsiteX4" fmla="*/ 10555461 w 20742935"/>
              <a:gd name="connsiteY4" fmla="*/ 2784701 h 4374000"/>
              <a:gd name="connsiteX5" fmla="*/ 10555461 w 20742935"/>
              <a:gd name="connsiteY5" fmla="*/ 2313797 h 4374000"/>
              <a:gd name="connsiteX6" fmla="*/ 5442357 w 20742935"/>
              <a:gd name="connsiteY6" fmla="*/ 1627063 h 4374000"/>
              <a:gd name="connsiteX7" fmla="*/ 5732875 w 20742935"/>
              <a:gd name="connsiteY7" fmla="*/ 2313797 h 4374000"/>
              <a:gd name="connsiteX8" fmla="*/ 5151840 w 20742935"/>
              <a:gd name="connsiteY8" fmla="*/ 2313797 h 4374000"/>
              <a:gd name="connsiteX9" fmla="*/ 2556552 w 20742935"/>
              <a:gd name="connsiteY9" fmla="*/ 1509337 h 4374000"/>
              <a:gd name="connsiteX10" fmla="*/ 3002012 w 20742935"/>
              <a:gd name="connsiteY10" fmla="*/ 1509337 h 4374000"/>
              <a:gd name="connsiteX11" fmla="*/ 3350633 w 20742935"/>
              <a:gd name="connsiteY11" fmla="*/ 1803652 h 4374000"/>
              <a:gd name="connsiteX12" fmla="*/ 3002012 w 20742935"/>
              <a:gd name="connsiteY12" fmla="*/ 2117588 h 4374000"/>
              <a:gd name="connsiteX13" fmla="*/ 2556552 w 20742935"/>
              <a:gd name="connsiteY13" fmla="*/ 2117588 h 4374000"/>
              <a:gd name="connsiteX14" fmla="*/ 2556552 w 20742935"/>
              <a:gd name="connsiteY14" fmla="*/ 1509337 h 4374000"/>
              <a:gd name="connsiteX15" fmla="*/ 10555461 w 20742935"/>
              <a:gd name="connsiteY15" fmla="*/ 1489716 h 4374000"/>
              <a:gd name="connsiteX16" fmla="*/ 11000921 w 20742935"/>
              <a:gd name="connsiteY16" fmla="*/ 1489716 h 4374000"/>
              <a:gd name="connsiteX17" fmla="*/ 11310807 w 20742935"/>
              <a:gd name="connsiteY17" fmla="*/ 1725168 h 4374000"/>
              <a:gd name="connsiteX18" fmla="*/ 10981553 w 20742935"/>
              <a:gd name="connsiteY18" fmla="*/ 1940999 h 4374000"/>
              <a:gd name="connsiteX19" fmla="*/ 10555461 w 20742935"/>
              <a:gd name="connsiteY19" fmla="*/ 1940999 h 4374000"/>
              <a:gd name="connsiteX20" fmla="*/ 10555461 w 20742935"/>
              <a:gd name="connsiteY20" fmla="*/ 1489716 h 4374000"/>
              <a:gd name="connsiteX21" fmla="*/ 10342417 w 20742935"/>
              <a:gd name="connsiteY21" fmla="*/ 1097297 h 4374000"/>
              <a:gd name="connsiteX22" fmla="*/ 10110001 w 20742935"/>
              <a:gd name="connsiteY22" fmla="*/ 1332749 h 4374000"/>
              <a:gd name="connsiteX23" fmla="*/ 10110001 w 20742935"/>
              <a:gd name="connsiteY23" fmla="*/ 2941669 h 4374000"/>
              <a:gd name="connsiteX24" fmla="*/ 10342417 w 20742935"/>
              <a:gd name="connsiteY24" fmla="*/ 3177120 h 4374000"/>
              <a:gd name="connsiteX25" fmla="*/ 11097761 w 20742935"/>
              <a:gd name="connsiteY25" fmla="*/ 3177120 h 4374000"/>
              <a:gd name="connsiteX26" fmla="*/ 11872473 w 20742935"/>
              <a:gd name="connsiteY26" fmla="*/ 2608112 h 4374000"/>
              <a:gd name="connsiteX27" fmla="*/ 11485117 w 20742935"/>
              <a:gd name="connsiteY27" fmla="*/ 2097967 h 4374000"/>
              <a:gd name="connsiteX28" fmla="*/ 11756267 w 20742935"/>
              <a:gd name="connsiteY28" fmla="*/ 1627063 h 4374000"/>
              <a:gd name="connsiteX29" fmla="*/ 11620693 w 20742935"/>
              <a:gd name="connsiteY29" fmla="*/ 1273886 h 4374000"/>
              <a:gd name="connsiteX30" fmla="*/ 11078393 w 20742935"/>
              <a:gd name="connsiteY30" fmla="*/ 1097297 h 4374000"/>
              <a:gd name="connsiteX31" fmla="*/ 2324139 w 20742935"/>
              <a:gd name="connsiteY31" fmla="*/ 1097297 h 4374000"/>
              <a:gd name="connsiteX32" fmla="*/ 2091725 w 20742935"/>
              <a:gd name="connsiteY32" fmla="*/ 1332749 h 4374000"/>
              <a:gd name="connsiteX33" fmla="*/ 2091725 w 20742935"/>
              <a:gd name="connsiteY33" fmla="*/ 2961290 h 4374000"/>
              <a:gd name="connsiteX34" fmla="*/ 2324139 w 20742935"/>
              <a:gd name="connsiteY34" fmla="*/ 3196741 h 4374000"/>
              <a:gd name="connsiteX35" fmla="*/ 2556552 w 20742935"/>
              <a:gd name="connsiteY35" fmla="*/ 2961290 h 4374000"/>
              <a:gd name="connsiteX36" fmla="*/ 2556552 w 20742935"/>
              <a:gd name="connsiteY36" fmla="*/ 2510007 h 4374000"/>
              <a:gd name="connsiteX37" fmla="*/ 2905173 w 20742935"/>
              <a:gd name="connsiteY37" fmla="*/ 2510007 h 4374000"/>
              <a:gd name="connsiteX38" fmla="*/ 3350633 w 20742935"/>
              <a:gd name="connsiteY38" fmla="*/ 3079016 h 4374000"/>
              <a:gd name="connsiteX39" fmla="*/ 3563679 w 20742935"/>
              <a:gd name="connsiteY39" fmla="*/ 3196741 h 4374000"/>
              <a:gd name="connsiteX40" fmla="*/ 3796093 w 20742935"/>
              <a:gd name="connsiteY40" fmla="*/ 2980911 h 4374000"/>
              <a:gd name="connsiteX41" fmla="*/ 3718621 w 20742935"/>
              <a:gd name="connsiteY41" fmla="*/ 2804322 h 4374000"/>
              <a:gd name="connsiteX42" fmla="*/ 3408736 w 20742935"/>
              <a:gd name="connsiteY42" fmla="*/ 2431523 h 4374000"/>
              <a:gd name="connsiteX43" fmla="*/ 3815461 w 20742935"/>
              <a:gd name="connsiteY43" fmla="*/ 1784031 h 4374000"/>
              <a:gd name="connsiteX44" fmla="*/ 3641150 w 20742935"/>
              <a:gd name="connsiteY44" fmla="*/ 1313128 h 4374000"/>
              <a:gd name="connsiteX45" fmla="*/ 3040748 w 20742935"/>
              <a:gd name="connsiteY45" fmla="*/ 1097297 h 4374000"/>
              <a:gd name="connsiteX46" fmla="*/ 2324139 w 20742935"/>
              <a:gd name="connsiteY46" fmla="*/ 1097297 h 4374000"/>
              <a:gd name="connsiteX47" fmla="*/ 17799025 w 20742935"/>
              <a:gd name="connsiteY47" fmla="*/ 1077676 h 4374000"/>
              <a:gd name="connsiteX48" fmla="*/ 17585981 w 20742935"/>
              <a:gd name="connsiteY48" fmla="*/ 1313128 h 4374000"/>
              <a:gd name="connsiteX49" fmla="*/ 17585981 w 20742935"/>
              <a:gd name="connsiteY49" fmla="*/ 2941669 h 4374000"/>
              <a:gd name="connsiteX50" fmla="*/ 17799025 w 20742935"/>
              <a:gd name="connsiteY50" fmla="*/ 3177120 h 4374000"/>
              <a:gd name="connsiteX51" fmla="*/ 18883625 w 20742935"/>
              <a:gd name="connsiteY51" fmla="*/ 3177120 h 4374000"/>
              <a:gd name="connsiteX52" fmla="*/ 19077301 w 20742935"/>
              <a:gd name="connsiteY52" fmla="*/ 2980911 h 4374000"/>
              <a:gd name="connsiteX53" fmla="*/ 18883625 w 20742935"/>
              <a:gd name="connsiteY53" fmla="*/ 2765080 h 4374000"/>
              <a:gd name="connsiteX54" fmla="*/ 18031441 w 20742935"/>
              <a:gd name="connsiteY54" fmla="*/ 2765080 h 4374000"/>
              <a:gd name="connsiteX55" fmla="*/ 18031441 w 20742935"/>
              <a:gd name="connsiteY55" fmla="*/ 1313128 h 4374000"/>
              <a:gd name="connsiteX56" fmla="*/ 17799025 w 20742935"/>
              <a:gd name="connsiteY56" fmla="*/ 1077676 h 4374000"/>
              <a:gd name="connsiteX57" fmla="*/ 15707301 w 20742935"/>
              <a:gd name="connsiteY57" fmla="*/ 1077676 h 4374000"/>
              <a:gd name="connsiteX58" fmla="*/ 15474889 w 20742935"/>
              <a:gd name="connsiteY58" fmla="*/ 1313128 h 4374000"/>
              <a:gd name="connsiteX59" fmla="*/ 15474889 w 20742935"/>
              <a:gd name="connsiteY59" fmla="*/ 2941669 h 4374000"/>
              <a:gd name="connsiteX60" fmla="*/ 15707301 w 20742935"/>
              <a:gd name="connsiteY60" fmla="*/ 3177120 h 4374000"/>
              <a:gd name="connsiteX61" fmla="*/ 16772533 w 20742935"/>
              <a:gd name="connsiteY61" fmla="*/ 3177120 h 4374000"/>
              <a:gd name="connsiteX62" fmla="*/ 16985577 w 20742935"/>
              <a:gd name="connsiteY62" fmla="*/ 2980911 h 4374000"/>
              <a:gd name="connsiteX63" fmla="*/ 16772533 w 20742935"/>
              <a:gd name="connsiteY63" fmla="*/ 2765080 h 4374000"/>
              <a:gd name="connsiteX64" fmla="*/ 15939717 w 20742935"/>
              <a:gd name="connsiteY64" fmla="*/ 2765080 h 4374000"/>
              <a:gd name="connsiteX65" fmla="*/ 15939717 w 20742935"/>
              <a:gd name="connsiteY65" fmla="*/ 1313128 h 4374000"/>
              <a:gd name="connsiteX66" fmla="*/ 15707301 w 20742935"/>
              <a:gd name="connsiteY66" fmla="*/ 1077676 h 4374000"/>
              <a:gd name="connsiteX67" fmla="*/ 7417875 w 20742935"/>
              <a:gd name="connsiteY67" fmla="*/ 1077676 h 4374000"/>
              <a:gd name="connsiteX68" fmla="*/ 7166093 w 20742935"/>
              <a:gd name="connsiteY68" fmla="*/ 1293507 h 4374000"/>
              <a:gd name="connsiteX69" fmla="*/ 7166093 w 20742935"/>
              <a:gd name="connsiteY69" fmla="*/ 2961290 h 4374000"/>
              <a:gd name="connsiteX70" fmla="*/ 7398507 w 20742935"/>
              <a:gd name="connsiteY70" fmla="*/ 3196741 h 4374000"/>
              <a:gd name="connsiteX71" fmla="*/ 7611553 w 20742935"/>
              <a:gd name="connsiteY71" fmla="*/ 2961290 h 4374000"/>
              <a:gd name="connsiteX72" fmla="*/ 7611553 w 20742935"/>
              <a:gd name="connsiteY72" fmla="*/ 1940999 h 4374000"/>
              <a:gd name="connsiteX73" fmla="*/ 7998909 w 20742935"/>
              <a:gd name="connsiteY73" fmla="*/ 2549249 h 4374000"/>
              <a:gd name="connsiteX74" fmla="*/ 8192589 w 20742935"/>
              <a:gd name="connsiteY74" fmla="*/ 2666975 h 4374000"/>
              <a:gd name="connsiteX75" fmla="*/ 8386265 w 20742935"/>
              <a:gd name="connsiteY75" fmla="*/ 2549249 h 4374000"/>
              <a:gd name="connsiteX76" fmla="*/ 8773621 w 20742935"/>
              <a:gd name="connsiteY76" fmla="*/ 1921378 h 4374000"/>
              <a:gd name="connsiteX77" fmla="*/ 8773621 w 20742935"/>
              <a:gd name="connsiteY77" fmla="*/ 2961290 h 4374000"/>
              <a:gd name="connsiteX78" fmla="*/ 9006037 w 20742935"/>
              <a:gd name="connsiteY78" fmla="*/ 3196741 h 4374000"/>
              <a:gd name="connsiteX79" fmla="*/ 9238449 w 20742935"/>
              <a:gd name="connsiteY79" fmla="*/ 2961290 h 4374000"/>
              <a:gd name="connsiteX80" fmla="*/ 9238449 w 20742935"/>
              <a:gd name="connsiteY80" fmla="*/ 1293507 h 4374000"/>
              <a:gd name="connsiteX81" fmla="*/ 8986669 w 20742935"/>
              <a:gd name="connsiteY81" fmla="*/ 1077676 h 4374000"/>
              <a:gd name="connsiteX82" fmla="*/ 8734887 w 20742935"/>
              <a:gd name="connsiteY82" fmla="*/ 1215023 h 4374000"/>
              <a:gd name="connsiteX83" fmla="*/ 8211955 w 20742935"/>
              <a:gd name="connsiteY83" fmla="*/ 2097967 h 4374000"/>
              <a:gd name="connsiteX84" fmla="*/ 7669657 w 20742935"/>
              <a:gd name="connsiteY84" fmla="*/ 1215023 h 4374000"/>
              <a:gd name="connsiteX85" fmla="*/ 7417875 w 20742935"/>
              <a:gd name="connsiteY85" fmla="*/ 1077676 h 4374000"/>
              <a:gd name="connsiteX86" fmla="*/ 5461725 w 20742935"/>
              <a:gd name="connsiteY86" fmla="*/ 1058055 h 4374000"/>
              <a:gd name="connsiteX87" fmla="*/ 5171208 w 20742935"/>
              <a:gd name="connsiteY87" fmla="*/ 1234644 h 4374000"/>
              <a:gd name="connsiteX88" fmla="*/ 4454599 w 20742935"/>
              <a:gd name="connsiteY88" fmla="*/ 2882806 h 4374000"/>
              <a:gd name="connsiteX89" fmla="*/ 4435231 w 20742935"/>
              <a:gd name="connsiteY89" fmla="*/ 3000532 h 4374000"/>
              <a:gd name="connsiteX90" fmla="*/ 4648277 w 20742935"/>
              <a:gd name="connsiteY90" fmla="*/ 3196741 h 4374000"/>
              <a:gd name="connsiteX91" fmla="*/ 4841955 w 20742935"/>
              <a:gd name="connsiteY91" fmla="*/ 3059395 h 4374000"/>
              <a:gd name="connsiteX92" fmla="*/ 4996897 w 20742935"/>
              <a:gd name="connsiteY92" fmla="*/ 2706217 h 4374000"/>
              <a:gd name="connsiteX93" fmla="*/ 5907185 w 20742935"/>
              <a:gd name="connsiteY93" fmla="*/ 2706217 h 4374000"/>
              <a:gd name="connsiteX94" fmla="*/ 6042760 w 20742935"/>
              <a:gd name="connsiteY94" fmla="*/ 3059395 h 4374000"/>
              <a:gd name="connsiteX95" fmla="*/ 6255805 w 20742935"/>
              <a:gd name="connsiteY95" fmla="*/ 3196741 h 4374000"/>
              <a:gd name="connsiteX96" fmla="*/ 6468853 w 20742935"/>
              <a:gd name="connsiteY96" fmla="*/ 3000532 h 4374000"/>
              <a:gd name="connsiteX97" fmla="*/ 6449485 w 20742935"/>
              <a:gd name="connsiteY97" fmla="*/ 2882806 h 4374000"/>
              <a:gd name="connsiteX98" fmla="*/ 5732875 w 20742935"/>
              <a:gd name="connsiteY98" fmla="*/ 1234644 h 4374000"/>
              <a:gd name="connsiteX99" fmla="*/ 5461725 w 20742935"/>
              <a:gd name="connsiteY99" fmla="*/ 1058055 h 4374000"/>
              <a:gd name="connsiteX100" fmla="*/ 847119 w 20742935"/>
              <a:gd name="connsiteY100" fmla="*/ 0 h 4374000"/>
              <a:gd name="connsiteX101" fmla="*/ 14021983 w 20742935"/>
              <a:gd name="connsiteY101" fmla="*/ 0 h 4374000"/>
              <a:gd name="connsiteX102" fmla="*/ 14021847 w 20742935"/>
              <a:gd name="connsiteY102" fmla="*/ 630 h 4374000"/>
              <a:gd name="connsiteX103" fmla="*/ 13789889 w 20742935"/>
              <a:gd name="connsiteY103" fmla="*/ 1077676 h 4374000"/>
              <a:gd name="connsiteX104" fmla="*/ 13615577 w 20742935"/>
              <a:gd name="connsiteY104" fmla="*/ 1058055 h 4374000"/>
              <a:gd name="connsiteX105" fmla="*/ 12511613 w 20742935"/>
              <a:gd name="connsiteY105" fmla="*/ 2137209 h 4374000"/>
              <a:gd name="connsiteX106" fmla="*/ 13596209 w 20742935"/>
              <a:gd name="connsiteY106" fmla="*/ 3216362 h 4374000"/>
              <a:gd name="connsiteX107" fmla="*/ 14700175 w 20742935"/>
              <a:gd name="connsiteY107" fmla="*/ 2137209 h 4374000"/>
              <a:gd name="connsiteX108" fmla="*/ 14583969 w 20742935"/>
              <a:gd name="connsiteY108" fmla="*/ 1646684 h 4374000"/>
              <a:gd name="connsiteX109" fmla="*/ 14196613 w 20742935"/>
              <a:gd name="connsiteY109" fmla="*/ 1940999 h 4374000"/>
              <a:gd name="connsiteX110" fmla="*/ 14235349 w 20742935"/>
              <a:gd name="connsiteY110" fmla="*/ 2137209 h 4374000"/>
              <a:gd name="connsiteX111" fmla="*/ 13615577 w 20742935"/>
              <a:gd name="connsiteY111" fmla="*/ 2784701 h 4374000"/>
              <a:gd name="connsiteX112" fmla="*/ 12976439 w 20742935"/>
              <a:gd name="connsiteY112" fmla="*/ 2137209 h 4374000"/>
              <a:gd name="connsiteX113" fmla="*/ 13596209 w 20742935"/>
              <a:gd name="connsiteY113" fmla="*/ 1489716 h 4374000"/>
              <a:gd name="connsiteX114" fmla="*/ 13693049 w 20742935"/>
              <a:gd name="connsiteY114" fmla="*/ 1489716 h 4374000"/>
              <a:gd name="connsiteX115" fmla="*/ 13518737 w 20742935"/>
              <a:gd name="connsiteY115" fmla="*/ 2274556 h 4374000"/>
              <a:gd name="connsiteX116" fmla="*/ 13576841 w 20742935"/>
              <a:gd name="connsiteY116" fmla="*/ 2313797 h 4374000"/>
              <a:gd name="connsiteX117" fmla="*/ 15302449 w 20742935"/>
              <a:gd name="connsiteY117" fmla="*/ 208867 h 4374000"/>
              <a:gd name="connsiteX118" fmla="*/ 15473677 w 20742935"/>
              <a:gd name="connsiteY118" fmla="*/ 0 h 4374000"/>
              <a:gd name="connsiteX119" fmla="*/ 19895817 w 20742935"/>
              <a:gd name="connsiteY119" fmla="*/ 0 h 4374000"/>
              <a:gd name="connsiteX120" fmla="*/ 20086775 w 20742935"/>
              <a:gd name="connsiteY120" fmla="*/ 11552 h 4374000"/>
              <a:gd name="connsiteX121" fmla="*/ 20739957 w 20742935"/>
              <a:gd name="connsiteY121" fmla="*/ 787481 h 4374000"/>
              <a:gd name="connsiteX122" fmla="*/ 20742935 w 20742935"/>
              <a:gd name="connsiteY122" fmla="*/ 901016 h 4374000"/>
              <a:gd name="connsiteX123" fmla="*/ 20742935 w 20742935"/>
              <a:gd name="connsiteY123" fmla="*/ 3471506 h 4374000"/>
              <a:gd name="connsiteX124" fmla="*/ 20739957 w 20742935"/>
              <a:gd name="connsiteY124" fmla="*/ 3585041 h 4374000"/>
              <a:gd name="connsiteX125" fmla="*/ 19871385 w 20742935"/>
              <a:gd name="connsiteY125" fmla="*/ 4374000 h 4374000"/>
              <a:gd name="connsiteX126" fmla="*/ 871552 w 20742935"/>
              <a:gd name="connsiteY126" fmla="*/ 4374000 h 4374000"/>
              <a:gd name="connsiteX127" fmla="*/ 0 w 20742935"/>
              <a:gd name="connsiteY127" fmla="*/ 3471435 h 4374000"/>
              <a:gd name="connsiteX128" fmla="*/ 0 w 20742935"/>
              <a:gd name="connsiteY128" fmla="*/ 901087 h 4374000"/>
              <a:gd name="connsiteX129" fmla="*/ 656161 w 20742935"/>
              <a:gd name="connsiteY129" fmla="*/ 11552 h 437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</a:cxnLst>
            <a:rect l="l" t="t" r="r" b="b"/>
            <a:pathLst>
              <a:path w="20742935" h="4374000">
                <a:moveTo>
                  <a:pt x="10555461" y="2313797"/>
                </a:moveTo>
                <a:cubicBezTo>
                  <a:pt x="10555461" y="2313797"/>
                  <a:pt x="10555461" y="2313797"/>
                  <a:pt x="11078393" y="2313797"/>
                </a:cubicBezTo>
                <a:cubicBezTo>
                  <a:pt x="11310807" y="2313797"/>
                  <a:pt x="11427013" y="2411902"/>
                  <a:pt x="11427013" y="2549249"/>
                </a:cubicBezTo>
                <a:cubicBezTo>
                  <a:pt x="11427013" y="2706217"/>
                  <a:pt x="11291439" y="2784701"/>
                  <a:pt x="11097761" y="2784701"/>
                </a:cubicBezTo>
                <a:cubicBezTo>
                  <a:pt x="11097761" y="2784701"/>
                  <a:pt x="11097761" y="2784701"/>
                  <a:pt x="10555461" y="2784701"/>
                </a:cubicBezTo>
                <a:cubicBezTo>
                  <a:pt x="10555461" y="2784701"/>
                  <a:pt x="10555461" y="2784701"/>
                  <a:pt x="10555461" y="2313797"/>
                </a:cubicBezTo>
                <a:close/>
                <a:moveTo>
                  <a:pt x="5442357" y="1627063"/>
                </a:moveTo>
                <a:cubicBezTo>
                  <a:pt x="5442357" y="1627063"/>
                  <a:pt x="5442357" y="1627063"/>
                  <a:pt x="5732875" y="2313797"/>
                </a:cubicBezTo>
                <a:cubicBezTo>
                  <a:pt x="5732875" y="2313797"/>
                  <a:pt x="5732875" y="2313797"/>
                  <a:pt x="5151840" y="2313797"/>
                </a:cubicBezTo>
                <a:close/>
                <a:moveTo>
                  <a:pt x="2556552" y="1509337"/>
                </a:moveTo>
                <a:cubicBezTo>
                  <a:pt x="2556552" y="1509337"/>
                  <a:pt x="2556552" y="1509337"/>
                  <a:pt x="3002012" y="1509337"/>
                </a:cubicBezTo>
                <a:cubicBezTo>
                  <a:pt x="3215058" y="1509337"/>
                  <a:pt x="3350633" y="1607442"/>
                  <a:pt x="3350633" y="1803652"/>
                </a:cubicBezTo>
                <a:cubicBezTo>
                  <a:pt x="3350633" y="1980241"/>
                  <a:pt x="3234426" y="2117588"/>
                  <a:pt x="3002012" y="2117588"/>
                </a:cubicBezTo>
                <a:cubicBezTo>
                  <a:pt x="3002012" y="2117588"/>
                  <a:pt x="3002012" y="2117588"/>
                  <a:pt x="2556552" y="2117588"/>
                </a:cubicBezTo>
                <a:cubicBezTo>
                  <a:pt x="2556552" y="2117588"/>
                  <a:pt x="2556552" y="2117588"/>
                  <a:pt x="2556552" y="1509337"/>
                </a:cubicBezTo>
                <a:close/>
                <a:moveTo>
                  <a:pt x="10555461" y="1489716"/>
                </a:moveTo>
                <a:cubicBezTo>
                  <a:pt x="10555461" y="1489716"/>
                  <a:pt x="10555461" y="1489716"/>
                  <a:pt x="11000921" y="1489716"/>
                </a:cubicBezTo>
                <a:cubicBezTo>
                  <a:pt x="11194601" y="1489716"/>
                  <a:pt x="11310807" y="1568200"/>
                  <a:pt x="11310807" y="1725168"/>
                </a:cubicBezTo>
                <a:cubicBezTo>
                  <a:pt x="11310807" y="1882136"/>
                  <a:pt x="11175233" y="1940999"/>
                  <a:pt x="10981553" y="1940999"/>
                </a:cubicBezTo>
                <a:cubicBezTo>
                  <a:pt x="10981553" y="1940999"/>
                  <a:pt x="10981553" y="1940999"/>
                  <a:pt x="10555461" y="1940999"/>
                </a:cubicBezTo>
                <a:cubicBezTo>
                  <a:pt x="10555461" y="1940999"/>
                  <a:pt x="10555461" y="1940999"/>
                  <a:pt x="10555461" y="1489716"/>
                </a:cubicBezTo>
                <a:close/>
                <a:moveTo>
                  <a:pt x="10342417" y="1097297"/>
                </a:moveTo>
                <a:cubicBezTo>
                  <a:pt x="10206841" y="1097297"/>
                  <a:pt x="10110001" y="1175781"/>
                  <a:pt x="10110001" y="1332749"/>
                </a:cubicBezTo>
                <a:cubicBezTo>
                  <a:pt x="10110001" y="1332749"/>
                  <a:pt x="10110001" y="1332749"/>
                  <a:pt x="10110001" y="2941669"/>
                </a:cubicBezTo>
                <a:cubicBezTo>
                  <a:pt x="10110001" y="3098637"/>
                  <a:pt x="10206841" y="3177120"/>
                  <a:pt x="10342417" y="3177120"/>
                </a:cubicBezTo>
                <a:cubicBezTo>
                  <a:pt x="10342417" y="3177120"/>
                  <a:pt x="10342417" y="3177120"/>
                  <a:pt x="11097761" y="3177120"/>
                </a:cubicBezTo>
                <a:cubicBezTo>
                  <a:pt x="11562589" y="3177120"/>
                  <a:pt x="11872473" y="3000532"/>
                  <a:pt x="11872473" y="2608112"/>
                </a:cubicBezTo>
                <a:cubicBezTo>
                  <a:pt x="11872473" y="2313797"/>
                  <a:pt x="11717531" y="2176451"/>
                  <a:pt x="11485117" y="2097967"/>
                </a:cubicBezTo>
                <a:cubicBezTo>
                  <a:pt x="11640061" y="1999862"/>
                  <a:pt x="11756267" y="1882136"/>
                  <a:pt x="11756267" y="1627063"/>
                </a:cubicBezTo>
                <a:cubicBezTo>
                  <a:pt x="11756267" y="1489716"/>
                  <a:pt x="11717531" y="1371991"/>
                  <a:pt x="11620693" y="1273886"/>
                </a:cubicBezTo>
                <a:cubicBezTo>
                  <a:pt x="11504485" y="1156160"/>
                  <a:pt x="11310807" y="1097297"/>
                  <a:pt x="11078393" y="1097297"/>
                </a:cubicBezTo>
                <a:close/>
                <a:moveTo>
                  <a:pt x="2324139" y="1097297"/>
                </a:moveTo>
                <a:cubicBezTo>
                  <a:pt x="2188564" y="1097297"/>
                  <a:pt x="2091725" y="1175781"/>
                  <a:pt x="2091725" y="1332749"/>
                </a:cubicBezTo>
                <a:lnTo>
                  <a:pt x="2091725" y="2961290"/>
                </a:lnTo>
                <a:cubicBezTo>
                  <a:pt x="2091725" y="3118258"/>
                  <a:pt x="2188564" y="3196741"/>
                  <a:pt x="2324139" y="3196741"/>
                </a:cubicBezTo>
                <a:cubicBezTo>
                  <a:pt x="2459713" y="3196741"/>
                  <a:pt x="2556552" y="3118258"/>
                  <a:pt x="2556552" y="2961290"/>
                </a:cubicBezTo>
                <a:cubicBezTo>
                  <a:pt x="2556552" y="2961290"/>
                  <a:pt x="2556552" y="2961290"/>
                  <a:pt x="2556552" y="2510007"/>
                </a:cubicBezTo>
                <a:cubicBezTo>
                  <a:pt x="2556552" y="2510007"/>
                  <a:pt x="2556552" y="2510007"/>
                  <a:pt x="2905173" y="2510007"/>
                </a:cubicBezTo>
                <a:cubicBezTo>
                  <a:pt x="2905173" y="2510007"/>
                  <a:pt x="2905173" y="2510007"/>
                  <a:pt x="3350633" y="3079016"/>
                </a:cubicBezTo>
                <a:cubicBezTo>
                  <a:pt x="3408736" y="3157500"/>
                  <a:pt x="3466840" y="3196741"/>
                  <a:pt x="3563679" y="3196741"/>
                </a:cubicBezTo>
                <a:cubicBezTo>
                  <a:pt x="3679886" y="3196741"/>
                  <a:pt x="3796093" y="3098637"/>
                  <a:pt x="3796093" y="2980911"/>
                </a:cubicBezTo>
                <a:cubicBezTo>
                  <a:pt x="3796093" y="2902427"/>
                  <a:pt x="3757357" y="2863185"/>
                  <a:pt x="3718621" y="2804322"/>
                </a:cubicBezTo>
                <a:cubicBezTo>
                  <a:pt x="3718621" y="2804322"/>
                  <a:pt x="3718621" y="2804322"/>
                  <a:pt x="3408736" y="2431523"/>
                </a:cubicBezTo>
                <a:cubicBezTo>
                  <a:pt x="3660518" y="2313797"/>
                  <a:pt x="3815461" y="2117588"/>
                  <a:pt x="3815461" y="1784031"/>
                </a:cubicBezTo>
                <a:cubicBezTo>
                  <a:pt x="3815461" y="1587821"/>
                  <a:pt x="3757357" y="1430854"/>
                  <a:pt x="3641150" y="1313128"/>
                </a:cubicBezTo>
                <a:cubicBezTo>
                  <a:pt x="3505575" y="1175781"/>
                  <a:pt x="3311897" y="1097297"/>
                  <a:pt x="3040748" y="1097297"/>
                </a:cubicBezTo>
                <a:cubicBezTo>
                  <a:pt x="3040748" y="1097297"/>
                  <a:pt x="3040748" y="1097297"/>
                  <a:pt x="2324139" y="1097297"/>
                </a:cubicBezTo>
                <a:close/>
                <a:moveTo>
                  <a:pt x="17799025" y="1077676"/>
                </a:moveTo>
                <a:cubicBezTo>
                  <a:pt x="17682821" y="1077676"/>
                  <a:pt x="17585981" y="1156160"/>
                  <a:pt x="17585981" y="1313128"/>
                </a:cubicBezTo>
                <a:cubicBezTo>
                  <a:pt x="17585981" y="1313128"/>
                  <a:pt x="17585981" y="1313128"/>
                  <a:pt x="17585981" y="2941669"/>
                </a:cubicBezTo>
                <a:cubicBezTo>
                  <a:pt x="17585981" y="3098637"/>
                  <a:pt x="17682821" y="3177120"/>
                  <a:pt x="17799025" y="3177120"/>
                </a:cubicBezTo>
                <a:lnTo>
                  <a:pt x="18883625" y="3177120"/>
                </a:lnTo>
                <a:cubicBezTo>
                  <a:pt x="18999833" y="3177120"/>
                  <a:pt x="19077301" y="3098637"/>
                  <a:pt x="19077301" y="2980911"/>
                </a:cubicBezTo>
                <a:cubicBezTo>
                  <a:pt x="19077301" y="2843564"/>
                  <a:pt x="18999833" y="2765080"/>
                  <a:pt x="18883625" y="2765080"/>
                </a:cubicBezTo>
                <a:cubicBezTo>
                  <a:pt x="18883625" y="2765080"/>
                  <a:pt x="18883625" y="2765080"/>
                  <a:pt x="18031441" y="2765080"/>
                </a:cubicBezTo>
                <a:cubicBezTo>
                  <a:pt x="18031441" y="2765080"/>
                  <a:pt x="18031441" y="2765080"/>
                  <a:pt x="18031441" y="1313128"/>
                </a:cubicBezTo>
                <a:cubicBezTo>
                  <a:pt x="18031441" y="1156160"/>
                  <a:pt x="17934601" y="1077676"/>
                  <a:pt x="17799025" y="1077676"/>
                </a:cubicBezTo>
                <a:close/>
                <a:moveTo>
                  <a:pt x="15707301" y="1077676"/>
                </a:moveTo>
                <a:cubicBezTo>
                  <a:pt x="15571727" y="1077676"/>
                  <a:pt x="15474889" y="1156160"/>
                  <a:pt x="15474889" y="1313128"/>
                </a:cubicBezTo>
                <a:cubicBezTo>
                  <a:pt x="15474889" y="1313128"/>
                  <a:pt x="15474889" y="1313128"/>
                  <a:pt x="15474889" y="2941669"/>
                </a:cubicBezTo>
                <a:cubicBezTo>
                  <a:pt x="15474889" y="3098637"/>
                  <a:pt x="15571727" y="3177120"/>
                  <a:pt x="15707301" y="3177120"/>
                </a:cubicBezTo>
                <a:lnTo>
                  <a:pt x="16772533" y="3177120"/>
                </a:lnTo>
                <a:cubicBezTo>
                  <a:pt x="16888737" y="3177120"/>
                  <a:pt x="16985577" y="3098637"/>
                  <a:pt x="16985577" y="2980911"/>
                </a:cubicBezTo>
                <a:cubicBezTo>
                  <a:pt x="16985577" y="2843564"/>
                  <a:pt x="16888737" y="2765080"/>
                  <a:pt x="16772533" y="2765080"/>
                </a:cubicBezTo>
                <a:cubicBezTo>
                  <a:pt x="16772533" y="2765080"/>
                  <a:pt x="16772533" y="2765080"/>
                  <a:pt x="15939717" y="2765080"/>
                </a:cubicBezTo>
                <a:cubicBezTo>
                  <a:pt x="15939717" y="2765080"/>
                  <a:pt x="15939717" y="2765080"/>
                  <a:pt x="15939717" y="1313128"/>
                </a:cubicBezTo>
                <a:cubicBezTo>
                  <a:pt x="15939717" y="1156160"/>
                  <a:pt x="15842877" y="1077676"/>
                  <a:pt x="15707301" y="1077676"/>
                </a:cubicBezTo>
                <a:close/>
                <a:moveTo>
                  <a:pt x="7417875" y="1077676"/>
                </a:moveTo>
                <a:cubicBezTo>
                  <a:pt x="7301669" y="1077676"/>
                  <a:pt x="7166093" y="1156160"/>
                  <a:pt x="7166093" y="1293507"/>
                </a:cubicBezTo>
                <a:cubicBezTo>
                  <a:pt x="7166093" y="1293507"/>
                  <a:pt x="7166093" y="1293507"/>
                  <a:pt x="7166093" y="2961290"/>
                </a:cubicBezTo>
                <a:cubicBezTo>
                  <a:pt x="7166093" y="3118258"/>
                  <a:pt x="7262933" y="3196741"/>
                  <a:pt x="7398507" y="3196741"/>
                </a:cubicBezTo>
                <a:cubicBezTo>
                  <a:pt x="7514713" y="3196741"/>
                  <a:pt x="7611553" y="3118258"/>
                  <a:pt x="7611553" y="2961290"/>
                </a:cubicBezTo>
                <a:cubicBezTo>
                  <a:pt x="7611553" y="2961290"/>
                  <a:pt x="7611553" y="2961290"/>
                  <a:pt x="7611553" y="1940999"/>
                </a:cubicBezTo>
                <a:cubicBezTo>
                  <a:pt x="7611553" y="1940999"/>
                  <a:pt x="7611553" y="1940999"/>
                  <a:pt x="7998909" y="2549249"/>
                </a:cubicBezTo>
                <a:cubicBezTo>
                  <a:pt x="8057013" y="2627733"/>
                  <a:pt x="8115117" y="2666975"/>
                  <a:pt x="8192589" y="2666975"/>
                </a:cubicBezTo>
                <a:cubicBezTo>
                  <a:pt x="8289427" y="2666975"/>
                  <a:pt x="8347531" y="2627733"/>
                  <a:pt x="8386265" y="2549249"/>
                </a:cubicBezTo>
                <a:cubicBezTo>
                  <a:pt x="8386265" y="2549249"/>
                  <a:pt x="8386265" y="2549249"/>
                  <a:pt x="8773621" y="1921378"/>
                </a:cubicBezTo>
                <a:cubicBezTo>
                  <a:pt x="8773621" y="1921378"/>
                  <a:pt x="8773621" y="1921378"/>
                  <a:pt x="8773621" y="2961290"/>
                </a:cubicBezTo>
                <a:cubicBezTo>
                  <a:pt x="8773621" y="3118258"/>
                  <a:pt x="8870461" y="3196741"/>
                  <a:pt x="9006037" y="3196741"/>
                </a:cubicBezTo>
                <a:cubicBezTo>
                  <a:pt x="9141611" y="3196741"/>
                  <a:pt x="9238449" y="3118258"/>
                  <a:pt x="9238449" y="2961290"/>
                </a:cubicBezTo>
                <a:lnTo>
                  <a:pt x="9238449" y="1293507"/>
                </a:lnTo>
                <a:cubicBezTo>
                  <a:pt x="9238449" y="1156160"/>
                  <a:pt x="9102875" y="1077676"/>
                  <a:pt x="8986669" y="1077676"/>
                </a:cubicBezTo>
                <a:cubicBezTo>
                  <a:pt x="8870461" y="1077676"/>
                  <a:pt x="8792989" y="1116918"/>
                  <a:pt x="8734887" y="1215023"/>
                </a:cubicBezTo>
                <a:cubicBezTo>
                  <a:pt x="8734887" y="1215023"/>
                  <a:pt x="8734887" y="1215023"/>
                  <a:pt x="8211955" y="2097967"/>
                </a:cubicBezTo>
                <a:cubicBezTo>
                  <a:pt x="8211955" y="2097967"/>
                  <a:pt x="8211955" y="2097967"/>
                  <a:pt x="7669657" y="1215023"/>
                </a:cubicBezTo>
                <a:cubicBezTo>
                  <a:pt x="7611553" y="1116918"/>
                  <a:pt x="7534081" y="1077676"/>
                  <a:pt x="7417875" y="1077676"/>
                </a:cubicBezTo>
                <a:close/>
                <a:moveTo>
                  <a:pt x="5461725" y="1058055"/>
                </a:moveTo>
                <a:cubicBezTo>
                  <a:pt x="5306783" y="1058055"/>
                  <a:pt x="5229311" y="1136539"/>
                  <a:pt x="5171208" y="1234644"/>
                </a:cubicBezTo>
                <a:cubicBezTo>
                  <a:pt x="5171208" y="1234644"/>
                  <a:pt x="5171208" y="1234644"/>
                  <a:pt x="4454599" y="2882806"/>
                </a:cubicBezTo>
                <a:cubicBezTo>
                  <a:pt x="4435231" y="2922048"/>
                  <a:pt x="4435231" y="2961290"/>
                  <a:pt x="4435231" y="3000532"/>
                </a:cubicBezTo>
                <a:cubicBezTo>
                  <a:pt x="4435231" y="3118258"/>
                  <a:pt x="4532070" y="3196741"/>
                  <a:pt x="4648277" y="3196741"/>
                </a:cubicBezTo>
                <a:cubicBezTo>
                  <a:pt x="4745116" y="3196741"/>
                  <a:pt x="4803219" y="3157500"/>
                  <a:pt x="4841955" y="3059395"/>
                </a:cubicBezTo>
                <a:cubicBezTo>
                  <a:pt x="4841955" y="3059395"/>
                  <a:pt x="4841955" y="3059395"/>
                  <a:pt x="4996897" y="2706217"/>
                </a:cubicBezTo>
                <a:cubicBezTo>
                  <a:pt x="4996897" y="2706217"/>
                  <a:pt x="4996897" y="2706217"/>
                  <a:pt x="5907185" y="2706217"/>
                </a:cubicBezTo>
                <a:lnTo>
                  <a:pt x="6042760" y="3059395"/>
                </a:lnTo>
                <a:cubicBezTo>
                  <a:pt x="6081495" y="3157500"/>
                  <a:pt x="6158967" y="3196741"/>
                  <a:pt x="6255805" y="3196741"/>
                </a:cubicBezTo>
                <a:cubicBezTo>
                  <a:pt x="6372013" y="3196741"/>
                  <a:pt x="6468853" y="3118258"/>
                  <a:pt x="6468853" y="3000532"/>
                </a:cubicBezTo>
                <a:cubicBezTo>
                  <a:pt x="6468853" y="2961290"/>
                  <a:pt x="6468853" y="2922048"/>
                  <a:pt x="6449485" y="2882806"/>
                </a:cubicBezTo>
                <a:cubicBezTo>
                  <a:pt x="6449485" y="2882806"/>
                  <a:pt x="6449485" y="2882806"/>
                  <a:pt x="5732875" y="1234644"/>
                </a:cubicBezTo>
                <a:cubicBezTo>
                  <a:pt x="5674771" y="1136539"/>
                  <a:pt x="5597300" y="1058055"/>
                  <a:pt x="5461725" y="1058055"/>
                </a:cubicBezTo>
                <a:close/>
                <a:moveTo>
                  <a:pt x="847119" y="0"/>
                </a:moveTo>
                <a:lnTo>
                  <a:pt x="14021983" y="0"/>
                </a:lnTo>
                <a:lnTo>
                  <a:pt x="14021847" y="630"/>
                </a:lnTo>
                <a:cubicBezTo>
                  <a:pt x="14018669" y="15384"/>
                  <a:pt x="13993249" y="133416"/>
                  <a:pt x="13789889" y="1077676"/>
                </a:cubicBezTo>
                <a:cubicBezTo>
                  <a:pt x="13731785" y="1058055"/>
                  <a:pt x="13673681" y="1058055"/>
                  <a:pt x="13615577" y="1058055"/>
                </a:cubicBezTo>
                <a:cubicBezTo>
                  <a:pt x="12976439" y="1058055"/>
                  <a:pt x="12511613" y="1548579"/>
                  <a:pt x="12511613" y="2137209"/>
                </a:cubicBezTo>
                <a:cubicBezTo>
                  <a:pt x="12511613" y="2745459"/>
                  <a:pt x="12957071" y="3216362"/>
                  <a:pt x="13596209" y="3216362"/>
                </a:cubicBezTo>
                <a:cubicBezTo>
                  <a:pt x="14235349" y="3216362"/>
                  <a:pt x="14700175" y="2725838"/>
                  <a:pt x="14700175" y="2137209"/>
                </a:cubicBezTo>
                <a:cubicBezTo>
                  <a:pt x="14700175" y="1960620"/>
                  <a:pt x="14661441" y="1784031"/>
                  <a:pt x="14583969" y="1646684"/>
                </a:cubicBezTo>
                <a:cubicBezTo>
                  <a:pt x="14583969" y="1646684"/>
                  <a:pt x="14583969" y="1646684"/>
                  <a:pt x="14196613" y="1940999"/>
                </a:cubicBezTo>
                <a:cubicBezTo>
                  <a:pt x="14215981" y="1999862"/>
                  <a:pt x="14235349" y="2078346"/>
                  <a:pt x="14235349" y="2137209"/>
                </a:cubicBezTo>
                <a:cubicBezTo>
                  <a:pt x="14235349" y="2510007"/>
                  <a:pt x="13983565" y="2784701"/>
                  <a:pt x="13615577" y="2784701"/>
                </a:cubicBezTo>
                <a:cubicBezTo>
                  <a:pt x="13247589" y="2784701"/>
                  <a:pt x="12976439" y="2490386"/>
                  <a:pt x="12976439" y="2137209"/>
                </a:cubicBezTo>
                <a:cubicBezTo>
                  <a:pt x="12976439" y="1784031"/>
                  <a:pt x="13228221" y="1489716"/>
                  <a:pt x="13596209" y="1489716"/>
                </a:cubicBezTo>
                <a:cubicBezTo>
                  <a:pt x="13634945" y="1489716"/>
                  <a:pt x="13654313" y="1489716"/>
                  <a:pt x="13693049" y="1489716"/>
                </a:cubicBezTo>
                <a:cubicBezTo>
                  <a:pt x="13693049" y="1489716"/>
                  <a:pt x="13693049" y="1489716"/>
                  <a:pt x="13518737" y="2274556"/>
                </a:cubicBezTo>
                <a:cubicBezTo>
                  <a:pt x="13518737" y="2274556"/>
                  <a:pt x="13518737" y="2274556"/>
                  <a:pt x="13576841" y="2313797"/>
                </a:cubicBezTo>
                <a:cubicBezTo>
                  <a:pt x="13576841" y="2313797"/>
                  <a:pt x="13576841" y="2313797"/>
                  <a:pt x="15302449" y="208867"/>
                </a:cubicBezTo>
                <a:lnTo>
                  <a:pt x="15473677" y="0"/>
                </a:lnTo>
                <a:lnTo>
                  <a:pt x="19895817" y="0"/>
                </a:lnTo>
                <a:lnTo>
                  <a:pt x="20086775" y="11552"/>
                </a:lnTo>
                <a:cubicBezTo>
                  <a:pt x="20517065" y="68345"/>
                  <a:pt x="20714017" y="312956"/>
                  <a:pt x="20739957" y="787481"/>
                </a:cubicBezTo>
                <a:lnTo>
                  <a:pt x="20742935" y="901016"/>
                </a:lnTo>
                <a:lnTo>
                  <a:pt x="20742935" y="3471506"/>
                </a:lnTo>
                <a:lnTo>
                  <a:pt x="20739957" y="3585041"/>
                </a:lnTo>
                <a:cubicBezTo>
                  <a:pt x="20710027" y="4132570"/>
                  <a:pt x="20452417" y="4374000"/>
                  <a:pt x="19871385" y="4374000"/>
                </a:cubicBezTo>
                <a:lnTo>
                  <a:pt x="871552" y="4374000"/>
                </a:lnTo>
                <a:cubicBezTo>
                  <a:pt x="251782" y="4374000"/>
                  <a:pt x="0" y="4099306"/>
                  <a:pt x="0" y="3471435"/>
                </a:cubicBezTo>
                <a:cubicBezTo>
                  <a:pt x="0" y="3471435"/>
                  <a:pt x="0" y="3471435"/>
                  <a:pt x="0" y="901087"/>
                </a:cubicBezTo>
                <a:cubicBezTo>
                  <a:pt x="0" y="351700"/>
                  <a:pt x="192771" y="72714"/>
                  <a:pt x="656161" y="11552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GB"/>
              <a:t>.</a:t>
            </a:r>
            <a:endParaRPr lang="en-GB" dirty="0"/>
          </a:p>
        </p:txBody>
      </p:sp>
      <p:sp>
        <p:nvSpPr>
          <p:cNvPr id="19" name="Slide Number Placeholder 5" hidden="1">
            <a:extLst>
              <a:ext uri="{FF2B5EF4-FFF2-40B4-BE49-F238E27FC236}">
                <a16:creationId xmlns:a16="http://schemas.microsoft.com/office/drawing/2014/main" id="{F31626DF-C504-456C-BABA-F9E112AEAE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910400"/>
            <a:ext cx="0" cy="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22" name="Footer Placeholder 4" hidden="1">
            <a:extLst>
              <a:ext uri="{FF2B5EF4-FFF2-40B4-BE49-F238E27FC236}">
                <a16:creationId xmlns:a16="http://schemas.microsoft.com/office/drawing/2014/main" id="{148EA343-9CD9-4A35-8E70-A9FAF3855B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910400"/>
            <a:ext cx="0" cy="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100" baseline="0">
                <a:noFill/>
              </a:defRPr>
            </a:lvl1pPr>
          </a:lstStyle>
          <a:p>
            <a:pPr algn="r"/>
            <a:endParaRPr lang="x-none" dirty="0"/>
          </a:p>
        </p:txBody>
      </p:sp>
      <p:sp>
        <p:nvSpPr>
          <p:cNvPr id="23" name="Date_DateCustomA" hidden="1">
            <a:extLst>
              <a:ext uri="{FF2B5EF4-FFF2-40B4-BE49-F238E27FC236}">
                <a16:creationId xmlns:a16="http://schemas.microsoft.com/office/drawing/2014/main" id="{D46E539C-AF02-4268-B134-91B646ABB7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910400"/>
            <a:ext cx="0" cy="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buNone/>
              <a:defRPr lang="en-GB" sz="100" smtClean="0">
                <a:noFill/>
              </a:defRPr>
            </a:lvl1pPr>
          </a:lstStyle>
          <a:p>
            <a:pPr algn="r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6182069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/>
            <a:endParaRPr lang="en-GB" sz="1800" noProof="0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205C9348-6845-4A4F-958A-4A052BC8ED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8618" y="452438"/>
            <a:ext cx="7330441" cy="5254627"/>
          </a:xfrm>
        </p:spPr>
        <p:txBody>
          <a:bodyPr/>
          <a:lstStyle>
            <a:lvl1pPr>
              <a:defRPr sz="4799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Breaker text</a:t>
            </a:r>
          </a:p>
        </p:txBody>
      </p:sp>
      <p:sp>
        <p:nvSpPr>
          <p:cNvPr id="12" name="SD_FLD_DocumentDate"/>
          <p:cNvSpPr txBox="1"/>
          <p:nvPr userDrawn="1"/>
        </p:nvSpPr>
        <p:spPr bwMode="auto">
          <a:xfrm>
            <a:off x="6093001" y="6280500"/>
            <a:ext cx="5260800" cy="15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5991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r" defTabSz="457098" rtl="0" eaLnBrk="0" fontAlgn="base" latinLnBrk="0" hangingPunct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tabLst/>
            </a:pPr>
            <a:endParaRPr kumimoji="0" lang="en-GB" sz="800" b="0" i="0" u="none" strike="noStrike" kern="120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" name="SD_FLD_Name"/>
          <p:cNvSpPr txBox="1"/>
          <p:nvPr userDrawn="1"/>
        </p:nvSpPr>
        <p:spPr bwMode="auto">
          <a:xfrm>
            <a:off x="6093001" y="6128101"/>
            <a:ext cx="5260800" cy="15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5991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r" defTabSz="457098" rtl="0" eaLnBrk="0" fontAlgn="base" latinLnBrk="0" hangingPunct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tabLst/>
            </a:pPr>
            <a:endParaRPr kumimoji="0" lang="en-GB" sz="800" b="0" i="0" u="none" strike="noStrike" kern="120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19783461-93EA-4162-AC89-71558EC415F3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98617" y="6158174"/>
            <a:ext cx="1219359" cy="257114"/>
          </a:xfrm>
          <a:custGeom>
            <a:avLst/>
            <a:gdLst>
              <a:gd name="T0" fmla="*/ 545 w 1071"/>
              <a:gd name="T1" fmla="*/ 142 h 223"/>
              <a:gd name="T2" fmla="*/ 572 w 1071"/>
              <a:gd name="T3" fmla="*/ 118 h 223"/>
              <a:gd name="T4" fmla="*/ 132 w 1071"/>
              <a:gd name="T5" fmla="*/ 108 h 223"/>
              <a:gd name="T6" fmla="*/ 173 w 1071"/>
              <a:gd name="T7" fmla="*/ 92 h 223"/>
              <a:gd name="T8" fmla="*/ 568 w 1071"/>
              <a:gd name="T9" fmla="*/ 76 h 223"/>
              <a:gd name="T10" fmla="*/ 567 w 1071"/>
              <a:gd name="T11" fmla="*/ 99 h 223"/>
              <a:gd name="T12" fmla="*/ 296 w 1071"/>
              <a:gd name="T13" fmla="*/ 118 h 223"/>
              <a:gd name="T14" fmla="*/ 305 w 1071"/>
              <a:gd name="T15" fmla="*/ 138 h 223"/>
              <a:gd name="T16" fmla="*/ 240 w 1071"/>
              <a:gd name="T17" fmla="*/ 163 h 223"/>
              <a:gd name="T18" fmla="*/ 267 w 1071"/>
              <a:gd name="T19" fmla="*/ 63 h 223"/>
              <a:gd name="T20" fmla="*/ 333 w 1071"/>
              <a:gd name="T21" fmla="*/ 147 h 223"/>
              <a:gd name="T22" fmla="*/ 312 w 1071"/>
              <a:gd name="T23" fmla="*/ 156 h 223"/>
              <a:gd name="T24" fmla="*/ 1071 w 1071"/>
              <a:gd name="T25" fmla="*/ 177 h 223"/>
              <a:gd name="T26" fmla="*/ 799 w 1071"/>
              <a:gd name="T27" fmla="*/ 0 h 223"/>
              <a:gd name="T28" fmla="*/ 707 w 1071"/>
              <a:gd name="T29" fmla="*/ 76 h 223"/>
              <a:gd name="T30" fmla="*/ 670 w 1071"/>
              <a:gd name="T31" fmla="*/ 109 h 223"/>
              <a:gd name="T32" fmla="*/ 735 w 1071"/>
              <a:gd name="T33" fmla="*/ 109 h 223"/>
              <a:gd name="T34" fmla="*/ 759 w 1071"/>
              <a:gd name="T35" fmla="*/ 109 h 223"/>
              <a:gd name="T36" fmla="*/ 646 w 1071"/>
              <a:gd name="T37" fmla="*/ 109 h 223"/>
              <a:gd name="T38" fmla="*/ 712 w 1071"/>
              <a:gd name="T39" fmla="*/ 55 h 223"/>
              <a:gd name="T40" fmla="*/ 0 w 1071"/>
              <a:gd name="T41" fmla="*/ 46 h 223"/>
              <a:gd name="T42" fmla="*/ 1026 w 1071"/>
              <a:gd name="T43" fmla="*/ 223 h 223"/>
              <a:gd name="T44" fmla="*/ 453 w 1071"/>
              <a:gd name="T45" fmla="*/ 151 h 223"/>
              <a:gd name="T46" fmla="*/ 423 w 1071"/>
              <a:gd name="T47" fmla="*/ 136 h 223"/>
              <a:gd name="T48" fmla="*/ 393 w 1071"/>
              <a:gd name="T49" fmla="*/ 151 h 223"/>
              <a:gd name="T50" fmla="*/ 370 w 1071"/>
              <a:gd name="T51" fmla="*/ 66 h 223"/>
              <a:gd name="T52" fmla="*/ 424 w 1071"/>
              <a:gd name="T53" fmla="*/ 107 h 223"/>
              <a:gd name="T54" fmla="*/ 477 w 1071"/>
              <a:gd name="T55" fmla="*/ 66 h 223"/>
              <a:gd name="T56" fmla="*/ 600 w 1071"/>
              <a:gd name="T57" fmla="*/ 65 h 223"/>
              <a:gd name="T58" fmla="*/ 613 w 1071"/>
              <a:gd name="T59" fmla="*/ 133 h 223"/>
              <a:gd name="T60" fmla="*/ 522 w 1071"/>
              <a:gd name="T61" fmla="*/ 150 h 223"/>
              <a:gd name="T62" fmla="*/ 572 w 1071"/>
              <a:gd name="T63" fmla="*/ 56 h 223"/>
              <a:gd name="T64" fmla="*/ 157 w 1071"/>
              <a:gd name="T65" fmla="*/ 56 h 223"/>
              <a:gd name="T66" fmla="*/ 197 w 1071"/>
              <a:gd name="T67" fmla="*/ 91 h 223"/>
              <a:gd name="T68" fmla="*/ 196 w 1071"/>
              <a:gd name="T69" fmla="*/ 152 h 223"/>
              <a:gd name="T70" fmla="*/ 150 w 1071"/>
              <a:gd name="T71" fmla="*/ 128 h 223"/>
              <a:gd name="T72" fmla="*/ 120 w 1071"/>
              <a:gd name="T73" fmla="*/ 163 h 223"/>
              <a:gd name="T74" fmla="*/ 811 w 1071"/>
              <a:gd name="T75" fmla="*/ 162 h 223"/>
              <a:gd name="T76" fmla="*/ 811 w 1071"/>
              <a:gd name="T77" fmla="*/ 55 h 223"/>
              <a:gd name="T78" fmla="*/ 866 w 1071"/>
              <a:gd name="T79" fmla="*/ 141 h 223"/>
              <a:gd name="T80" fmla="*/ 811 w 1071"/>
              <a:gd name="T81" fmla="*/ 162 h 223"/>
              <a:gd name="T82" fmla="*/ 908 w 1071"/>
              <a:gd name="T83" fmla="*/ 67 h 223"/>
              <a:gd name="T84" fmla="*/ 931 w 1071"/>
              <a:gd name="T85" fmla="*/ 141 h 223"/>
              <a:gd name="T86" fmla="*/ 975 w 1071"/>
              <a:gd name="T87" fmla="*/ 162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071" h="223">
                <a:moveTo>
                  <a:pt x="572" y="118"/>
                </a:moveTo>
                <a:cubicBezTo>
                  <a:pt x="545" y="118"/>
                  <a:pt x="545" y="118"/>
                  <a:pt x="545" y="118"/>
                </a:cubicBezTo>
                <a:cubicBezTo>
                  <a:pt x="545" y="142"/>
                  <a:pt x="545" y="142"/>
                  <a:pt x="545" y="142"/>
                </a:cubicBezTo>
                <a:cubicBezTo>
                  <a:pt x="573" y="142"/>
                  <a:pt x="573" y="142"/>
                  <a:pt x="573" y="142"/>
                </a:cubicBezTo>
                <a:cubicBezTo>
                  <a:pt x="583" y="142"/>
                  <a:pt x="590" y="138"/>
                  <a:pt x="590" y="130"/>
                </a:cubicBezTo>
                <a:cubicBezTo>
                  <a:pt x="590" y="123"/>
                  <a:pt x="584" y="118"/>
                  <a:pt x="572" y="118"/>
                </a:cubicBezTo>
                <a:moveTo>
                  <a:pt x="155" y="77"/>
                </a:moveTo>
                <a:cubicBezTo>
                  <a:pt x="132" y="77"/>
                  <a:pt x="132" y="77"/>
                  <a:pt x="132" y="77"/>
                </a:cubicBezTo>
                <a:cubicBezTo>
                  <a:pt x="132" y="108"/>
                  <a:pt x="132" y="108"/>
                  <a:pt x="132" y="108"/>
                </a:cubicBezTo>
                <a:cubicBezTo>
                  <a:pt x="155" y="108"/>
                  <a:pt x="155" y="108"/>
                  <a:pt x="155" y="108"/>
                </a:cubicBezTo>
                <a:cubicBezTo>
                  <a:pt x="167" y="108"/>
                  <a:pt x="173" y="101"/>
                  <a:pt x="173" y="92"/>
                </a:cubicBezTo>
                <a:cubicBezTo>
                  <a:pt x="173" y="92"/>
                  <a:pt x="173" y="92"/>
                  <a:pt x="173" y="92"/>
                </a:cubicBezTo>
                <a:cubicBezTo>
                  <a:pt x="173" y="82"/>
                  <a:pt x="166" y="77"/>
                  <a:pt x="155" y="77"/>
                </a:cubicBezTo>
                <a:moveTo>
                  <a:pt x="584" y="88"/>
                </a:moveTo>
                <a:cubicBezTo>
                  <a:pt x="584" y="80"/>
                  <a:pt x="578" y="76"/>
                  <a:pt x="568" y="76"/>
                </a:cubicBezTo>
                <a:cubicBezTo>
                  <a:pt x="545" y="76"/>
                  <a:pt x="545" y="76"/>
                  <a:pt x="545" y="76"/>
                </a:cubicBezTo>
                <a:cubicBezTo>
                  <a:pt x="545" y="99"/>
                  <a:pt x="545" y="99"/>
                  <a:pt x="545" y="99"/>
                </a:cubicBezTo>
                <a:cubicBezTo>
                  <a:pt x="567" y="99"/>
                  <a:pt x="567" y="99"/>
                  <a:pt x="567" y="99"/>
                </a:cubicBezTo>
                <a:cubicBezTo>
                  <a:pt x="577" y="99"/>
                  <a:pt x="584" y="96"/>
                  <a:pt x="584" y="88"/>
                </a:cubicBezTo>
                <a:moveTo>
                  <a:pt x="266" y="118"/>
                </a:moveTo>
                <a:cubicBezTo>
                  <a:pt x="296" y="118"/>
                  <a:pt x="296" y="118"/>
                  <a:pt x="296" y="118"/>
                </a:cubicBezTo>
                <a:cubicBezTo>
                  <a:pt x="281" y="83"/>
                  <a:pt x="281" y="83"/>
                  <a:pt x="281" y="83"/>
                </a:cubicBezTo>
                <a:lnTo>
                  <a:pt x="266" y="118"/>
                </a:lnTo>
                <a:close/>
                <a:moveTo>
                  <a:pt x="305" y="138"/>
                </a:moveTo>
                <a:cubicBezTo>
                  <a:pt x="258" y="138"/>
                  <a:pt x="258" y="138"/>
                  <a:pt x="258" y="138"/>
                </a:cubicBezTo>
                <a:cubicBezTo>
                  <a:pt x="250" y="156"/>
                  <a:pt x="250" y="156"/>
                  <a:pt x="250" y="156"/>
                </a:cubicBezTo>
                <a:cubicBezTo>
                  <a:pt x="248" y="161"/>
                  <a:pt x="245" y="163"/>
                  <a:pt x="240" y="163"/>
                </a:cubicBezTo>
                <a:cubicBezTo>
                  <a:pt x="234" y="163"/>
                  <a:pt x="229" y="159"/>
                  <a:pt x="229" y="153"/>
                </a:cubicBezTo>
                <a:cubicBezTo>
                  <a:pt x="229" y="151"/>
                  <a:pt x="229" y="149"/>
                  <a:pt x="230" y="147"/>
                </a:cubicBezTo>
                <a:cubicBezTo>
                  <a:pt x="267" y="63"/>
                  <a:pt x="267" y="63"/>
                  <a:pt x="267" y="63"/>
                </a:cubicBezTo>
                <a:cubicBezTo>
                  <a:pt x="270" y="58"/>
                  <a:pt x="274" y="54"/>
                  <a:pt x="282" y="54"/>
                </a:cubicBezTo>
                <a:cubicBezTo>
                  <a:pt x="289" y="54"/>
                  <a:pt x="293" y="58"/>
                  <a:pt x="296" y="63"/>
                </a:cubicBezTo>
                <a:cubicBezTo>
                  <a:pt x="333" y="147"/>
                  <a:pt x="333" y="147"/>
                  <a:pt x="333" y="147"/>
                </a:cubicBezTo>
                <a:cubicBezTo>
                  <a:pt x="334" y="149"/>
                  <a:pt x="334" y="151"/>
                  <a:pt x="334" y="153"/>
                </a:cubicBezTo>
                <a:cubicBezTo>
                  <a:pt x="334" y="159"/>
                  <a:pt x="329" y="163"/>
                  <a:pt x="323" y="163"/>
                </a:cubicBezTo>
                <a:cubicBezTo>
                  <a:pt x="318" y="163"/>
                  <a:pt x="314" y="161"/>
                  <a:pt x="312" y="156"/>
                </a:cubicBezTo>
                <a:lnTo>
                  <a:pt x="305" y="138"/>
                </a:lnTo>
                <a:close/>
                <a:moveTo>
                  <a:pt x="1026" y="223"/>
                </a:moveTo>
                <a:cubicBezTo>
                  <a:pt x="1058" y="223"/>
                  <a:pt x="1071" y="209"/>
                  <a:pt x="1071" y="177"/>
                </a:cubicBezTo>
                <a:cubicBezTo>
                  <a:pt x="1071" y="46"/>
                  <a:pt x="1071" y="46"/>
                  <a:pt x="1071" y="46"/>
                </a:cubicBezTo>
                <a:cubicBezTo>
                  <a:pt x="1071" y="14"/>
                  <a:pt x="1058" y="0"/>
                  <a:pt x="1026" y="0"/>
                </a:cubicBezTo>
                <a:cubicBezTo>
                  <a:pt x="799" y="0"/>
                  <a:pt x="799" y="0"/>
                  <a:pt x="799" y="0"/>
                </a:cubicBezTo>
                <a:cubicBezTo>
                  <a:pt x="701" y="118"/>
                  <a:pt x="701" y="118"/>
                  <a:pt x="701" y="118"/>
                </a:cubicBezTo>
                <a:cubicBezTo>
                  <a:pt x="698" y="116"/>
                  <a:pt x="698" y="116"/>
                  <a:pt x="698" y="116"/>
                </a:cubicBezTo>
                <a:cubicBezTo>
                  <a:pt x="707" y="76"/>
                  <a:pt x="707" y="76"/>
                  <a:pt x="707" y="76"/>
                </a:cubicBezTo>
                <a:cubicBezTo>
                  <a:pt x="705" y="76"/>
                  <a:pt x="704" y="76"/>
                  <a:pt x="702" y="76"/>
                </a:cubicBezTo>
                <a:cubicBezTo>
                  <a:pt x="683" y="76"/>
                  <a:pt x="670" y="91"/>
                  <a:pt x="670" y="109"/>
                </a:cubicBezTo>
                <a:cubicBezTo>
                  <a:pt x="670" y="109"/>
                  <a:pt x="670" y="109"/>
                  <a:pt x="670" y="109"/>
                </a:cubicBezTo>
                <a:cubicBezTo>
                  <a:pt x="670" y="127"/>
                  <a:pt x="684" y="142"/>
                  <a:pt x="703" y="142"/>
                </a:cubicBezTo>
                <a:cubicBezTo>
                  <a:pt x="722" y="142"/>
                  <a:pt x="735" y="128"/>
                  <a:pt x="735" y="109"/>
                </a:cubicBezTo>
                <a:cubicBezTo>
                  <a:pt x="735" y="109"/>
                  <a:pt x="735" y="109"/>
                  <a:pt x="735" y="109"/>
                </a:cubicBezTo>
                <a:cubicBezTo>
                  <a:pt x="735" y="106"/>
                  <a:pt x="734" y="102"/>
                  <a:pt x="733" y="99"/>
                </a:cubicBezTo>
                <a:cubicBezTo>
                  <a:pt x="753" y="84"/>
                  <a:pt x="753" y="84"/>
                  <a:pt x="753" y="84"/>
                </a:cubicBezTo>
                <a:cubicBezTo>
                  <a:pt x="757" y="91"/>
                  <a:pt x="759" y="100"/>
                  <a:pt x="759" y="109"/>
                </a:cubicBezTo>
                <a:cubicBezTo>
                  <a:pt x="759" y="109"/>
                  <a:pt x="759" y="109"/>
                  <a:pt x="759" y="109"/>
                </a:cubicBezTo>
                <a:cubicBezTo>
                  <a:pt x="759" y="139"/>
                  <a:pt x="735" y="164"/>
                  <a:pt x="702" y="164"/>
                </a:cubicBezTo>
                <a:cubicBezTo>
                  <a:pt x="669" y="164"/>
                  <a:pt x="646" y="140"/>
                  <a:pt x="646" y="109"/>
                </a:cubicBezTo>
                <a:cubicBezTo>
                  <a:pt x="646" y="109"/>
                  <a:pt x="646" y="109"/>
                  <a:pt x="646" y="109"/>
                </a:cubicBezTo>
                <a:cubicBezTo>
                  <a:pt x="646" y="79"/>
                  <a:pt x="670" y="54"/>
                  <a:pt x="703" y="54"/>
                </a:cubicBezTo>
                <a:cubicBezTo>
                  <a:pt x="706" y="54"/>
                  <a:pt x="709" y="54"/>
                  <a:pt x="712" y="55"/>
                </a:cubicBezTo>
                <a:cubicBezTo>
                  <a:pt x="724" y="0"/>
                  <a:pt x="724" y="0"/>
                  <a:pt x="724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13" y="0"/>
                  <a:pt x="0" y="14"/>
                  <a:pt x="0" y="46"/>
                </a:cubicBezTo>
                <a:cubicBezTo>
                  <a:pt x="0" y="177"/>
                  <a:pt x="0" y="177"/>
                  <a:pt x="0" y="177"/>
                </a:cubicBezTo>
                <a:cubicBezTo>
                  <a:pt x="0" y="209"/>
                  <a:pt x="13" y="223"/>
                  <a:pt x="45" y="223"/>
                </a:cubicBezTo>
                <a:lnTo>
                  <a:pt x="1026" y="223"/>
                </a:lnTo>
                <a:close/>
                <a:moveTo>
                  <a:pt x="477" y="151"/>
                </a:moveTo>
                <a:cubicBezTo>
                  <a:pt x="477" y="159"/>
                  <a:pt x="472" y="163"/>
                  <a:pt x="465" y="163"/>
                </a:cubicBezTo>
                <a:cubicBezTo>
                  <a:pt x="458" y="163"/>
                  <a:pt x="453" y="159"/>
                  <a:pt x="453" y="151"/>
                </a:cubicBezTo>
                <a:cubicBezTo>
                  <a:pt x="453" y="98"/>
                  <a:pt x="453" y="98"/>
                  <a:pt x="453" y="98"/>
                </a:cubicBezTo>
                <a:cubicBezTo>
                  <a:pt x="433" y="130"/>
                  <a:pt x="433" y="130"/>
                  <a:pt x="433" y="130"/>
                </a:cubicBezTo>
                <a:cubicBezTo>
                  <a:pt x="431" y="134"/>
                  <a:pt x="428" y="136"/>
                  <a:pt x="423" y="136"/>
                </a:cubicBezTo>
                <a:cubicBezTo>
                  <a:pt x="419" y="136"/>
                  <a:pt x="416" y="134"/>
                  <a:pt x="413" y="130"/>
                </a:cubicBezTo>
                <a:cubicBezTo>
                  <a:pt x="393" y="99"/>
                  <a:pt x="393" y="99"/>
                  <a:pt x="393" y="99"/>
                </a:cubicBezTo>
                <a:cubicBezTo>
                  <a:pt x="393" y="151"/>
                  <a:pt x="393" y="151"/>
                  <a:pt x="393" y="151"/>
                </a:cubicBezTo>
                <a:cubicBezTo>
                  <a:pt x="393" y="159"/>
                  <a:pt x="388" y="163"/>
                  <a:pt x="382" y="163"/>
                </a:cubicBezTo>
                <a:cubicBezTo>
                  <a:pt x="375" y="163"/>
                  <a:pt x="370" y="159"/>
                  <a:pt x="370" y="151"/>
                </a:cubicBezTo>
                <a:cubicBezTo>
                  <a:pt x="370" y="66"/>
                  <a:pt x="370" y="66"/>
                  <a:pt x="370" y="66"/>
                </a:cubicBezTo>
                <a:cubicBezTo>
                  <a:pt x="370" y="59"/>
                  <a:pt x="377" y="55"/>
                  <a:pt x="383" y="55"/>
                </a:cubicBezTo>
                <a:cubicBezTo>
                  <a:pt x="389" y="55"/>
                  <a:pt x="393" y="57"/>
                  <a:pt x="396" y="62"/>
                </a:cubicBezTo>
                <a:cubicBezTo>
                  <a:pt x="424" y="107"/>
                  <a:pt x="424" y="107"/>
                  <a:pt x="424" y="107"/>
                </a:cubicBezTo>
                <a:cubicBezTo>
                  <a:pt x="451" y="62"/>
                  <a:pt x="451" y="62"/>
                  <a:pt x="451" y="62"/>
                </a:cubicBezTo>
                <a:cubicBezTo>
                  <a:pt x="454" y="57"/>
                  <a:pt x="458" y="55"/>
                  <a:pt x="464" y="55"/>
                </a:cubicBezTo>
                <a:cubicBezTo>
                  <a:pt x="470" y="55"/>
                  <a:pt x="477" y="59"/>
                  <a:pt x="477" y="66"/>
                </a:cubicBezTo>
                <a:lnTo>
                  <a:pt x="477" y="151"/>
                </a:lnTo>
                <a:close/>
                <a:moveTo>
                  <a:pt x="572" y="56"/>
                </a:moveTo>
                <a:cubicBezTo>
                  <a:pt x="584" y="56"/>
                  <a:pt x="594" y="59"/>
                  <a:pt x="600" y="65"/>
                </a:cubicBezTo>
                <a:cubicBezTo>
                  <a:pt x="605" y="70"/>
                  <a:pt x="607" y="76"/>
                  <a:pt x="607" y="83"/>
                </a:cubicBezTo>
                <a:cubicBezTo>
                  <a:pt x="607" y="96"/>
                  <a:pt x="601" y="102"/>
                  <a:pt x="593" y="107"/>
                </a:cubicBezTo>
                <a:cubicBezTo>
                  <a:pt x="605" y="111"/>
                  <a:pt x="613" y="118"/>
                  <a:pt x="613" y="133"/>
                </a:cubicBezTo>
                <a:cubicBezTo>
                  <a:pt x="613" y="153"/>
                  <a:pt x="597" y="162"/>
                  <a:pt x="573" y="162"/>
                </a:cubicBezTo>
                <a:cubicBezTo>
                  <a:pt x="534" y="162"/>
                  <a:pt x="534" y="162"/>
                  <a:pt x="534" y="162"/>
                </a:cubicBezTo>
                <a:cubicBezTo>
                  <a:pt x="527" y="162"/>
                  <a:pt x="522" y="158"/>
                  <a:pt x="522" y="150"/>
                </a:cubicBezTo>
                <a:cubicBezTo>
                  <a:pt x="522" y="68"/>
                  <a:pt x="522" y="68"/>
                  <a:pt x="522" y="68"/>
                </a:cubicBezTo>
                <a:cubicBezTo>
                  <a:pt x="522" y="60"/>
                  <a:pt x="527" y="56"/>
                  <a:pt x="534" y="56"/>
                </a:cubicBezTo>
                <a:lnTo>
                  <a:pt x="572" y="56"/>
                </a:lnTo>
                <a:close/>
                <a:moveTo>
                  <a:pt x="108" y="68"/>
                </a:moveTo>
                <a:cubicBezTo>
                  <a:pt x="108" y="60"/>
                  <a:pt x="113" y="56"/>
                  <a:pt x="120" y="56"/>
                </a:cubicBezTo>
                <a:cubicBezTo>
                  <a:pt x="157" y="56"/>
                  <a:pt x="157" y="56"/>
                  <a:pt x="157" y="56"/>
                </a:cubicBezTo>
                <a:cubicBezTo>
                  <a:pt x="171" y="56"/>
                  <a:pt x="181" y="60"/>
                  <a:pt x="188" y="67"/>
                </a:cubicBezTo>
                <a:cubicBezTo>
                  <a:pt x="194" y="73"/>
                  <a:pt x="197" y="81"/>
                  <a:pt x="197" y="91"/>
                </a:cubicBezTo>
                <a:cubicBezTo>
                  <a:pt x="197" y="91"/>
                  <a:pt x="197" y="91"/>
                  <a:pt x="197" y="91"/>
                </a:cubicBezTo>
                <a:cubicBezTo>
                  <a:pt x="197" y="108"/>
                  <a:pt x="189" y="118"/>
                  <a:pt x="176" y="124"/>
                </a:cubicBezTo>
                <a:cubicBezTo>
                  <a:pt x="192" y="143"/>
                  <a:pt x="192" y="143"/>
                  <a:pt x="192" y="143"/>
                </a:cubicBezTo>
                <a:cubicBezTo>
                  <a:pt x="194" y="146"/>
                  <a:pt x="196" y="148"/>
                  <a:pt x="196" y="152"/>
                </a:cubicBezTo>
                <a:cubicBezTo>
                  <a:pt x="196" y="158"/>
                  <a:pt x="190" y="163"/>
                  <a:pt x="184" y="163"/>
                </a:cubicBezTo>
                <a:cubicBezTo>
                  <a:pt x="179" y="163"/>
                  <a:pt x="176" y="161"/>
                  <a:pt x="173" y="157"/>
                </a:cubicBezTo>
                <a:cubicBezTo>
                  <a:pt x="150" y="128"/>
                  <a:pt x="150" y="128"/>
                  <a:pt x="150" y="128"/>
                </a:cubicBezTo>
                <a:cubicBezTo>
                  <a:pt x="132" y="128"/>
                  <a:pt x="132" y="128"/>
                  <a:pt x="132" y="128"/>
                </a:cubicBezTo>
                <a:cubicBezTo>
                  <a:pt x="132" y="151"/>
                  <a:pt x="132" y="151"/>
                  <a:pt x="132" y="151"/>
                </a:cubicBezTo>
                <a:cubicBezTo>
                  <a:pt x="132" y="159"/>
                  <a:pt x="127" y="163"/>
                  <a:pt x="120" y="163"/>
                </a:cubicBezTo>
                <a:cubicBezTo>
                  <a:pt x="113" y="163"/>
                  <a:pt x="108" y="159"/>
                  <a:pt x="108" y="151"/>
                </a:cubicBezTo>
                <a:lnTo>
                  <a:pt x="108" y="68"/>
                </a:lnTo>
                <a:close/>
                <a:moveTo>
                  <a:pt x="811" y="162"/>
                </a:moveTo>
                <a:cubicBezTo>
                  <a:pt x="804" y="162"/>
                  <a:pt x="799" y="158"/>
                  <a:pt x="799" y="150"/>
                </a:cubicBezTo>
                <a:cubicBezTo>
                  <a:pt x="799" y="67"/>
                  <a:pt x="799" y="67"/>
                  <a:pt x="799" y="67"/>
                </a:cubicBezTo>
                <a:cubicBezTo>
                  <a:pt x="799" y="59"/>
                  <a:pt x="804" y="55"/>
                  <a:pt x="811" y="55"/>
                </a:cubicBezTo>
                <a:cubicBezTo>
                  <a:pt x="818" y="55"/>
                  <a:pt x="823" y="59"/>
                  <a:pt x="823" y="67"/>
                </a:cubicBezTo>
                <a:cubicBezTo>
                  <a:pt x="823" y="141"/>
                  <a:pt x="823" y="141"/>
                  <a:pt x="823" y="141"/>
                </a:cubicBezTo>
                <a:cubicBezTo>
                  <a:pt x="866" y="141"/>
                  <a:pt x="866" y="141"/>
                  <a:pt x="866" y="141"/>
                </a:cubicBezTo>
                <a:cubicBezTo>
                  <a:pt x="872" y="141"/>
                  <a:pt x="877" y="145"/>
                  <a:pt x="877" y="152"/>
                </a:cubicBezTo>
                <a:cubicBezTo>
                  <a:pt x="877" y="158"/>
                  <a:pt x="872" y="162"/>
                  <a:pt x="866" y="162"/>
                </a:cubicBezTo>
                <a:lnTo>
                  <a:pt x="811" y="162"/>
                </a:lnTo>
                <a:close/>
                <a:moveTo>
                  <a:pt x="919" y="162"/>
                </a:moveTo>
                <a:cubicBezTo>
                  <a:pt x="913" y="162"/>
                  <a:pt x="908" y="158"/>
                  <a:pt x="908" y="150"/>
                </a:cubicBezTo>
                <a:cubicBezTo>
                  <a:pt x="908" y="67"/>
                  <a:pt x="908" y="67"/>
                  <a:pt x="908" y="67"/>
                </a:cubicBezTo>
                <a:cubicBezTo>
                  <a:pt x="908" y="59"/>
                  <a:pt x="913" y="55"/>
                  <a:pt x="919" y="55"/>
                </a:cubicBezTo>
                <a:cubicBezTo>
                  <a:pt x="926" y="55"/>
                  <a:pt x="931" y="59"/>
                  <a:pt x="931" y="67"/>
                </a:cubicBezTo>
                <a:cubicBezTo>
                  <a:pt x="931" y="141"/>
                  <a:pt x="931" y="141"/>
                  <a:pt x="931" y="141"/>
                </a:cubicBezTo>
                <a:cubicBezTo>
                  <a:pt x="975" y="141"/>
                  <a:pt x="975" y="141"/>
                  <a:pt x="975" y="141"/>
                </a:cubicBezTo>
                <a:cubicBezTo>
                  <a:pt x="981" y="141"/>
                  <a:pt x="985" y="145"/>
                  <a:pt x="985" y="152"/>
                </a:cubicBezTo>
                <a:cubicBezTo>
                  <a:pt x="985" y="158"/>
                  <a:pt x="981" y="162"/>
                  <a:pt x="975" y="162"/>
                </a:cubicBezTo>
                <a:lnTo>
                  <a:pt x="919" y="1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endParaRPr lang="en-GB" sz="1800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8EE38BD6-B0DE-4974-8C0E-549D4DF8AD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604" y="6280502"/>
            <a:ext cx="8144936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>
                <a:solidFill>
                  <a:schemeClr val="bg1"/>
                </a:solidFill>
              </a:defRPr>
            </a:lvl1pPr>
          </a:lstStyle>
          <a:p>
            <a:pPr algn="r"/>
            <a:endParaRPr lang="en-GB" dirty="0"/>
          </a:p>
        </p:txBody>
      </p:sp>
      <p:sp>
        <p:nvSpPr>
          <p:cNvPr id="15" name="Date_DateCustomA">
            <a:extLst>
              <a:ext uri="{FF2B5EF4-FFF2-40B4-BE49-F238E27FC236}">
                <a16:creationId xmlns:a16="http://schemas.microsoft.com/office/drawing/2014/main" id="{4F117C74-452F-4005-AE59-9EDC236F06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3680" y="6141510"/>
            <a:ext cx="704941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bg1"/>
                </a:solidFill>
              </a:defRPr>
            </a:lvl1pPr>
          </a:lstStyle>
          <a:p>
            <a:pPr algn="r"/>
            <a:fld id="{39E358D6-2C07-4588-BB20-50FD0000CCEB}" type="datetime1">
              <a:rPr lang="en-GB" smtClean="0"/>
              <a:t>20/01/2020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81119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ackground">
            <a:extLst>
              <a:ext uri="{FF2B5EF4-FFF2-40B4-BE49-F238E27FC236}">
                <a16:creationId xmlns:a16="http://schemas.microsoft.com/office/drawing/2014/main" id="{C666208A-F4F9-4299-9F9F-6881C4C08564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/>
            <a:endParaRPr lang="en-GB" sz="1800" noProof="0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7DF7DBE-6CC3-4F9E-A396-E82820B89E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8618" y="452438"/>
            <a:ext cx="4886960" cy="525462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Breaker text</a:t>
            </a:r>
          </a:p>
        </p:txBody>
      </p:sp>
      <p:sp>
        <p:nvSpPr>
          <p:cNvPr id="12" name="SD_FLD_DocumentDate"/>
          <p:cNvSpPr txBox="1"/>
          <p:nvPr userDrawn="1"/>
        </p:nvSpPr>
        <p:spPr bwMode="auto">
          <a:xfrm>
            <a:off x="6093001" y="6280500"/>
            <a:ext cx="5260800" cy="15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5991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r" defTabSz="457098" rtl="0" eaLnBrk="0" fontAlgn="base" latinLnBrk="0" hangingPunct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tabLst/>
            </a:pPr>
            <a:endParaRPr kumimoji="0" lang="en-GB" sz="800" b="0" i="0" u="none" strike="noStrike" kern="120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" name="SD_FLD_Name"/>
          <p:cNvSpPr txBox="1"/>
          <p:nvPr userDrawn="1"/>
        </p:nvSpPr>
        <p:spPr bwMode="auto">
          <a:xfrm>
            <a:off x="6093001" y="6128101"/>
            <a:ext cx="5260800" cy="15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5991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r" defTabSz="457098" rtl="0" eaLnBrk="0" fontAlgn="base" latinLnBrk="0" hangingPunct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tabLst/>
            </a:pPr>
            <a:endParaRPr kumimoji="0" lang="en-GB" sz="800" b="0" i="0" u="none" strike="noStrike" kern="120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428454B1-AE1A-41EC-AD14-E0008864B561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98617" y="6158174"/>
            <a:ext cx="1219359" cy="257114"/>
          </a:xfrm>
          <a:custGeom>
            <a:avLst/>
            <a:gdLst>
              <a:gd name="T0" fmla="*/ 545 w 1071"/>
              <a:gd name="T1" fmla="*/ 142 h 223"/>
              <a:gd name="T2" fmla="*/ 572 w 1071"/>
              <a:gd name="T3" fmla="*/ 118 h 223"/>
              <a:gd name="T4" fmla="*/ 132 w 1071"/>
              <a:gd name="T5" fmla="*/ 108 h 223"/>
              <a:gd name="T6" fmla="*/ 173 w 1071"/>
              <a:gd name="T7" fmla="*/ 92 h 223"/>
              <a:gd name="T8" fmla="*/ 568 w 1071"/>
              <a:gd name="T9" fmla="*/ 76 h 223"/>
              <a:gd name="T10" fmla="*/ 567 w 1071"/>
              <a:gd name="T11" fmla="*/ 99 h 223"/>
              <a:gd name="T12" fmla="*/ 296 w 1071"/>
              <a:gd name="T13" fmla="*/ 118 h 223"/>
              <a:gd name="T14" fmla="*/ 305 w 1071"/>
              <a:gd name="T15" fmla="*/ 138 h 223"/>
              <a:gd name="T16" fmla="*/ 240 w 1071"/>
              <a:gd name="T17" fmla="*/ 163 h 223"/>
              <a:gd name="T18" fmla="*/ 267 w 1071"/>
              <a:gd name="T19" fmla="*/ 63 h 223"/>
              <a:gd name="T20" fmla="*/ 333 w 1071"/>
              <a:gd name="T21" fmla="*/ 147 h 223"/>
              <a:gd name="T22" fmla="*/ 312 w 1071"/>
              <a:gd name="T23" fmla="*/ 156 h 223"/>
              <a:gd name="T24" fmla="*/ 1071 w 1071"/>
              <a:gd name="T25" fmla="*/ 177 h 223"/>
              <a:gd name="T26" fmla="*/ 799 w 1071"/>
              <a:gd name="T27" fmla="*/ 0 h 223"/>
              <a:gd name="T28" fmla="*/ 707 w 1071"/>
              <a:gd name="T29" fmla="*/ 76 h 223"/>
              <a:gd name="T30" fmla="*/ 670 w 1071"/>
              <a:gd name="T31" fmla="*/ 109 h 223"/>
              <a:gd name="T32" fmla="*/ 735 w 1071"/>
              <a:gd name="T33" fmla="*/ 109 h 223"/>
              <a:gd name="T34" fmla="*/ 759 w 1071"/>
              <a:gd name="T35" fmla="*/ 109 h 223"/>
              <a:gd name="T36" fmla="*/ 646 w 1071"/>
              <a:gd name="T37" fmla="*/ 109 h 223"/>
              <a:gd name="T38" fmla="*/ 712 w 1071"/>
              <a:gd name="T39" fmla="*/ 55 h 223"/>
              <a:gd name="T40" fmla="*/ 0 w 1071"/>
              <a:gd name="T41" fmla="*/ 46 h 223"/>
              <a:gd name="T42" fmla="*/ 1026 w 1071"/>
              <a:gd name="T43" fmla="*/ 223 h 223"/>
              <a:gd name="T44" fmla="*/ 453 w 1071"/>
              <a:gd name="T45" fmla="*/ 151 h 223"/>
              <a:gd name="T46" fmla="*/ 423 w 1071"/>
              <a:gd name="T47" fmla="*/ 136 h 223"/>
              <a:gd name="T48" fmla="*/ 393 w 1071"/>
              <a:gd name="T49" fmla="*/ 151 h 223"/>
              <a:gd name="T50" fmla="*/ 370 w 1071"/>
              <a:gd name="T51" fmla="*/ 66 h 223"/>
              <a:gd name="T52" fmla="*/ 424 w 1071"/>
              <a:gd name="T53" fmla="*/ 107 h 223"/>
              <a:gd name="T54" fmla="*/ 477 w 1071"/>
              <a:gd name="T55" fmla="*/ 66 h 223"/>
              <a:gd name="T56" fmla="*/ 600 w 1071"/>
              <a:gd name="T57" fmla="*/ 65 h 223"/>
              <a:gd name="T58" fmla="*/ 613 w 1071"/>
              <a:gd name="T59" fmla="*/ 133 h 223"/>
              <a:gd name="T60" fmla="*/ 522 w 1071"/>
              <a:gd name="T61" fmla="*/ 150 h 223"/>
              <a:gd name="T62" fmla="*/ 572 w 1071"/>
              <a:gd name="T63" fmla="*/ 56 h 223"/>
              <a:gd name="T64" fmla="*/ 157 w 1071"/>
              <a:gd name="T65" fmla="*/ 56 h 223"/>
              <a:gd name="T66" fmla="*/ 197 w 1071"/>
              <a:gd name="T67" fmla="*/ 91 h 223"/>
              <a:gd name="T68" fmla="*/ 196 w 1071"/>
              <a:gd name="T69" fmla="*/ 152 h 223"/>
              <a:gd name="T70" fmla="*/ 150 w 1071"/>
              <a:gd name="T71" fmla="*/ 128 h 223"/>
              <a:gd name="T72" fmla="*/ 120 w 1071"/>
              <a:gd name="T73" fmla="*/ 163 h 223"/>
              <a:gd name="T74" fmla="*/ 811 w 1071"/>
              <a:gd name="T75" fmla="*/ 162 h 223"/>
              <a:gd name="T76" fmla="*/ 811 w 1071"/>
              <a:gd name="T77" fmla="*/ 55 h 223"/>
              <a:gd name="T78" fmla="*/ 866 w 1071"/>
              <a:gd name="T79" fmla="*/ 141 h 223"/>
              <a:gd name="T80" fmla="*/ 811 w 1071"/>
              <a:gd name="T81" fmla="*/ 162 h 223"/>
              <a:gd name="T82" fmla="*/ 908 w 1071"/>
              <a:gd name="T83" fmla="*/ 67 h 223"/>
              <a:gd name="T84" fmla="*/ 931 w 1071"/>
              <a:gd name="T85" fmla="*/ 141 h 223"/>
              <a:gd name="T86" fmla="*/ 975 w 1071"/>
              <a:gd name="T87" fmla="*/ 162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071" h="223">
                <a:moveTo>
                  <a:pt x="572" y="118"/>
                </a:moveTo>
                <a:cubicBezTo>
                  <a:pt x="545" y="118"/>
                  <a:pt x="545" y="118"/>
                  <a:pt x="545" y="118"/>
                </a:cubicBezTo>
                <a:cubicBezTo>
                  <a:pt x="545" y="142"/>
                  <a:pt x="545" y="142"/>
                  <a:pt x="545" y="142"/>
                </a:cubicBezTo>
                <a:cubicBezTo>
                  <a:pt x="573" y="142"/>
                  <a:pt x="573" y="142"/>
                  <a:pt x="573" y="142"/>
                </a:cubicBezTo>
                <a:cubicBezTo>
                  <a:pt x="583" y="142"/>
                  <a:pt x="590" y="138"/>
                  <a:pt x="590" y="130"/>
                </a:cubicBezTo>
                <a:cubicBezTo>
                  <a:pt x="590" y="123"/>
                  <a:pt x="584" y="118"/>
                  <a:pt x="572" y="118"/>
                </a:cubicBezTo>
                <a:moveTo>
                  <a:pt x="155" y="77"/>
                </a:moveTo>
                <a:cubicBezTo>
                  <a:pt x="132" y="77"/>
                  <a:pt x="132" y="77"/>
                  <a:pt x="132" y="77"/>
                </a:cubicBezTo>
                <a:cubicBezTo>
                  <a:pt x="132" y="108"/>
                  <a:pt x="132" y="108"/>
                  <a:pt x="132" y="108"/>
                </a:cubicBezTo>
                <a:cubicBezTo>
                  <a:pt x="155" y="108"/>
                  <a:pt x="155" y="108"/>
                  <a:pt x="155" y="108"/>
                </a:cubicBezTo>
                <a:cubicBezTo>
                  <a:pt x="167" y="108"/>
                  <a:pt x="173" y="101"/>
                  <a:pt x="173" y="92"/>
                </a:cubicBezTo>
                <a:cubicBezTo>
                  <a:pt x="173" y="92"/>
                  <a:pt x="173" y="92"/>
                  <a:pt x="173" y="92"/>
                </a:cubicBezTo>
                <a:cubicBezTo>
                  <a:pt x="173" y="82"/>
                  <a:pt x="166" y="77"/>
                  <a:pt x="155" y="77"/>
                </a:cubicBezTo>
                <a:moveTo>
                  <a:pt x="584" y="88"/>
                </a:moveTo>
                <a:cubicBezTo>
                  <a:pt x="584" y="80"/>
                  <a:pt x="578" y="76"/>
                  <a:pt x="568" y="76"/>
                </a:cubicBezTo>
                <a:cubicBezTo>
                  <a:pt x="545" y="76"/>
                  <a:pt x="545" y="76"/>
                  <a:pt x="545" y="76"/>
                </a:cubicBezTo>
                <a:cubicBezTo>
                  <a:pt x="545" y="99"/>
                  <a:pt x="545" y="99"/>
                  <a:pt x="545" y="99"/>
                </a:cubicBezTo>
                <a:cubicBezTo>
                  <a:pt x="567" y="99"/>
                  <a:pt x="567" y="99"/>
                  <a:pt x="567" y="99"/>
                </a:cubicBezTo>
                <a:cubicBezTo>
                  <a:pt x="577" y="99"/>
                  <a:pt x="584" y="96"/>
                  <a:pt x="584" y="88"/>
                </a:cubicBezTo>
                <a:moveTo>
                  <a:pt x="266" y="118"/>
                </a:moveTo>
                <a:cubicBezTo>
                  <a:pt x="296" y="118"/>
                  <a:pt x="296" y="118"/>
                  <a:pt x="296" y="118"/>
                </a:cubicBezTo>
                <a:cubicBezTo>
                  <a:pt x="281" y="83"/>
                  <a:pt x="281" y="83"/>
                  <a:pt x="281" y="83"/>
                </a:cubicBezTo>
                <a:lnTo>
                  <a:pt x="266" y="118"/>
                </a:lnTo>
                <a:close/>
                <a:moveTo>
                  <a:pt x="305" y="138"/>
                </a:moveTo>
                <a:cubicBezTo>
                  <a:pt x="258" y="138"/>
                  <a:pt x="258" y="138"/>
                  <a:pt x="258" y="138"/>
                </a:cubicBezTo>
                <a:cubicBezTo>
                  <a:pt x="250" y="156"/>
                  <a:pt x="250" y="156"/>
                  <a:pt x="250" y="156"/>
                </a:cubicBezTo>
                <a:cubicBezTo>
                  <a:pt x="248" y="161"/>
                  <a:pt x="245" y="163"/>
                  <a:pt x="240" y="163"/>
                </a:cubicBezTo>
                <a:cubicBezTo>
                  <a:pt x="234" y="163"/>
                  <a:pt x="229" y="159"/>
                  <a:pt x="229" y="153"/>
                </a:cubicBezTo>
                <a:cubicBezTo>
                  <a:pt x="229" y="151"/>
                  <a:pt x="229" y="149"/>
                  <a:pt x="230" y="147"/>
                </a:cubicBezTo>
                <a:cubicBezTo>
                  <a:pt x="267" y="63"/>
                  <a:pt x="267" y="63"/>
                  <a:pt x="267" y="63"/>
                </a:cubicBezTo>
                <a:cubicBezTo>
                  <a:pt x="270" y="58"/>
                  <a:pt x="274" y="54"/>
                  <a:pt x="282" y="54"/>
                </a:cubicBezTo>
                <a:cubicBezTo>
                  <a:pt x="289" y="54"/>
                  <a:pt x="293" y="58"/>
                  <a:pt x="296" y="63"/>
                </a:cubicBezTo>
                <a:cubicBezTo>
                  <a:pt x="333" y="147"/>
                  <a:pt x="333" y="147"/>
                  <a:pt x="333" y="147"/>
                </a:cubicBezTo>
                <a:cubicBezTo>
                  <a:pt x="334" y="149"/>
                  <a:pt x="334" y="151"/>
                  <a:pt x="334" y="153"/>
                </a:cubicBezTo>
                <a:cubicBezTo>
                  <a:pt x="334" y="159"/>
                  <a:pt x="329" y="163"/>
                  <a:pt x="323" y="163"/>
                </a:cubicBezTo>
                <a:cubicBezTo>
                  <a:pt x="318" y="163"/>
                  <a:pt x="314" y="161"/>
                  <a:pt x="312" y="156"/>
                </a:cubicBezTo>
                <a:lnTo>
                  <a:pt x="305" y="138"/>
                </a:lnTo>
                <a:close/>
                <a:moveTo>
                  <a:pt x="1026" y="223"/>
                </a:moveTo>
                <a:cubicBezTo>
                  <a:pt x="1058" y="223"/>
                  <a:pt x="1071" y="209"/>
                  <a:pt x="1071" y="177"/>
                </a:cubicBezTo>
                <a:cubicBezTo>
                  <a:pt x="1071" y="46"/>
                  <a:pt x="1071" y="46"/>
                  <a:pt x="1071" y="46"/>
                </a:cubicBezTo>
                <a:cubicBezTo>
                  <a:pt x="1071" y="14"/>
                  <a:pt x="1058" y="0"/>
                  <a:pt x="1026" y="0"/>
                </a:cubicBezTo>
                <a:cubicBezTo>
                  <a:pt x="799" y="0"/>
                  <a:pt x="799" y="0"/>
                  <a:pt x="799" y="0"/>
                </a:cubicBezTo>
                <a:cubicBezTo>
                  <a:pt x="701" y="118"/>
                  <a:pt x="701" y="118"/>
                  <a:pt x="701" y="118"/>
                </a:cubicBezTo>
                <a:cubicBezTo>
                  <a:pt x="698" y="116"/>
                  <a:pt x="698" y="116"/>
                  <a:pt x="698" y="116"/>
                </a:cubicBezTo>
                <a:cubicBezTo>
                  <a:pt x="707" y="76"/>
                  <a:pt x="707" y="76"/>
                  <a:pt x="707" y="76"/>
                </a:cubicBezTo>
                <a:cubicBezTo>
                  <a:pt x="705" y="76"/>
                  <a:pt x="704" y="76"/>
                  <a:pt x="702" y="76"/>
                </a:cubicBezTo>
                <a:cubicBezTo>
                  <a:pt x="683" y="76"/>
                  <a:pt x="670" y="91"/>
                  <a:pt x="670" y="109"/>
                </a:cubicBezTo>
                <a:cubicBezTo>
                  <a:pt x="670" y="109"/>
                  <a:pt x="670" y="109"/>
                  <a:pt x="670" y="109"/>
                </a:cubicBezTo>
                <a:cubicBezTo>
                  <a:pt x="670" y="127"/>
                  <a:pt x="684" y="142"/>
                  <a:pt x="703" y="142"/>
                </a:cubicBezTo>
                <a:cubicBezTo>
                  <a:pt x="722" y="142"/>
                  <a:pt x="735" y="128"/>
                  <a:pt x="735" y="109"/>
                </a:cubicBezTo>
                <a:cubicBezTo>
                  <a:pt x="735" y="109"/>
                  <a:pt x="735" y="109"/>
                  <a:pt x="735" y="109"/>
                </a:cubicBezTo>
                <a:cubicBezTo>
                  <a:pt x="735" y="106"/>
                  <a:pt x="734" y="102"/>
                  <a:pt x="733" y="99"/>
                </a:cubicBezTo>
                <a:cubicBezTo>
                  <a:pt x="753" y="84"/>
                  <a:pt x="753" y="84"/>
                  <a:pt x="753" y="84"/>
                </a:cubicBezTo>
                <a:cubicBezTo>
                  <a:pt x="757" y="91"/>
                  <a:pt x="759" y="100"/>
                  <a:pt x="759" y="109"/>
                </a:cubicBezTo>
                <a:cubicBezTo>
                  <a:pt x="759" y="109"/>
                  <a:pt x="759" y="109"/>
                  <a:pt x="759" y="109"/>
                </a:cubicBezTo>
                <a:cubicBezTo>
                  <a:pt x="759" y="139"/>
                  <a:pt x="735" y="164"/>
                  <a:pt x="702" y="164"/>
                </a:cubicBezTo>
                <a:cubicBezTo>
                  <a:pt x="669" y="164"/>
                  <a:pt x="646" y="140"/>
                  <a:pt x="646" y="109"/>
                </a:cubicBezTo>
                <a:cubicBezTo>
                  <a:pt x="646" y="109"/>
                  <a:pt x="646" y="109"/>
                  <a:pt x="646" y="109"/>
                </a:cubicBezTo>
                <a:cubicBezTo>
                  <a:pt x="646" y="79"/>
                  <a:pt x="670" y="54"/>
                  <a:pt x="703" y="54"/>
                </a:cubicBezTo>
                <a:cubicBezTo>
                  <a:pt x="706" y="54"/>
                  <a:pt x="709" y="54"/>
                  <a:pt x="712" y="55"/>
                </a:cubicBezTo>
                <a:cubicBezTo>
                  <a:pt x="724" y="0"/>
                  <a:pt x="724" y="0"/>
                  <a:pt x="724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13" y="0"/>
                  <a:pt x="0" y="14"/>
                  <a:pt x="0" y="46"/>
                </a:cubicBezTo>
                <a:cubicBezTo>
                  <a:pt x="0" y="177"/>
                  <a:pt x="0" y="177"/>
                  <a:pt x="0" y="177"/>
                </a:cubicBezTo>
                <a:cubicBezTo>
                  <a:pt x="0" y="209"/>
                  <a:pt x="13" y="223"/>
                  <a:pt x="45" y="223"/>
                </a:cubicBezTo>
                <a:lnTo>
                  <a:pt x="1026" y="223"/>
                </a:lnTo>
                <a:close/>
                <a:moveTo>
                  <a:pt x="477" y="151"/>
                </a:moveTo>
                <a:cubicBezTo>
                  <a:pt x="477" y="159"/>
                  <a:pt x="472" y="163"/>
                  <a:pt x="465" y="163"/>
                </a:cubicBezTo>
                <a:cubicBezTo>
                  <a:pt x="458" y="163"/>
                  <a:pt x="453" y="159"/>
                  <a:pt x="453" y="151"/>
                </a:cubicBezTo>
                <a:cubicBezTo>
                  <a:pt x="453" y="98"/>
                  <a:pt x="453" y="98"/>
                  <a:pt x="453" y="98"/>
                </a:cubicBezTo>
                <a:cubicBezTo>
                  <a:pt x="433" y="130"/>
                  <a:pt x="433" y="130"/>
                  <a:pt x="433" y="130"/>
                </a:cubicBezTo>
                <a:cubicBezTo>
                  <a:pt x="431" y="134"/>
                  <a:pt x="428" y="136"/>
                  <a:pt x="423" y="136"/>
                </a:cubicBezTo>
                <a:cubicBezTo>
                  <a:pt x="419" y="136"/>
                  <a:pt x="416" y="134"/>
                  <a:pt x="413" y="130"/>
                </a:cubicBezTo>
                <a:cubicBezTo>
                  <a:pt x="393" y="99"/>
                  <a:pt x="393" y="99"/>
                  <a:pt x="393" y="99"/>
                </a:cubicBezTo>
                <a:cubicBezTo>
                  <a:pt x="393" y="151"/>
                  <a:pt x="393" y="151"/>
                  <a:pt x="393" y="151"/>
                </a:cubicBezTo>
                <a:cubicBezTo>
                  <a:pt x="393" y="159"/>
                  <a:pt x="388" y="163"/>
                  <a:pt x="382" y="163"/>
                </a:cubicBezTo>
                <a:cubicBezTo>
                  <a:pt x="375" y="163"/>
                  <a:pt x="370" y="159"/>
                  <a:pt x="370" y="151"/>
                </a:cubicBezTo>
                <a:cubicBezTo>
                  <a:pt x="370" y="66"/>
                  <a:pt x="370" y="66"/>
                  <a:pt x="370" y="66"/>
                </a:cubicBezTo>
                <a:cubicBezTo>
                  <a:pt x="370" y="59"/>
                  <a:pt x="377" y="55"/>
                  <a:pt x="383" y="55"/>
                </a:cubicBezTo>
                <a:cubicBezTo>
                  <a:pt x="389" y="55"/>
                  <a:pt x="393" y="57"/>
                  <a:pt x="396" y="62"/>
                </a:cubicBezTo>
                <a:cubicBezTo>
                  <a:pt x="424" y="107"/>
                  <a:pt x="424" y="107"/>
                  <a:pt x="424" y="107"/>
                </a:cubicBezTo>
                <a:cubicBezTo>
                  <a:pt x="451" y="62"/>
                  <a:pt x="451" y="62"/>
                  <a:pt x="451" y="62"/>
                </a:cubicBezTo>
                <a:cubicBezTo>
                  <a:pt x="454" y="57"/>
                  <a:pt x="458" y="55"/>
                  <a:pt x="464" y="55"/>
                </a:cubicBezTo>
                <a:cubicBezTo>
                  <a:pt x="470" y="55"/>
                  <a:pt x="477" y="59"/>
                  <a:pt x="477" y="66"/>
                </a:cubicBezTo>
                <a:lnTo>
                  <a:pt x="477" y="151"/>
                </a:lnTo>
                <a:close/>
                <a:moveTo>
                  <a:pt x="572" y="56"/>
                </a:moveTo>
                <a:cubicBezTo>
                  <a:pt x="584" y="56"/>
                  <a:pt x="594" y="59"/>
                  <a:pt x="600" y="65"/>
                </a:cubicBezTo>
                <a:cubicBezTo>
                  <a:pt x="605" y="70"/>
                  <a:pt x="607" y="76"/>
                  <a:pt x="607" y="83"/>
                </a:cubicBezTo>
                <a:cubicBezTo>
                  <a:pt x="607" y="96"/>
                  <a:pt x="601" y="102"/>
                  <a:pt x="593" y="107"/>
                </a:cubicBezTo>
                <a:cubicBezTo>
                  <a:pt x="605" y="111"/>
                  <a:pt x="613" y="118"/>
                  <a:pt x="613" y="133"/>
                </a:cubicBezTo>
                <a:cubicBezTo>
                  <a:pt x="613" y="153"/>
                  <a:pt x="597" y="162"/>
                  <a:pt x="573" y="162"/>
                </a:cubicBezTo>
                <a:cubicBezTo>
                  <a:pt x="534" y="162"/>
                  <a:pt x="534" y="162"/>
                  <a:pt x="534" y="162"/>
                </a:cubicBezTo>
                <a:cubicBezTo>
                  <a:pt x="527" y="162"/>
                  <a:pt x="522" y="158"/>
                  <a:pt x="522" y="150"/>
                </a:cubicBezTo>
                <a:cubicBezTo>
                  <a:pt x="522" y="68"/>
                  <a:pt x="522" y="68"/>
                  <a:pt x="522" y="68"/>
                </a:cubicBezTo>
                <a:cubicBezTo>
                  <a:pt x="522" y="60"/>
                  <a:pt x="527" y="56"/>
                  <a:pt x="534" y="56"/>
                </a:cubicBezTo>
                <a:lnTo>
                  <a:pt x="572" y="56"/>
                </a:lnTo>
                <a:close/>
                <a:moveTo>
                  <a:pt x="108" y="68"/>
                </a:moveTo>
                <a:cubicBezTo>
                  <a:pt x="108" y="60"/>
                  <a:pt x="113" y="56"/>
                  <a:pt x="120" y="56"/>
                </a:cubicBezTo>
                <a:cubicBezTo>
                  <a:pt x="157" y="56"/>
                  <a:pt x="157" y="56"/>
                  <a:pt x="157" y="56"/>
                </a:cubicBezTo>
                <a:cubicBezTo>
                  <a:pt x="171" y="56"/>
                  <a:pt x="181" y="60"/>
                  <a:pt x="188" y="67"/>
                </a:cubicBezTo>
                <a:cubicBezTo>
                  <a:pt x="194" y="73"/>
                  <a:pt x="197" y="81"/>
                  <a:pt x="197" y="91"/>
                </a:cubicBezTo>
                <a:cubicBezTo>
                  <a:pt x="197" y="91"/>
                  <a:pt x="197" y="91"/>
                  <a:pt x="197" y="91"/>
                </a:cubicBezTo>
                <a:cubicBezTo>
                  <a:pt x="197" y="108"/>
                  <a:pt x="189" y="118"/>
                  <a:pt x="176" y="124"/>
                </a:cubicBezTo>
                <a:cubicBezTo>
                  <a:pt x="192" y="143"/>
                  <a:pt x="192" y="143"/>
                  <a:pt x="192" y="143"/>
                </a:cubicBezTo>
                <a:cubicBezTo>
                  <a:pt x="194" y="146"/>
                  <a:pt x="196" y="148"/>
                  <a:pt x="196" y="152"/>
                </a:cubicBezTo>
                <a:cubicBezTo>
                  <a:pt x="196" y="158"/>
                  <a:pt x="190" y="163"/>
                  <a:pt x="184" y="163"/>
                </a:cubicBezTo>
                <a:cubicBezTo>
                  <a:pt x="179" y="163"/>
                  <a:pt x="176" y="161"/>
                  <a:pt x="173" y="157"/>
                </a:cubicBezTo>
                <a:cubicBezTo>
                  <a:pt x="150" y="128"/>
                  <a:pt x="150" y="128"/>
                  <a:pt x="150" y="128"/>
                </a:cubicBezTo>
                <a:cubicBezTo>
                  <a:pt x="132" y="128"/>
                  <a:pt x="132" y="128"/>
                  <a:pt x="132" y="128"/>
                </a:cubicBezTo>
                <a:cubicBezTo>
                  <a:pt x="132" y="151"/>
                  <a:pt x="132" y="151"/>
                  <a:pt x="132" y="151"/>
                </a:cubicBezTo>
                <a:cubicBezTo>
                  <a:pt x="132" y="159"/>
                  <a:pt x="127" y="163"/>
                  <a:pt x="120" y="163"/>
                </a:cubicBezTo>
                <a:cubicBezTo>
                  <a:pt x="113" y="163"/>
                  <a:pt x="108" y="159"/>
                  <a:pt x="108" y="151"/>
                </a:cubicBezTo>
                <a:lnTo>
                  <a:pt x="108" y="68"/>
                </a:lnTo>
                <a:close/>
                <a:moveTo>
                  <a:pt x="811" y="162"/>
                </a:moveTo>
                <a:cubicBezTo>
                  <a:pt x="804" y="162"/>
                  <a:pt x="799" y="158"/>
                  <a:pt x="799" y="150"/>
                </a:cubicBezTo>
                <a:cubicBezTo>
                  <a:pt x="799" y="67"/>
                  <a:pt x="799" y="67"/>
                  <a:pt x="799" y="67"/>
                </a:cubicBezTo>
                <a:cubicBezTo>
                  <a:pt x="799" y="59"/>
                  <a:pt x="804" y="55"/>
                  <a:pt x="811" y="55"/>
                </a:cubicBezTo>
                <a:cubicBezTo>
                  <a:pt x="818" y="55"/>
                  <a:pt x="823" y="59"/>
                  <a:pt x="823" y="67"/>
                </a:cubicBezTo>
                <a:cubicBezTo>
                  <a:pt x="823" y="141"/>
                  <a:pt x="823" y="141"/>
                  <a:pt x="823" y="141"/>
                </a:cubicBezTo>
                <a:cubicBezTo>
                  <a:pt x="866" y="141"/>
                  <a:pt x="866" y="141"/>
                  <a:pt x="866" y="141"/>
                </a:cubicBezTo>
                <a:cubicBezTo>
                  <a:pt x="872" y="141"/>
                  <a:pt x="877" y="145"/>
                  <a:pt x="877" y="152"/>
                </a:cubicBezTo>
                <a:cubicBezTo>
                  <a:pt x="877" y="158"/>
                  <a:pt x="872" y="162"/>
                  <a:pt x="866" y="162"/>
                </a:cubicBezTo>
                <a:lnTo>
                  <a:pt x="811" y="162"/>
                </a:lnTo>
                <a:close/>
                <a:moveTo>
                  <a:pt x="919" y="162"/>
                </a:moveTo>
                <a:cubicBezTo>
                  <a:pt x="913" y="162"/>
                  <a:pt x="908" y="158"/>
                  <a:pt x="908" y="150"/>
                </a:cubicBezTo>
                <a:cubicBezTo>
                  <a:pt x="908" y="67"/>
                  <a:pt x="908" y="67"/>
                  <a:pt x="908" y="67"/>
                </a:cubicBezTo>
                <a:cubicBezTo>
                  <a:pt x="908" y="59"/>
                  <a:pt x="913" y="55"/>
                  <a:pt x="919" y="55"/>
                </a:cubicBezTo>
                <a:cubicBezTo>
                  <a:pt x="926" y="55"/>
                  <a:pt x="931" y="59"/>
                  <a:pt x="931" y="67"/>
                </a:cubicBezTo>
                <a:cubicBezTo>
                  <a:pt x="931" y="141"/>
                  <a:pt x="931" y="141"/>
                  <a:pt x="931" y="141"/>
                </a:cubicBezTo>
                <a:cubicBezTo>
                  <a:pt x="975" y="141"/>
                  <a:pt x="975" y="141"/>
                  <a:pt x="975" y="141"/>
                </a:cubicBezTo>
                <a:cubicBezTo>
                  <a:pt x="981" y="141"/>
                  <a:pt x="985" y="145"/>
                  <a:pt x="985" y="152"/>
                </a:cubicBezTo>
                <a:cubicBezTo>
                  <a:pt x="985" y="158"/>
                  <a:pt x="981" y="162"/>
                  <a:pt x="975" y="162"/>
                </a:cubicBezTo>
                <a:lnTo>
                  <a:pt x="919" y="1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endParaRPr lang="en-GB" sz="1800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7AE25691-DC33-4C04-AF2A-3DEFF887BB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604" y="6280502"/>
            <a:ext cx="8144936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>
                <a:solidFill>
                  <a:schemeClr val="bg1"/>
                </a:solidFill>
              </a:defRPr>
            </a:lvl1pPr>
          </a:lstStyle>
          <a:p>
            <a:pPr algn="r"/>
            <a:endParaRPr lang="en-GB" dirty="0"/>
          </a:p>
        </p:txBody>
      </p:sp>
      <p:sp>
        <p:nvSpPr>
          <p:cNvPr id="17" name="Date_DateCustomA">
            <a:extLst>
              <a:ext uri="{FF2B5EF4-FFF2-40B4-BE49-F238E27FC236}">
                <a16:creationId xmlns:a16="http://schemas.microsoft.com/office/drawing/2014/main" id="{F99201D3-72C4-4206-8970-FC1ACB025C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3680" y="6141510"/>
            <a:ext cx="704941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bg1"/>
                </a:solidFill>
              </a:defRPr>
            </a:lvl1pPr>
          </a:lstStyle>
          <a:p>
            <a:pPr algn="r"/>
            <a:fld id="{E6892AED-DD77-42C7-BB42-12F75B7E66E8}" type="datetime1">
              <a:rPr lang="en-GB" smtClean="0"/>
              <a:t>20/01/2020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1428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CA9B2-E6E8-4050-A5DB-E30D3F39A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882331-E613-4E7C-BB2B-2A90C89540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925DBA-B581-4544-9652-B95D1AF2D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D9276-44B9-4C1C-A0A6-AB0086761A6F}" type="datetimeFigureOut">
              <a:rPr lang="en-US" smtClean="0"/>
              <a:t>1/20/2020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85F9DD-01BE-4ACB-81DE-C155F535A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ACE81-F557-4A00-B25A-0FBA85C2B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40054-33FB-4905-96C7-2BDCEEA99A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0112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ackground">
            <a:extLst>
              <a:ext uri="{FF2B5EF4-FFF2-40B4-BE49-F238E27FC236}">
                <a16:creationId xmlns:a16="http://schemas.microsoft.com/office/drawing/2014/main" id="{1C52AC6E-7F31-46F0-897C-8CA895D525E5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/>
            <a:endParaRPr lang="en-GB" sz="1800" noProof="0" dirty="0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12A0CAF9-565B-4643-8539-61D9B882A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18" y="453495"/>
            <a:ext cx="10590002" cy="74862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D6618B-DF84-4E96-B2FD-7B59D5717CE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8618" y="1633160"/>
            <a:ext cx="10590003" cy="4086866"/>
          </a:xfrm>
        </p:spPr>
        <p:txBody>
          <a:bodyPr/>
          <a:lstStyle>
            <a:lvl1pPr marL="361878" indent="-361878">
              <a:buFont typeface="+mj-lt"/>
              <a:buAutoNum type="arabicPeriod"/>
              <a:defRPr sz="1400" b="1" cap="all" baseline="0">
                <a:solidFill>
                  <a:schemeClr val="bg1"/>
                </a:solidFill>
              </a:defRPr>
            </a:lvl1pPr>
            <a:lvl2pPr marL="626938" indent="-265060">
              <a:defRPr sz="1400" b="1" cap="all" baseline="0">
                <a:solidFill>
                  <a:schemeClr val="bg1"/>
                </a:solidFill>
              </a:defRPr>
            </a:lvl2pPr>
            <a:lvl3pPr>
              <a:defRPr b="1" cap="all" baseline="0">
                <a:solidFill>
                  <a:schemeClr val="bg1"/>
                </a:solidFill>
              </a:defRPr>
            </a:lvl3pPr>
            <a:lvl4pPr>
              <a:defRPr b="1" cap="all" baseline="0">
                <a:solidFill>
                  <a:schemeClr val="bg1"/>
                </a:solidFill>
              </a:defRPr>
            </a:lvl4pPr>
            <a:lvl5pPr>
              <a:defRPr b="1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12" name="SD_FLD_DocumentDate"/>
          <p:cNvSpPr txBox="1"/>
          <p:nvPr userDrawn="1"/>
        </p:nvSpPr>
        <p:spPr bwMode="auto">
          <a:xfrm>
            <a:off x="6093001" y="6280500"/>
            <a:ext cx="5260800" cy="15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5991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r" defTabSz="457098" rtl="0" eaLnBrk="0" fontAlgn="base" latinLnBrk="0" hangingPunct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tabLst/>
            </a:pPr>
            <a:endParaRPr kumimoji="0" lang="en-GB" sz="800" b="0" i="0" u="none" strike="noStrike" kern="120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" name="SD_FLD_Name"/>
          <p:cNvSpPr txBox="1"/>
          <p:nvPr userDrawn="1"/>
        </p:nvSpPr>
        <p:spPr bwMode="auto">
          <a:xfrm>
            <a:off x="6093001" y="6128101"/>
            <a:ext cx="5260800" cy="15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5991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r" defTabSz="457098" rtl="0" eaLnBrk="0" fontAlgn="base" latinLnBrk="0" hangingPunct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tabLst/>
            </a:pPr>
            <a:endParaRPr kumimoji="0" lang="en-GB" sz="800" b="0" i="0" u="none" strike="noStrike" kern="120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428454B1-AE1A-41EC-AD14-E0008864B561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98617" y="6158174"/>
            <a:ext cx="1219359" cy="257114"/>
          </a:xfrm>
          <a:custGeom>
            <a:avLst/>
            <a:gdLst>
              <a:gd name="T0" fmla="*/ 545 w 1071"/>
              <a:gd name="T1" fmla="*/ 142 h 223"/>
              <a:gd name="T2" fmla="*/ 572 w 1071"/>
              <a:gd name="T3" fmla="*/ 118 h 223"/>
              <a:gd name="T4" fmla="*/ 132 w 1071"/>
              <a:gd name="T5" fmla="*/ 108 h 223"/>
              <a:gd name="T6" fmla="*/ 173 w 1071"/>
              <a:gd name="T7" fmla="*/ 92 h 223"/>
              <a:gd name="T8" fmla="*/ 568 w 1071"/>
              <a:gd name="T9" fmla="*/ 76 h 223"/>
              <a:gd name="T10" fmla="*/ 567 w 1071"/>
              <a:gd name="T11" fmla="*/ 99 h 223"/>
              <a:gd name="T12" fmla="*/ 296 w 1071"/>
              <a:gd name="T13" fmla="*/ 118 h 223"/>
              <a:gd name="T14" fmla="*/ 305 w 1071"/>
              <a:gd name="T15" fmla="*/ 138 h 223"/>
              <a:gd name="T16" fmla="*/ 240 w 1071"/>
              <a:gd name="T17" fmla="*/ 163 h 223"/>
              <a:gd name="T18" fmla="*/ 267 w 1071"/>
              <a:gd name="T19" fmla="*/ 63 h 223"/>
              <a:gd name="T20" fmla="*/ 333 w 1071"/>
              <a:gd name="T21" fmla="*/ 147 h 223"/>
              <a:gd name="T22" fmla="*/ 312 w 1071"/>
              <a:gd name="T23" fmla="*/ 156 h 223"/>
              <a:gd name="T24" fmla="*/ 1071 w 1071"/>
              <a:gd name="T25" fmla="*/ 177 h 223"/>
              <a:gd name="T26" fmla="*/ 799 w 1071"/>
              <a:gd name="T27" fmla="*/ 0 h 223"/>
              <a:gd name="T28" fmla="*/ 707 w 1071"/>
              <a:gd name="T29" fmla="*/ 76 h 223"/>
              <a:gd name="T30" fmla="*/ 670 w 1071"/>
              <a:gd name="T31" fmla="*/ 109 h 223"/>
              <a:gd name="T32" fmla="*/ 735 w 1071"/>
              <a:gd name="T33" fmla="*/ 109 h 223"/>
              <a:gd name="T34" fmla="*/ 759 w 1071"/>
              <a:gd name="T35" fmla="*/ 109 h 223"/>
              <a:gd name="T36" fmla="*/ 646 w 1071"/>
              <a:gd name="T37" fmla="*/ 109 h 223"/>
              <a:gd name="T38" fmla="*/ 712 w 1071"/>
              <a:gd name="T39" fmla="*/ 55 h 223"/>
              <a:gd name="T40" fmla="*/ 0 w 1071"/>
              <a:gd name="T41" fmla="*/ 46 h 223"/>
              <a:gd name="T42" fmla="*/ 1026 w 1071"/>
              <a:gd name="T43" fmla="*/ 223 h 223"/>
              <a:gd name="T44" fmla="*/ 453 w 1071"/>
              <a:gd name="T45" fmla="*/ 151 h 223"/>
              <a:gd name="T46" fmla="*/ 423 w 1071"/>
              <a:gd name="T47" fmla="*/ 136 h 223"/>
              <a:gd name="T48" fmla="*/ 393 w 1071"/>
              <a:gd name="T49" fmla="*/ 151 h 223"/>
              <a:gd name="T50" fmla="*/ 370 w 1071"/>
              <a:gd name="T51" fmla="*/ 66 h 223"/>
              <a:gd name="T52" fmla="*/ 424 w 1071"/>
              <a:gd name="T53" fmla="*/ 107 h 223"/>
              <a:gd name="T54" fmla="*/ 477 w 1071"/>
              <a:gd name="T55" fmla="*/ 66 h 223"/>
              <a:gd name="T56" fmla="*/ 600 w 1071"/>
              <a:gd name="T57" fmla="*/ 65 h 223"/>
              <a:gd name="T58" fmla="*/ 613 w 1071"/>
              <a:gd name="T59" fmla="*/ 133 h 223"/>
              <a:gd name="T60" fmla="*/ 522 w 1071"/>
              <a:gd name="T61" fmla="*/ 150 h 223"/>
              <a:gd name="T62" fmla="*/ 572 w 1071"/>
              <a:gd name="T63" fmla="*/ 56 h 223"/>
              <a:gd name="T64" fmla="*/ 157 w 1071"/>
              <a:gd name="T65" fmla="*/ 56 h 223"/>
              <a:gd name="T66" fmla="*/ 197 w 1071"/>
              <a:gd name="T67" fmla="*/ 91 h 223"/>
              <a:gd name="T68" fmla="*/ 196 w 1071"/>
              <a:gd name="T69" fmla="*/ 152 h 223"/>
              <a:gd name="T70" fmla="*/ 150 w 1071"/>
              <a:gd name="T71" fmla="*/ 128 h 223"/>
              <a:gd name="T72" fmla="*/ 120 w 1071"/>
              <a:gd name="T73" fmla="*/ 163 h 223"/>
              <a:gd name="T74" fmla="*/ 811 w 1071"/>
              <a:gd name="T75" fmla="*/ 162 h 223"/>
              <a:gd name="T76" fmla="*/ 811 w 1071"/>
              <a:gd name="T77" fmla="*/ 55 h 223"/>
              <a:gd name="T78" fmla="*/ 866 w 1071"/>
              <a:gd name="T79" fmla="*/ 141 h 223"/>
              <a:gd name="T80" fmla="*/ 811 w 1071"/>
              <a:gd name="T81" fmla="*/ 162 h 223"/>
              <a:gd name="T82" fmla="*/ 908 w 1071"/>
              <a:gd name="T83" fmla="*/ 67 h 223"/>
              <a:gd name="T84" fmla="*/ 931 w 1071"/>
              <a:gd name="T85" fmla="*/ 141 h 223"/>
              <a:gd name="T86" fmla="*/ 975 w 1071"/>
              <a:gd name="T87" fmla="*/ 162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071" h="223">
                <a:moveTo>
                  <a:pt x="572" y="118"/>
                </a:moveTo>
                <a:cubicBezTo>
                  <a:pt x="545" y="118"/>
                  <a:pt x="545" y="118"/>
                  <a:pt x="545" y="118"/>
                </a:cubicBezTo>
                <a:cubicBezTo>
                  <a:pt x="545" y="142"/>
                  <a:pt x="545" y="142"/>
                  <a:pt x="545" y="142"/>
                </a:cubicBezTo>
                <a:cubicBezTo>
                  <a:pt x="573" y="142"/>
                  <a:pt x="573" y="142"/>
                  <a:pt x="573" y="142"/>
                </a:cubicBezTo>
                <a:cubicBezTo>
                  <a:pt x="583" y="142"/>
                  <a:pt x="590" y="138"/>
                  <a:pt x="590" y="130"/>
                </a:cubicBezTo>
                <a:cubicBezTo>
                  <a:pt x="590" y="123"/>
                  <a:pt x="584" y="118"/>
                  <a:pt x="572" y="118"/>
                </a:cubicBezTo>
                <a:moveTo>
                  <a:pt x="155" y="77"/>
                </a:moveTo>
                <a:cubicBezTo>
                  <a:pt x="132" y="77"/>
                  <a:pt x="132" y="77"/>
                  <a:pt x="132" y="77"/>
                </a:cubicBezTo>
                <a:cubicBezTo>
                  <a:pt x="132" y="108"/>
                  <a:pt x="132" y="108"/>
                  <a:pt x="132" y="108"/>
                </a:cubicBezTo>
                <a:cubicBezTo>
                  <a:pt x="155" y="108"/>
                  <a:pt x="155" y="108"/>
                  <a:pt x="155" y="108"/>
                </a:cubicBezTo>
                <a:cubicBezTo>
                  <a:pt x="167" y="108"/>
                  <a:pt x="173" y="101"/>
                  <a:pt x="173" y="92"/>
                </a:cubicBezTo>
                <a:cubicBezTo>
                  <a:pt x="173" y="92"/>
                  <a:pt x="173" y="92"/>
                  <a:pt x="173" y="92"/>
                </a:cubicBezTo>
                <a:cubicBezTo>
                  <a:pt x="173" y="82"/>
                  <a:pt x="166" y="77"/>
                  <a:pt x="155" y="77"/>
                </a:cubicBezTo>
                <a:moveTo>
                  <a:pt x="584" y="88"/>
                </a:moveTo>
                <a:cubicBezTo>
                  <a:pt x="584" y="80"/>
                  <a:pt x="578" y="76"/>
                  <a:pt x="568" y="76"/>
                </a:cubicBezTo>
                <a:cubicBezTo>
                  <a:pt x="545" y="76"/>
                  <a:pt x="545" y="76"/>
                  <a:pt x="545" y="76"/>
                </a:cubicBezTo>
                <a:cubicBezTo>
                  <a:pt x="545" y="99"/>
                  <a:pt x="545" y="99"/>
                  <a:pt x="545" y="99"/>
                </a:cubicBezTo>
                <a:cubicBezTo>
                  <a:pt x="567" y="99"/>
                  <a:pt x="567" y="99"/>
                  <a:pt x="567" y="99"/>
                </a:cubicBezTo>
                <a:cubicBezTo>
                  <a:pt x="577" y="99"/>
                  <a:pt x="584" y="96"/>
                  <a:pt x="584" y="88"/>
                </a:cubicBezTo>
                <a:moveTo>
                  <a:pt x="266" y="118"/>
                </a:moveTo>
                <a:cubicBezTo>
                  <a:pt x="296" y="118"/>
                  <a:pt x="296" y="118"/>
                  <a:pt x="296" y="118"/>
                </a:cubicBezTo>
                <a:cubicBezTo>
                  <a:pt x="281" y="83"/>
                  <a:pt x="281" y="83"/>
                  <a:pt x="281" y="83"/>
                </a:cubicBezTo>
                <a:lnTo>
                  <a:pt x="266" y="118"/>
                </a:lnTo>
                <a:close/>
                <a:moveTo>
                  <a:pt x="305" y="138"/>
                </a:moveTo>
                <a:cubicBezTo>
                  <a:pt x="258" y="138"/>
                  <a:pt x="258" y="138"/>
                  <a:pt x="258" y="138"/>
                </a:cubicBezTo>
                <a:cubicBezTo>
                  <a:pt x="250" y="156"/>
                  <a:pt x="250" y="156"/>
                  <a:pt x="250" y="156"/>
                </a:cubicBezTo>
                <a:cubicBezTo>
                  <a:pt x="248" y="161"/>
                  <a:pt x="245" y="163"/>
                  <a:pt x="240" y="163"/>
                </a:cubicBezTo>
                <a:cubicBezTo>
                  <a:pt x="234" y="163"/>
                  <a:pt x="229" y="159"/>
                  <a:pt x="229" y="153"/>
                </a:cubicBezTo>
                <a:cubicBezTo>
                  <a:pt x="229" y="151"/>
                  <a:pt x="229" y="149"/>
                  <a:pt x="230" y="147"/>
                </a:cubicBezTo>
                <a:cubicBezTo>
                  <a:pt x="267" y="63"/>
                  <a:pt x="267" y="63"/>
                  <a:pt x="267" y="63"/>
                </a:cubicBezTo>
                <a:cubicBezTo>
                  <a:pt x="270" y="58"/>
                  <a:pt x="274" y="54"/>
                  <a:pt x="282" y="54"/>
                </a:cubicBezTo>
                <a:cubicBezTo>
                  <a:pt x="289" y="54"/>
                  <a:pt x="293" y="58"/>
                  <a:pt x="296" y="63"/>
                </a:cubicBezTo>
                <a:cubicBezTo>
                  <a:pt x="333" y="147"/>
                  <a:pt x="333" y="147"/>
                  <a:pt x="333" y="147"/>
                </a:cubicBezTo>
                <a:cubicBezTo>
                  <a:pt x="334" y="149"/>
                  <a:pt x="334" y="151"/>
                  <a:pt x="334" y="153"/>
                </a:cubicBezTo>
                <a:cubicBezTo>
                  <a:pt x="334" y="159"/>
                  <a:pt x="329" y="163"/>
                  <a:pt x="323" y="163"/>
                </a:cubicBezTo>
                <a:cubicBezTo>
                  <a:pt x="318" y="163"/>
                  <a:pt x="314" y="161"/>
                  <a:pt x="312" y="156"/>
                </a:cubicBezTo>
                <a:lnTo>
                  <a:pt x="305" y="138"/>
                </a:lnTo>
                <a:close/>
                <a:moveTo>
                  <a:pt x="1026" y="223"/>
                </a:moveTo>
                <a:cubicBezTo>
                  <a:pt x="1058" y="223"/>
                  <a:pt x="1071" y="209"/>
                  <a:pt x="1071" y="177"/>
                </a:cubicBezTo>
                <a:cubicBezTo>
                  <a:pt x="1071" y="46"/>
                  <a:pt x="1071" y="46"/>
                  <a:pt x="1071" y="46"/>
                </a:cubicBezTo>
                <a:cubicBezTo>
                  <a:pt x="1071" y="14"/>
                  <a:pt x="1058" y="0"/>
                  <a:pt x="1026" y="0"/>
                </a:cubicBezTo>
                <a:cubicBezTo>
                  <a:pt x="799" y="0"/>
                  <a:pt x="799" y="0"/>
                  <a:pt x="799" y="0"/>
                </a:cubicBezTo>
                <a:cubicBezTo>
                  <a:pt x="701" y="118"/>
                  <a:pt x="701" y="118"/>
                  <a:pt x="701" y="118"/>
                </a:cubicBezTo>
                <a:cubicBezTo>
                  <a:pt x="698" y="116"/>
                  <a:pt x="698" y="116"/>
                  <a:pt x="698" y="116"/>
                </a:cubicBezTo>
                <a:cubicBezTo>
                  <a:pt x="707" y="76"/>
                  <a:pt x="707" y="76"/>
                  <a:pt x="707" y="76"/>
                </a:cubicBezTo>
                <a:cubicBezTo>
                  <a:pt x="705" y="76"/>
                  <a:pt x="704" y="76"/>
                  <a:pt x="702" y="76"/>
                </a:cubicBezTo>
                <a:cubicBezTo>
                  <a:pt x="683" y="76"/>
                  <a:pt x="670" y="91"/>
                  <a:pt x="670" y="109"/>
                </a:cubicBezTo>
                <a:cubicBezTo>
                  <a:pt x="670" y="109"/>
                  <a:pt x="670" y="109"/>
                  <a:pt x="670" y="109"/>
                </a:cubicBezTo>
                <a:cubicBezTo>
                  <a:pt x="670" y="127"/>
                  <a:pt x="684" y="142"/>
                  <a:pt x="703" y="142"/>
                </a:cubicBezTo>
                <a:cubicBezTo>
                  <a:pt x="722" y="142"/>
                  <a:pt x="735" y="128"/>
                  <a:pt x="735" y="109"/>
                </a:cubicBezTo>
                <a:cubicBezTo>
                  <a:pt x="735" y="109"/>
                  <a:pt x="735" y="109"/>
                  <a:pt x="735" y="109"/>
                </a:cubicBezTo>
                <a:cubicBezTo>
                  <a:pt x="735" y="106"/>
                  <a:pt x="734" y="102"/>
                  <a:pt x="733" y="99"/>
                </a:cubicBezTo>
                <a:cubicBezTo>
                  <a:pt x="753" y="84"/>
                  <a:pt x="753" y="84"/>
                  <a:pt x="753" y="84"/>
                </a:cubicBezTo>
                <a:cubicBezTo>
                  <a:pt x="757" y="91"/>
                  <a:pt x="759" y="100"/>
                  <a:pt x="759" y="109"/>
                </a:cubicBezTo>
                <a:cubicBezTo>
                  <a:pt x="759" y="109"/>
                  <a:pt x="759" y="109"/>
                  <a:pt x="759" y="109"/>
                </a:cubicBezTo>
                <a:cubicBezTo>
                  <a:pt x="759" y="139"/>
                  <a:pt x="735" y="164"/>
                  <a:pt x="702" y="164"/>
                </a:cubicBezTo>
                <a:cubicBezTo>
                  <a:pt x="669" y="164"/>
                  <a:pt x="646" y="140"/>
                  <a:pt x="646" y="109"/>
                </a:cubicBezTo>
                <a:cubicBezTo>
                  <a:pt x="646" y="109"/>
                  <a:pt x="646" y="109"/>
                  <a:pt x="646" y="109"/>
                </a:cubicBezTo>
                <a:cubicBezTo>
                  <a:pt x="646" y="79"/>
                  <a:pt x="670" y="54"/>
                  <a:pt x="703" y="54"/>
                </a:cubicBezTo>
                <a:cubicBezTo>
                  <a:pt x="706" y="54"/>
                  <a:pt x="709" y="54"/>
                  <a:pt x="712" y="55"/>
                </a:cubicBezTo>
                <a:cubicBezTo>
                  <a:pt x="724" y="0"/>
                  <a:pt x="724" y="0"/>
                  <a:pt x="724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13" y="0"/>
                  <a:pt x="0" y="14"/>
                  <a:pt x="0" y="46"/>
                </a:cubicBezTo>
                <a:cubicBezTo>
                  <a:pt x="0" y="177"/>
                  <a:pt x="0" y="177"/>
                  <a:pt x="0" y="177"/>
                </a:cubicBezTo>
                <a:cubicBezTo>
                  <a:pt x="0" y="209"/>
                  <a:pt x="13" y="223"/>
                  <a:pt x="45" y="223"/>
                </a:cubicBezTo>
                <a:lnTo>
                  <a:pt x="1026" y="223"/>
                </a:lnTo>
                <a:close/>
                <a:moveTo>
                  <a:pt x="477" y="151"/>
                </a:moveTo>
                <a:cubicBezTo>
                  <a:pt x="477" y="159"/>
                  <a:pt x="472" y="163"/>
                  <a:pt x="465" y="163"/>
                </a:cubicBezTo>
                <a:cubicBezTo>
                  <a:pt x="458" y="163"/>
                  <a:pt x="453" y="159"/>
                  <a:pt x="453" y="151"/>
                </a:cubicBezTo>
                <a:cubicBezTo>
                  <a:pt x="453" y="98"/>
                  <a:pt x="453" y="98"/>
                  <a:pt x="453" y="98"/>
                </a:cubicBezTo>
                <a:cubicBezTo>
                  <a:pt x="433" y="130"/>
                  <a:pt x="433" y="130"/>
                  <a:pt x="433" y="130"/>
                </a:cubicBezTo>
                <a:cubicBezTo>
                  <a:pt x="431" y="134"/>
                  <a:pt x="428" y="136"/>
                  <a:pt x="423" y="136"/>
                </a:cubicBezTo>
                <a:cubicBezTo>
                  <a:pt x="419" y="136"/>
                  <a:pt x="416" y="134"/>
                  <a:pt x="413" y="130"/>
                </a:cubicBezTo>
                <a:cubicBezTo>
                  <a:pt x="393" y="99"/>
                  <a:pt x="393" y="99"/>
                  <a:pt x="393" y="99"/>
                </a:cubicBezTo>
                <a:cubicBezTo>
                  <a:pt x="393" y="151"/>
                  <a:pt x="393" y="151"/>
                  <a:pt x="393" y="151"/>
                </a:cubicBezTo>
                <a:cubicBezTo>
                  <a:pt x="393" y="159"/>
                  <a:pt x="388" y="163"/>
                  <a:pt x="382" y="163"/>
                </a:cubicBezTo>
                <a:cubicBezTo>
                  <a:pt x="375" y="163"/>
                  <a:pt x="370" y="159"/>
                  <a:pt x="370" y="151"/>
                </a:cubicBezTo>
                <a:cubicBezTo>
                  <a:pt x="370" y="66"/>
                  <a:pt x="370" y="66"/>
                  <a:pt x="370" y="66"/>
                </a:cubicBezTo>
                <a:cubicBezTo>
                  <a:pt x="370" y="59"/>
                  <a:pt x="377" y="55"/>
                  <a:pt x="383" y="55"/>
                </a:cubicBezTo>
                <a:cubicBezTo>
                  <a:pt x="389" y="55"/>
                  <a:pt x="393" y="57"/>
                  <a:pt x="396" y="62"/>
                </a:cubicBezTo>
                <a:cubicBezTo>
                  <a:pt x="424" y="107"/>
                  <a:pt x="424" y="107"/>
                  <a:pt x="424" y="107"/>
                </a:cubicBezTo>
                <a:cubicBezTo>
                  <a:pt x="451" y="62"/>
                  <a:pt x="451" y="62"/>
                  <a:pt x="451" y="62"/>
                </a:cubicBezTo>
                <a:cubicBezTo>
                  <a:pt x="454" y="57"/>
                  <a:pt x="458" y="55"/>
                  <a:pt x="464" y="55"/>
                </a:cubicBezTo>
                <a:cubicBezTo>
                  <a:pt x="470" y="55"/>
                  <a:pt x="477" y="59"/>
                  <a:pt x="477" y="66"/>
                </a:cubicBezTo>
                <a:lnTo>
                  <a:pt x="477" y="151"/>
                </a:lnTo>
                <a:close/>
                <a:moveTo>
                  <a:pt x="572" y="56"/>
                </a:moveTo>
                <a:cubicBezTo>
                  <a:pt x="584" y="56"/>
                  <a:pt x="594" y="59"/>
                  <a:pt x="600" y="65"/>
                </a:cubicBezTo>
                <a:cubicBezTo>
                  <a:pt x="605" y="70"/>
                  <a:pt x="607" y="76"/>
                  <a:pt x="607" y="83"/>
                </a:cubicBezTo>
                <a:cubicBezTo>
                  <a:pt x="607" y="96"/>
                  <a:pt x="601" y="102"/>
                  <a:pt x="593" y="107"/>
                </a:cubicBezTo>
                <a:cubicBezTo>
                  <a:pt x="605" y="111"/>
                  <a:pt x="613" y="118"/>
                  <a:pt x="613" y="133"/>
                </a:cubicBezTo>
                <a:cubicBezTo>
                  <a:pt x="613" y="153"/>
                  <a:pt x="597" y="162"/>
                  <a:pt x="573" y="162"/>
                </a:cubicBezTo>
                <a:cubicBezTo>
                  <a:pt x="534" y="162"/>
                  <a:pt x="534" y="162"/>
                  <a:pt x="534" y="162"/>
                </a:cubicBezTo>
                <a:cubicBezTo>
                  <a:pt x="527" y="162"/>
                  <a:pt x="522" y="158"/>
                  <a:pt x="522" y="150"/>
                </a:cubicBezTo>
                <a:cubicBezTo>
                  <a:pt x="522" y="68"/>
                  <a:pt x="522" y="68"/>
                  <a:pt x="522" y="68"/>
                </a:cubicBezTo>
                <a:cubicBezTo>
                  <a:pt x="522" y="60"/>
                  <a:pt x="527" y="56"/>
                  <a:pt x="534" y="56"/>
                </a:cubicBezTo>
                <a:lnTo>
                  <a:pt x="572" y="56"/>
                </a:lnTo>
                <a:close/>
                <a:moveTo>
                  <a:pt x="108" y="68"/>
                </a:moveTo>
                <a:cubicBezTo>
                  <a:pt x="108" y="60"/>
                  <a:pt x="113" y="56"/>
                  <a:pt x="120" y="56"/>
                </a:cubicBezTo>
                <a:cubicBezTo>
                  <a:pt x="157" y="56"/>
                  <a:pt x="157" y="56"/>
                  <a:pt x="157" y="56"/>
                </a:cubicBezTo>
                <a:cubicBezTo>
                  <a:pt x="171" y="56"/>
                  <a:pt x="181" y="60"/>
                  <a:pt x="188" y="67"/>
                </a:cubicBezTo>
                <a:cubicBezTo>
                  <a:pt x="194" y="73"/>
                  <a:pt x="197" y="81"/>
                  <a:pt x="197" y="91"/>
                </a:cubicBezTo>
                <a:cubicBezTo>
                  <a:pt x="197" y="91"/>
                  <a:pt x="197" y="91"/>
                  <a:pt x="197" y="91"/>
                </a:cubicBezTo>
                <a:cubicBezTo>
                  <a:pt x="197" y="108"/>
                  <a:pt x="189" y="118"/>
                  <a:pt x="176" y="124"/>
                </a:cubicBezTo>
                <a:cubicBezTo>
                  <a:pt x="192" y="143"/>
                  <a:pt x="192" y="143"/>
                  <a:pt x="192" y="143"/>
                </a:cubicBezTo>
                <a:cubicBezTo>
                  <a:pt x="194" y="146"/>
                  <a:pt x="196" y="148"/>
                  <a:pt x="196" y="152"/>
                </a:cubicBezTo>
                <a:cubicBezTo>
                  <a:pt x="196" y="158"/>
                  <a:pt x="190" y="163"/>
                  <a:pt x="184" y="163"/>
                </a:cubicBezTo>
                <a:cubicBezTo>
                  <a:pt x="179" y="163"/>
                  <a:pt x="176" y="161"/>
                  <a:pt x="173" y="157"/>
                </a:cubicBezTo>
                <a:cubicBezTo>
                  <a:pt x="150" y="128"/>
                  <a:pt x="150" y="128"/>
                  <a:pt x="150" y="128"/>
                </a:cubicBezTo>
                <a:cubicBezTo>
                  <a:pt x="132" y="128"/>
                  <a:pt x="132" y="128"/>
                  <a:pt x="132" y="128"/>
                </a:cubicBezTo>
                <a:cubicBezTo>
                  <a:pt x="132" y="151"/>
                  <a:pt x="132" y="151"/>
                  <a:pt x="132" y="151"/>
                </a:cubicBezTo>
                <a:cubicBezTo>
                  <a:pt x="132" y="159"/>
                  <a:pt x="127" y="163"/>
                  <a:pt x="120" y="163"/>
                </a:cubicBezTo>
                <a:cubicBezTo>
                  <a:pt x="113" y="163"/>
                  <a:pt x="108" y="159"/>
                  <a:pt x="108" y="151"/>
                </a:cubicBezTo>
                <a:lnTo>
                  <a:pt x="108" y="68"/>
                </a:lnTo>
                <a:close/>
                <a:moveTo>
                  <a:pt x="811" y="162"/>
                </a:moveTo>
                <a:cubicBezTo>
                  <a:pt x="804" y="162"/>
                  <a:pt x="799" y="158"/>
                  <a:pt x="799" y="150"/>
                </a:cubicBezTo>
                <a:cubicBezTo>
                  <a:pt x="799" y="67"/>
                  <a:pt x="799" y="67"/>
                  <a:pt x="799" y="67"/>
                </a:cubicBezTo>
                <a:cubicBezTo>
                  <a:pt x="799" y="59"/>
                  <a:pt x="804" y="55"/>
                  <a:pt x="811" y="55"/>
                </a:cubicBezTo>
                <a:cubicBezTo>
                  <a:pt x="818" y="55"/>
                  <a:pt x="823" y="59"/>
                  <a:pt x="823" y="67"/>
                </a:cubicBezTo>
                <a:cubicBezTo>
                  <a:pt x="823" y="141"/>
                  <a:pt x="823" y="141"/>
                  <a:pt x="823" y="141"/>
                </a:cubicBezTo>
                <a:cubicBezTo>
                  <a:pt x="866" y="141"/>
                  <a:pt x="866" y="141"/>
                  <a:pt x="866" y="141"/>
                </a:cubicBezTo>
                <a:cubicBezTo>
                  <a:pt x="872" y="141"/>
                  <a:pt x="877" y="145"/>
                  <a:pt x="877" y="152"/>
                </a:cubicBezTo>
                <a:cubicBezTo>
                  <a:pt x="877" y="158"/>
                  <a:pt x="872" y="162"/>
                  <a:pt x="866" y="162"/>
                </a:cubicBezTo>
                <a:lnTo>
                  <a:pt x="811" y="162"/>
                </a:lnTo>
                <a:close/>
                <a:moveTo>
                  <a:pt x="919" y="162"/>
                </a:moveTo>
                <a:cubicBezTo>
                  <a:pt x="913" y="162"/>
                  <a:pt x="908" y="158"/>
                  <a:pt x="908" y="150"/>
                </a:cubicBezTo>
                <a:cubicBezTo>
                  <a:pt x="908" y="67"/>
                  <a:pt x="908" y="67"/>
                  <a:pt x="908" y="67"/>
                </a:cubicBezTo>
                <a:cubicBezTo>
                  <a:pt x="908" y="59"/>
                  <a:pt x="913" y="55"/>
                  <a:pt x="919" y="55"/>
                </a:cubicBezTo>
                <a:cubicBezTo>
                  <a:pt x="926" y="55"/>
                  <a:pt x="931" y="59"/>
                  <a:pt x="931" y="67"/>
                </a:cubicBezTo>
                <a:cubicBezTo>
                  <a:pt x="931" y="141"/>
                  <a:pt x="931" y="141"/>
                  <a:pt x="931" y="141"/>
                </a:cubicBezTo>
                <a:cubicBezTo>
                  <a:pt x="975" y="141"/>
                  <a:pt x="975" y="141"/>
                  <a:pt x="975" y="141"/>
                </a:cubicBezTo>
                <a:cubicBezTo>
                  <a:pt x="981" y="141"/>
                  <a:pt x="985" y="145"/>
                  <a:pt x="985" y="152"/>
                </a:cubicBezTo>
                <a:cubicBezTo>
                  <a:pt x="985" y="158"/>
                  <a:pt x="981" y="162"/>
                  <a:pt x="975" y="162"/>
                </a:cubicBezTo>
                <a:lnTo>
                  <a:pt x="919" y="1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endParaRPr lang="en-GB" sz="1800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3023EA8A-7243-49C8-8C39-DC7F2EDABC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604" y="6280502"/>
            <a:ext cx="8144936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>
                <a:solidFill>
                  <a:schemeClr val="bg1"/>
                </a:solidFill>
              </a:defRPr>
            </a:lvl1pPr>
          </a:lstStyle>
          <a:p>
            <a:pPr algn="r"/>
            <a:endParaRPr lang="en-GB" dirty="0"/>
          </a:p>
        </p:txBody>
      </p:sp>
      <p:sp>
        <p:nvSpPr>
          <p:cNvPr id="17" name="Date_DateCustomA">
            <a:extLst>
              <a:ext uri="{FF2B5EF4-FFF2-40B4-BE49-F238E27FC236}">
                <a16:creationId xmlns:a16="http://schemas.microsoft.com/office/drawing/2014/main" id="{0BFC8F03-4431-41CF-AF1F-ECDA545293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3680" y="6141510"/>
            <a:ext cx="704941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bg1"/>
                </a:solidFill>
              </a:defRPr>
            </a:lvl1pPr>
          </a:lstStyle>
          <a:p>
            <a:pPr algn="r"/>
            <a:fld id="{CD4A6F46-B6F7-4994-AAE4-379699F66888}" type="datetime1">
              <a:rPr lang="en-GB" smtClean="0"/>
              <a:t>20/01/2020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55840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8DBAD0C-7FB6-4652-87AA-A678753BF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18" y="453495"/>
            <a:ext cx="10590002" cy="74862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98617" y="1644652"/>
            <a:ext cx="10590003" cy="4062413"/>
          </a:xfrm>
        </p:spPr>
        <p:txBody>
          <a:bodyPr/>
          <a:lstStyle>
            <a:lvl5pPr>
              <a:defRPr spc="-100" baseline="0"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FF0F6B-AA6E-4B16-90F1-26987BBE96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604" y="6280502"/>
            <a:ext cx="8144936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endParaRPr lang="en-GB" dirty="0"/>
          </a:p>
        </p:txBody>
      </p:sp>
      <p:sp>
        <p:nvSpPr>
          <p:cNvPr id="7" name="Date_DateCustomA">
            <a:extLst>
              <a:ext uri="{FF2B5EF4-FFF2-40B4-BE49-F238E27FC236}">
                <a16:creationId xmlns:a16="http://schemas.microsoft.com/office/drawing/2014/main" id="{FDCD1E09-F97D-49B0-8DE9-0E701EFB5F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3680" y="6141510"/>
            <a:ext cx="704941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3B98ADA4-E8FA-45D8-A667-5B7FA1A67187}" type="datetime1">
              <a:rPr lang="en-GB" smtClean="0"/>
              <a:t>20/01/2020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88322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98617" y="452438"/>
            <a:ext cx="10590003" cy="74862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AE865576-C688-4E63-82CB-FB6477AAE622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98618" y="1644652"/>
            <a:ext cx="4886961" cy="4062413"/>
          </a:xfrm>
        </p:spPr>
        <p:txBody>
          <a:bodyPr/>
          <a:lstStyle>
            <a:lvl5pPr>
              <a:defRPr spc="-100" baseline="0"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9478155-5C9E-4D4A-AA75-125DF35A1CB8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500071" y="1644651"/>
            <a:ext cx="4888549" cy="40624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B842E0E-6D91-4141-882C-6C91050C6F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604" y="6280502"/>
            <a:ext cx="8144936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endParaRPr lang="en-GB" dirty="0"/>
          </a:p>
        </p:txBody>
      </p:sp>
      <p:sp>
        <p:nvSpPr>
          <p:cNvPr id="8" name="Date_DateCustomA">
            <a:extLst>
              <a:ext uri="{FF2B5EF4-FFF2-40B4-BE49-F238E27FC236}">
                <a16:creationId xmlns:a16="http://schemas.microsoft.com/office/drawing/2014/main" id="{C64885CE-5A72-464C-A675-4AEA666E3E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3680" y="6141510"/>
            <a:ext cx="704941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851C8650-3279-4A76-90A4-98B51440301C}" type="datetime1">
              <a:rPr lang="en-GB" smtClean="0"/>
              <a:t>20/01/2020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34652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98617" y="452438"/>
            <a:ext cx="10590003" cy="74862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AE865576-C688-4E63-82CB-FB6477AAE622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98618" y="1644652"/>
            <a:ext cx="4072467" cy="4062413"/>
          </a:xfrm>
        </p:spPr>
        <p:txBody>
          <a:bodyPr/>
          <a:lstStyle>
            <a:lvl5pPr>
              <a:defRPr spc="-100" baseline="0"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33" name="Content Placeholder 4">
            <a:extLst>
              <a:ext uri="{FF2B5EF4-FFF2-40B4-BE49-F238E27FC236}">
                <a16:creationId xmlns:a16="http://schemas.microsoft.com/office/drawing/2014/main" id="{535335C1-5736-449E-B5A3-80EF8EFB92D0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685578" y="1644651"/>
            <a:ext cx="5703042" cy="40624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485281A-363B-4F1C-8128-EA4AF52562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604" y="6280502"/>
            <a:ext cx="8144936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endParaRPr lang="en-GB" dirty="0"/>
          </a:p>
        </p:txBody>
      </p:sp>
      <p:sp>
        <p:nvSpPr>
          <p:cNvPr id="8" name="Date_DateCustomA">
            <a:extLst>
              <a:ext uri="{FF2B5EF4-FFF2-40B4-BE49-F238E27FC236}">
                <a16:creationId xmlns:a16="http://schemas.microsoft.com/office/drawing/2014/main" id="{B0E6362C-AD60-4A3E-B1BD-8ACCD0B3D7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3680" y="6141510"/>
            <a:ext cx="704941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B13202A9-DE11-408D-9B8A-7630BF567349}" type="datetime1">
              <a:rPr lang="en-GB" smtClean="0"/>
              <a:t>20/01/2020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38255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(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98617" y="452438"/>
            <a:ext cx="10590003" cy="74862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AE865576-C688-4E63-82CB-FB6477AAE622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98617" y="1644652"/>
            <a:ext cx="5701454" cy="4062413"/>
          </a:xfrm>
        </p:spPr>
        <p:txBody>
          <a:bodyPr/>
          <a:lstStyle>
            <a:lvl5pPr>
              <a:defRPr spc="-100" baseline="0"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414EC495-A6B9-4C60-A011-7047269C9CE9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7314565" y="1644651"/>
            <a:ext cx="4074055" cy="40624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60EC9E1-A6E7-4EDC-A604-820C98771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604" y="6280502"/>
            <a:ext cx="8144936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endParaRPr lang="en-GB" dirty="0"/>
          </a:p>
        </p:txBody>
      </p:sp>
      <p:sp>
        <p:nvSpPr>
          <p:cNvPr id="9" name="Date_DateCustomA">
            <a:extLst>
              <a:ext uri="{FF2B5EF4-FFF2-40B4-BE49-F238E27FC236}">
                <a16:creationId xmlns:a16="http://schemas.microsoft.com/office/drawing/2014/main" id="{73643761-53E5-4729-8F9C-AC57323CEE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3680" y="6141510"/>
            <a:ext cx="704941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8620D795-7D6C-4DDD-9364-2C8C35AA87F6}" type="datetime1">
              <a:rPr lang="en-GB" smtClean="0"/>
              <a:t>20/01/2020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65510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con 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98617" y="452438"/>
            <a:ext cx="8959428" cy="74862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98617" y="1644652"/>
            <a:ext cx="10590003" cy="4062413"/>
          </a:xfrm>
        </p:spPr>
        <p:txBody>
          <a:bodyPr/>
          <a:lstStyle>
            <a:lvl5pPr>
              <a:defRPr spc="-100" baseline="0"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6FB39600-48A6-438C-ACEE-E7C3FBF9C3A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572539" y="452439"/>
            <a:ext cx="801068" cy="800779"/>
          </a:xfrm>
          <a:noFill/>
          <a:ln>
            <a:noFill/>
          </a:ln>
        </p:spPr>
        <p:txBody>
          <a:bodyPr lIns="38399" tIns="0" anchor="t" anchorCtr="0"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icon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4DE7E55-1B3D-4B43-B1B5-DE5E4FAB98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604" y="6280502"/>
            <a:ext cx="8144936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endParaRPr lang="en-GB" dirty="0"/>
          </a:p>
        </p:txBody>
      </p:sp>
      <p:sp>
        <p:nvSpPr>
          <p:cNvPr id="8" name="Date_DateCustomA">
            <a:extLst>
              <a:ext uri="{FF2B5EF4-FFF2-40B4-BE49-F238E27FC236}">
                <a16:creationId xmlns:a16="http://schemas.microsoft.com/office/drawing/2014/main" id="{F5D459F2-4C14-4DC3-8A9D-B1E9DF21E4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3680" y="6141510"/>
            <a:ext cx="704941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9B90C0BA-1BD5-469D-8018-C447C1EB2A93}" type="datetime1">
              <a:rPr lang="en-GB" smtClean="0"/>
              <a:t>20/01/2020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58423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con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98617" y="452438"/>
            <a:ext cx="10590003" cy="74862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487125B-AD53-4CA5-922E-72C96A67D7AA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98617" y="1644652"/>
            <a:ext cx="8959428" cy="4062413"/>
          </a:xfrm>
        </p:spPr>
        <p:txBody>
          <a:bodyPr/>
          <a:lstStyle>
            <a:lvl5pPr>
              <a:defRPr spc="-100" baseline="0"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9CFFD8C0-0E93-4388-A9E5-6DB36C4D48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572538" y="1644652"/>
            <a:ext cx="818272" cy="817976"/>
          </a:xfrm>
          <a:noFill/>
          <a:ln>
            <a:noFill/>
          </a:ln>
        </p:spPr>
        <p:txBody>
          <a:bodyPr lIns="38399" tIns="0" anchor="t" anchorCtr="0"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icon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31502FD-B05E-464F-8932-42D027579D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604" y="6280502"/>
            <a:ext cx="8144936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endParaRPr lang="en-GB" dirty="0"/>
          </a:p>
        </p:txBody>
      </p:sp>
      <p:sp>
        <p:nvSpPr>
          <p:cNvPr id="9" name="Date_DateCustomA">
            <a:extLst>
              <a:ext uri="{FF2B5EF4-FFF2-40B4-BE49-F238E27FC236}">
                <a16:creationId xmlns:a16="http://schemas.microsoft.com/office/drawing/2014/main" id="{AA65EC4C-43E8-483C-B54B-30D5535BB4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3680" y="6141510"/>
            <a:ext cx="704941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02DADF78-B3EF-4042-B2F9-5AAFBCE5A22E}" type="datetime1">
              <a:rPr lang="en-GB" smtClean="0"/>
              <a:t>20/01/2020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63879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llustration 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98617" y="452438"/>
            <a:ext cx="10590003" cy="74862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487125B-AD53-4CA5-922E-72C96A67D7AA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98617" y="1644652"/>
            <a:ext cx="6515948" cy="4062413"/>
          </a:xfrm>
        </p:spPr>
        <p:txBody>
          <a:bodyPr/>
          <a:lstStyle>
            <a:lvl5pPr>
              <a:defRPr spc="-100" baseline="0"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9CFFD8C0-0E93-4388-A9E5-6DB36C4D48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129058" y="1644653"/>
            <a:ext cx="3259562" cy="3239941"/>
          </a:xfrm>
          <a:noFill/>
          <a:ln>
            <a:noFill/>
          </a:ln>
        </p:spPr>
        <p:txBody>
          <a:bodyPr lIns="38399" tIns="0" anchor="t" anchorCtr="0"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GB">
                <a:effectLst/>
              </a:rPr>
              <a:t>illustration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B97A6BE-821A-4BF5-AFE7-9A048351C6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604" y="6280502"/>
            <a:ext cx="8144936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endParaRPr lang="en-GB" dirty="0"/>
          </a:p>
        </p:txBody>
      </p:sp>
      <p:sp>
        <p:nvSpPr>
          <p:cNvPr id="9" name="Date_DateCustomA">
            <a:extLst>
              <a:ext uri="{FF2B5EF4-FFF2-40B4-BE49-F238E27FC236}">
                <a16:creationId xmlns:a16="http://schemas.microsoft.com/office/drawing/2014/main" id="{11815BEB-2C63-4CBF-9795-6F15022666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3680" y="6141510"/>
            <a:ext cx="704941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8BA51A42-5836-428D-B66B-B65A92E2CCAA}" type="datetime1">
              <a:rPr lang="en-GB" smtClean="0"/>
              <a:t>20/01/2020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14193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 illustration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98617" y="452438"/>
            <a:ext cx="10590003" cy="74862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AE865576-C688-4E63-82CB-FB6477AAE622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98617" y="1644652"/>
            <a:ext cx="5701454" cy="4062413"/>
          </a:xfrm>
        </p:spPr>
        <p:txBody>
          <a:bodyPr/>
          <a:lstStyle>
            <a:lvl5pPr>
              <a:defRPr spc="-100" baseline="0"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86587FC-F18B-4FBE-8CD2-663B9BA8C73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314566" y="1644268"/>
            <a:ext cx="4074055" cy="406279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>
                <a:effectLst/>
              </a:rPr>
              <a:t>illustration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B89233D-8149-4491-95B2-DE11051C86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604" y="6280502"/>
            <a:ext cx="8144936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endParaRPr lang="en-GB" dirty="0"/>
          </a:p>
        </p:txBody>
      </p:sp>
      <p:sp>
        <p:nvSpPr>
          <p:cNvPr id="8" name="Date_DateCustomA">
            <a:extLst>
              <a:ext uri="{FF2B5EF4-FFF2-40B4-BE49-F238E27FC236}">
                <a16:creationId xmlns:a16="http://schemas.microsoft.com/office/drawing/2014/main" id="{D2C9554E-F561-4DDA-B278-92702108D9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3680" y="6141510"/>
            <a:ext cx="704941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136937CD-C8B6-42FA-9EC6-EF300AFFE646}" type="datetime1">
              <a:rPr lang="en-GB" smtClean="0"/>
              <a:t>20/01/2020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10927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98617" y="452438"/>
            <a:ext cx="10590003" cy="74862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B9C9E16-4544-49A4-A136-929E64BE7AAF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98618" y="1644652"/>
            <a:ext cx="7330441" cy="4062413"/>
          </a:xfrm>
        </p:spPr>
        <p:txBody>
          <a:bodyPr/>
          <a:lstStyle>
            <a:lvl5pPr>
              <a:defRPr spc="-100" baseline="0"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9007D2D-A158-459C-BE2E-0A1D348DA7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43552" y="1644390"/>
            <a:ext cx="2445069" cy="4062675"/>
          </a:xfrm>
        </p:spPr>
        <p:txBody>
          <a:bodyPr lIns="0"/>
          <a:lstStyle>
            <a:lvl1pPr marL="0" indent="0">
              <a:lnSpc>
                <a:spcPct val="80000"/>
              </a:lnSpc>
              <a:spcAft>
                <a:spcPts val="1200"/>
              </a:spcAft>
              <a:buFont typeface="Arial" panose="020B0604020202020204" pitchFamily="34" charset="0"/>
              <a:buChar char="​"/>
              <a:defRPr sz="4799" b="1" cap="all" spc="-150" baseline="0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1600" baseline="0">
                <a:solidFill>
                  <a:schemeClr val="tx2"/>
                </a:solidFill>
              </a:defRPr>
            </a:lvl2pPr>
            <a:lvl3pPr marL="251950" indent="-251950">
              <a:lnSpc>
                <a:spcPct val="100000"/>
              </a:lnSpc>
              <a:buFont typeface="Verdana" panose="020B0604030504040204" pitchFamily="34" charset="0"/>
              <a:buChar char="•"/>
              <a:defRPr sz="1600" i="0" baseline="0">
                <a:solidFill>
                  <a:schemeClr val="tx2"/>
                </a:solidFill>
              </a:defRPr>
            </a:lvl3pPr>
            <a:lvl4pPr marL="271409" indent="-271409">
              <a:lnSpc>
                <a:spcPct val="100000"/>
              </a:lnSpc>
              <a:buFont typeface="+mj-lt"/>
              <a:buAutoNum type="arabicPeriod"/>
              <a:defRPr sz="1600">
                <a:solidFill>
                  <a:schemeClr val="tx2"/>
                </a:solidFill>
              </a:defRPr>
            </a:lvl4pPr>
            <a:lvl5pPr marL="271409" indent="-271409">
              <a:lnSpc>
                <a:spcPct val="100000"/>
              </a:lnSpc>
              <a:buFont typeface="+mj-lt"/>
              <a:buAutoNum type="alphaUcPeriod"/>
              <a:defRPr sz="1600" b="0" cap="none" spc="-50" baseline="0">
                <a:solidFill>
                  <a:schemeClr val="tx2"/>
                </a:solidFill>
              </a:defRPr>
            </a:lvl5pPr>
            <a:lvl6pPr>
              <a:defRPr sz="1600"/>
            </a:lvl6pPr>
            <a:lvl7pPr>
              <a:defRPr sz="1600">
                <a:solidFill>
                  <a:schemeClr val="tx2"/>
                </a:solidFill>
              </a:defRPr>
            </a:lvl7pPr>
            <a:lvl8pPr marL="271409" indent="-271409">
              <a:buClr>
                <a:schemeClr val="tx2"/>
              </a:buClr>
              <a:buFont typeface="+mj-lt"/>
              <a:buAutoNum type="arabicParenR"/>
              <a:defRPr sz="1000">
                <a:solidFill>
                  <a:schemeClr val="tx2"/>
                </a:solidFill>
              </a:defRPr>
            </a:lvl8pPr>
            <a:lvl9pPr marL="271409" indent="-271409">
              <a:buClr>
                <a:schemeClr val="tx2"/>
              </a:buClr>
              <a:buFont typeface="+mj-lt"/>
              <a:buAutoNum type="alphaLcParenR"/>
              <a:defRPr sz="1000">
                <a:solidFill>
                  <a:schemeClr val="tx2"/>
                </a:solidFill>
              </a:defRPr>
            </a:lvl9pPr>
          </a:lstStyle>
          <a:p>
            <a:pPr lvl="0"/>
            <a:r>
              <a:rPr lang="en-GB"/>
              <a:t>12,3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6</a:t>
            </a:r>
          </a:p>
          <a:p>
            <a:pPr lvl="6"/>
            <a:r>
              <a:rPr lang="en-GB"/>
              <a:t>7</a:t>
            </a:r>
          </a:p>
          <a:p>
            <a:pPr lvl="7"/>
            <a:r>
              <a:rPr lang="en-GB"/>
              <a:t>8</a:t>
            </a:r>
          </a:p>
          <a:p>
            <a:pPr lvl="8"/>
            <a:r>
              <a:rPr lang="en-GB"/>
              <a:t>9</a:t>
            </a:r>
            <a:endParaRPr lang="en-GB" dirty="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99C5C721-7970-4C21-B42B-33753616C1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43552" y="4991259"/>
            <a:ext cx="2445068" cy="715807"/>
          </a:xfrm>
        </p:spPr>
        <p:txBody>
          <a:bodyPr lIns="0" anchor="b" anchorCtr="0"/>
          <a:lstStyle>
            <a:lvl1pPr marL="228554" indent="-228554">
              <a:lnSpc>
                <a:spcPct val="80000"/>
              </a:lnSpc>
              <a:spcAft>
                <a:spcPts val="1200"/>
              </a:spcAft>
              <a:buFont typeface="+mj-lt"/>
              <a:buAutoNum type="arabicParenR"/>
              <a:defRPr sz="1000" b="0" i="1" cap="none" spc="0" baseline="0">
                <a:solidFill>
                  <a:schemeClr val="bg2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2400" baseline="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1050" i="1">
                <a:solidFill>
                  <a:schemeClr val="bg2"/>
                </a:solidFill>
              </a:defRPr>
            </a:lvl3pPr>
            <a:lvl4pPr marL="176178" indent="-176178">
              <a:lnSpc>
                <a:spcPct val="100000"/>
              </a:lnSpc>
              <a:buFont typeface="+mj-lt"/>
              <a:buAutoNum type="arabicPeriod"/>
              <a:defRPr sz="1200">
                <a:solidFill>
                  <a:schemeClr val="bg2"/>
                </a:solidFill>
              </a:defRPr>
            </a:lvl4pPr>
            <a:lvl5pPr marL="176178" indent="-176178">
              <a:lnSpc>
                <a:spcPct val="100000"/>
              </a:lnSpc>
              <a:buFont typeface="+mj-lt"/>
              <a:buAutoNum type="alphaUcPeriod"/>
              <a:defRPr sz="1200" b="0" cap="none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Note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BDD567F-EFA3-4304-9F2D-5128B34EFFF1}"/>
              </a:ext>
            </a:extLst>
          </p:cNvPr>
          <p:cNvGrpSpPr/>
          <p:nvPr userDrawn="1"/>
        </p:nvGrpSpPr>
        <p:grpSpPr>
          <a:xfrm>
            <a:off x="12341465" y="1633992"/>
            <a:ext cx="1797025" cy="2906915"/>
            <a:chOff x="12403271" y="-1"/>
            <a:chExt cx="1796791" cy="290758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60E582F-46F7-4DF2-ABCB-E07E85419F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414617" y="1122667"/>
              <a:ext cx="1261627" cy="1565633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A367DCD-123C-45F4-87EB-1586FA603E3A}"/>
                </a:ext>
              </a:extLst>
            </p:cNvPr>
            <p:cNvGrpSpPr/>
            <p:nvPr userDrawn="1"/>
          </p:nvGrpSpPr>
          <p:grpSpPr>
            <a:xfrm>
              <a:off x="12403271" y="-1"/>
              <a:ext cx="1796791" cy="2907588"/>
              <a:chOff x="9009867" y="1645032"/>
              <a:chExt cx="2365739" cy="3828268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132FA97E-008F-4B07-B688-A7B22404D8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182748" y="1852126"/>
                <a:ext cx="599367" cy="280555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F49FA4C-A0C7-484D-9CD0-A2B1528B3A2E}"/>
                  </a:ext>
                </a:extLst>
              </p:cNvPr>
              <p:cNvSpPr txBox="1"/>
              <p:nvPr/>
            </p:nvSpPr>
            <p:spPr bwMode="auto">
              <a:xfrm>
                <a:off x="9199275" y="2239970"/>
                <a:ext cx="1887588" cy="8509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12697" marR="0" indent="-25395" algn="l" defTabSz="457109" rtl="0" eaLnBrk="0" fontAlgn="base" latinLnBrk="0" hangingPunct="0">
                  <a:spcBef>
                    <a:spcPct val="0"/>
                  </a:spcBef>
                  <a:spcAft>
                    <a:spcPts val="600"/>
                  </a:spcAft>
                  <a:buClrTx/>
                  <a:buSzTx/>
                  <a:tabLst/>
                </a:pPr>
                <a:r>
                  <a:rPr kumimoji="0" lang="en-GB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Verdana"/>
                    <a:ea typeface="Verdana" pitchFamily="34" charset="0"/>
                    <a:cs typeface="Verdana" pitchFamily="34" charset="0"/>
                  </a:rPr>
                  <a:t>LIST LEVELS (BULLET LEVELS) </a:t>
                </a:r>
                <a:br>
                  <a:rPr kumimoji="0" lang="en-GB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Verdana"/>
                    <a:ea typeface="Verdana" pitchFamily="34" charset="0"/>
                    <a:cs typeface="Verdana" pitchFamily="34" charset="0"/>
                  </a:rPr>
                </a:br>
                <a:br>
                  <a:rPr kumimoji="0" lang="en-GB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Verdana"/>
                    <a:ea typeface="Verdana" pitchFamily="34" charset="0"/>
                    <a:cs typeface="Verdana" pitchFamily="34" charset="0"/>
                  </a:rPr>
                </a:br>
                <a:r>
                  <a:rPr kumimoji="0" lang="en-GB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Verdana"/>
                    <a:ea typeface="Verdana" pitchFamily="34" charset="0"/>
                    <a:cs typeface="Verdana" pitchFamily="34" charset="0"/>
                  </a:rPr>
                  <a:t>USE ABOVE TOOL IN THE TAB HOME TO CHANGE TEXT STYLES (ALSO USE TAB FUNCTION)</a:t>
                </a:r>
              </a:p>
            </p:txBody>
          </p:sp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93B8FE7B-9EF6-429C-AC7B-79E85DFB481D}"/>
                  </a:ext>
                </a:extLst>
              </p:cNvPr>
              <p:cNvSpPr/>
              <p:nvPr/>
            </p:nvSpPr>
            <p:spPr>
              <a:xfrm>
                <a:off x="9009867" y="1645032"/>
                <a:ext cx="2365739" cy="3828268"/>
              </a:xfrm>
              <a:prstGeom prst="roundRect">
                <a:avLst>
                  <a:gd name="adj" fmla="val 2970"/>
                </a:avLst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>
                  <a:solidFill>
                    <a:schemeClr val="accent3"/>
                  </a:solidFill>
                </a:endParaRPr>
              </a:p>
            </p:txBody>
          </p:sp>
        </p:grpSp>
      </p:grp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67D61A51-31AF-4082-AFF9-2D4AE9DB7C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604" y="6280502"/>
            <a:ext cx="8144936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endParaRPr lang="en-GB" dirty="0"/>
          </a:p>
        </p:txBody>
      </p:sp>
      <p:sp>
        <p:nvSpPr>
          <p:cNvPr id="19" name="Date_DateCustomA">
            <a:extLst>
              <a:ext uri="{FF2B5EF4-FFF2-40B4-BE49-F238E27FC236}">
                <a16:creationId xmlns:a16="http://schemas.microsoft.com/office/drawing/2014/main" id="{8BB7FA2D-0C66-4D42-8CC8-567BD95813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3680" y="6141510"/>
            <a:ext cx="704941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6E10093C-62DA-496A-9DBF-6F8D26F3BF2E}" type="datetime1">
              <a:rPr lang="en-GB" smtClean="0"/>
              <a:t>20/01/2020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4052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57287-772C-40D4-BD3C-EC119663D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2953B3-21E3-464E-BBFC-329690382D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0D71BD-CB2C-4613-9B8D-0BDF9ADC9B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FDFFD4-F081-4D7B-92C9-428F71A4F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D9276-44B9-4C1C-A0A6-AB0086761A6F}" type="datetimeFigureOut">
              <a:rPr lang="en-US" smtClean="0"/>
              <a:t>1/20/2020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C03AA4-DA67-45A1-911D-A3A64BC6B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B0EF73-1EA9-439D-B0E3-3DA065FD7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40054-33FB-4905-96C7-2BDCEEA99A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4174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wo fact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98617" y="452438"/>
            <a:ext cx="10590003" cy="74862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B9C9E16-4544-49A4-A136-929E64BE7AAF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98618" y="1644652"/>
            <a:ext cx="4072466" cy="4062413"/>
          </a:xfrm>
        </p:spPr>
        <p:txBody>
          <a:bodyPr/>
          <a:lstStyle>
            <a:lvl5pPr>
              <a:defRPr spc="-100" baseline="0"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59CAE46-C6D8-48BD-A372-1CDE93E9CC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5579" y="1644390"/>
            <a:ext cx="2443479" cy="4062675"/>
          </a:xfrm>
        </p:spPr>
        <p:txBody>
          <a:bodyPr lIns="0"/>
          <a:lstStyle>
            <a:lvl1pPr marL="0" indent="0">
              <a:lnSpc>
                <a:spcPct val="80000"/>
              </a:lnSpc>
              <a:spcAft>
                <a:spcPts val="1200"/>
              </a:spcAft>
              <a:buFont typeface="Arial" panose="020B0604020202020204" pitchFamily="34" charset="0"/>
              <a:buChar char="​"/>
              <a:defRPr sz="4799" b="1" cap="all" spc="-150" baseline="0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1600" baseline="0">
                <a:solidFill>
                  <a:schemeClr val="tx2"/>
                </a:solidFill>
              </a:defRPr>
            </a:lvl2pPr>
            <a:lvl3pPr marL="251950" indent="-251950">
              <a:lnSpc>
                <a:spcPct val="100000"/>
              </a:lnSpc>
              <a:buFont typeface="Verdana" panose="020B0604030504040204" pitchFamily="34" charset="0"/>
              <a:buChar char="•"/>
              <a:defRPr sz="1600" i="0" baseline="0">
                <a:solidFill>
                  <a:schemeClr val="tx2"/>
                </a:solidFill>
              </a:defRPr>
            </a:lvl3pPr>
            <a:lvl4pPr marL="271409" indent="-271409">
              <a:lnSpc>
                <a:spcPct val="100000"/>
              </a:lnSpc>
              <a:buFont typeface="+mj-lt"/>
              <a:buAutoNum type="arabicPeriod"/>
              <a:defRPr sz="1600">
                <a:solidFill>
                  <a:schemeClr val="tx2"/>
                </a:solidFill>
              </a:defRPr>
            </a:lvl4pPr>
            <a:lvl5pPr marL="271409" indent="-271409">
              <a:lnSpc>
                <a:spcPct val="100000"/>
              </a:lnSpc>
              <a:buFont typeface="+mj-lt"/>
              <a:buAutoNum type="alphaUcPeriod"/>
              <a:defRPr sz="1600" b="0" cap="none" spc="-50" baseline="0">
                <a:solidFill>
                  <a:schemeClr val="tx2"/>
                </a:solidFill>
              </a:defRPr>
            </a:lvl5pPr>
            <a:lvl6pPr>
              <a:defRPr sz="1600"/>
            </a:lvl6pPr>
            <a:lvl7pPr>
              <a:defRPr sz="1600">
                <a:solidFill>
                  <a:schemeClr val="tx2"/>
                </a:solidFill>
              </a:defRPr>
            </a:lvl7pPr>
            <a:lvl8pPr marL="271409" indent="-271409">
              <a:buClr>
                <a:schemeClr val="tx2"/>
              </a:buClr>
              <a:buFont typeface="+mj-lt"/>
              <a:buAutoNum type="arabicParenR"/>
              <a:defRPr sz="1000">
                <a:solidFill>
                  <a:schemeClr val="tx2"/>
                </a:solidFill>
              </a:defRPr>
            </a:lvl8pPr>
            <a:lvl9pPr marL="271409" indent="-271409">
              <a:buClr>
                <a:schemeClr val="tx2"/>
              </a:buClr>
              <a:buFont typeface="+mj-lt"/>
              <a:buAutoNum type="alphaLcParenR"/>
              <a:defRPr sz="1000">
                <a:solidFill>
                  <a:schemeClr val="tx2"/>
                </a:solidFill>
              </a:defRPr>
            </a:lvl9pPr>
          </a:lstStyle>
          <a:p>
            <a:pPr lvl="0"/>
            <a:r>
              <a:rPr lang="en-GB"/>
              <a:t>12,9%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6</a:t>
            </a:r>
          </a:p>
          <a:p>
            <a:pPr lvl="6"/>
            <a:r>
              <a:rPr lang="en-GB"/>
              <a:t>7</a:t>
            </a:r>
          </a:p>
          <a:p>
            <a:pPr lvl="7"/>
            <a:r>
              <a:rPr lang="en-GB"/>
              <a:t>8</a:t>
            </a:r>
          </a:p>
          <a:p>
            <a:pPr lvl="8"/>
            <a:r>
              <a:rPr lang="en-GB"/>
              <a:t>9</a:t>
            </a:r>
            <a:endParaRPr lang="en-GB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67908BB7-3AA9-46B8-9F51-F98F86B5DB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43552" y="1644390"/>
            <a:ext cx="2445068" cy="4062675"/>
          </a:xfrm>
        </p:spPr>
        <p:txBody>
          <a:bodyPr lIns="0"/>
          <a:lstStyle>
            <a:lvl1pPr marL="0" indent="0">
              <a:lnSpc>
                <a:spcPct val="80000"/>
              </a:lnSpc>
              <a:spcAft>
                <a:spcPts val="1200"/>
              </a:spcAft>
              <a:buFont typeface="Arial" panose="020B0604020202020204" pitchFamily="34" charset="0"/>
              <a:buChar char="​"/>
              <a:defRPr sz="4799" b="1" cap="all" spc="-150" baseline="0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1600" baseline="0">
                <a:solidFill>
                  <a:schemeClr val="tx2"/>
                </a:solidFill>
              </a:defRPr>
            </a:lvl2pPr>
            <a:lvl3pPr marL="251950" indent="-251950">
              <a:lnSpc>
                <a:spcPct val="100000"/>
              </a:lnSpc>
              <a:buFont typeface="Verdana" panose="020B0604030504040204" pitchFamily="34" charset="0"/>
              <a:buChar char="•"/>
              <a:defRPr sz="1600" i="0" baseline="0">
                <a:solidFill>
                  <a:schemeClr val="tx2"/>
                </a:solidFill>
              </a:defRPr>
            </a:lvl3pPr>
            <a:lvl4pPr marL="271409" indent="-271409">
              <a:lnSpc>
                <a:spcPct val="100000"/>
              </a:lnSpc>
              <a:buFont typeface="+mj-lt"/>
              <a:buAutoNum type="arabicPeriod"/>
              <a:defRPr sz="1600">
                <a:solidFill>
                  <a:schemeClr val="tx2"/>
                </a:solidFill>
              </a:defRPr>
            </a:lvl4pPr>
            <a:lvl5pPr marL="271409" indent="-271409">
              <a:lnSpc>
                <a:spcPct val="100000"/>
              </a:lnSpc>
              <a:buFont typeface="+mj-lt"/>
              <a:buAutoNum type="alphaUcPeriod"/>
              <a:defRPr sz="1600" b="0" cap="none" spc="-50" baseline="0">
                <a:solidFill>
                  <a:schemeClr val="tx2"/>
                </a:solidFill>
              </a:defRPr>
            </a:lvl5pPr>
            <a:lvl6pPr>
              <a:defRPr sz="1600"/>
            </a:lvl6pPr>
            <a:lvl7pPr>
              <a:defRPr sz="1600">
                <a:solidFill>
                  <a:schemeClr val="tx2"/>
                </a:solidFill>
              </a:defRPr>
            </a:lvl7pPr>
            <a:lvl8pPr marL="271409" indent="-271409">
              <a:buClr>
                <a:schemeClr val="tx2"/>
              </a:buClr>
              <a:buFont typeface="+mj-lt"/>
              <a:buAutoNum type="arabicParenR"/>
              <a:defRPr sz="1000">
                <a:solidFill>
                  <a:schemeClr val="tx2"/>
                </a:solidFill>
              </a:defRPr>
            </a:lvl8pPr>
            <a:lvl9pPr marL="271409" indent="-271409">
              <a:buClr>
                <a:schemeClr val="tx2"/>
              </a:buClr>
              <a:buFont typeface="+mj-lt"/>
              <a:buAutoNum type="alphaLcParenR"/>
              <a:defRPr sz="1000">
                <a:solidFill>
                  <a:schemeClr val="tx2"/>
                </a:solidFill>
              </a:defRPr>
            </a:lvl9pPr>
          </a:lstStyle>
          <a:p>
            <a:pPr lvl="0"/>
            <a:r>
              <a:rPr lang="en-GB"/>
              <a:t>12,9%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6</a:t>
            </a:r>
          </a:p>
          <a:p>
            <a:pPr lvl="6"/>
            <a:r>
              <a:rPr lang="en-GB"/>
              <a:t>7</a:t>
            </a:r>
          </a:p>
          <a:p>
            <a:pPr lvl="7"/>
            <a:r>
              <a:rPr lang="en-GB"/>
              <a:t>8</a:t>
            </a:r>
          </a:p>
          <a:p>
            <a:pPr lvl="8"/>
            <a:r>
              <a:rPr lang="en-GB"/>
              <a:t>9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92F4B53-30AD-4697-89D7-9D962CE965E5}"/>
              </a:ext>
            </a:extLst>
          </p:cNvPr>
          <p:cNvGrpSpPr/>
          <p:nvPr userDrawn="1"/>
        </p:nvGrpSpPr>
        <p:grpSpPr>
          <a:xfrm>
            <a:off x="12341465" y="1633992"/>
            <a:ext cx="1797025" cy="2906915"/>
            <a:chOff x="12403271" y="-1"/>
            <a:chExt cx="1796791" cy="290758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F0FEF35-0958-440B-A77A-2699A83990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414617" y="1122667"/>
              <a:ext cx="1261627" cy="1565633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4203BB4-30A9-4057-A809-926EDEDB9F4F}"/>
                </a:ext>
              </a:extLst>
            </p:cNvPr>
            <p:cNvGrpSpPr/>
            <p:nvPr userDrawn="1"/>
          </p:nvGrpSpPr>
          <p:grpSpPr>
            <a:xfrm>
              <a:off x="12403271" y="-1"/>
              <a:ext cx="1796791" cy="2907588"/>
              <a:chOff x="9009867" y="1645032"/>
              <a:chExt cx="2365739" cy="3828268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7139BD4A-714C-44AF-902B-B7BB51BF1E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182748" y="1852126"/>
                <a:ext cx="599367" cy="280555"/>
              </a:xfrm>
              <a:prstGeom prst="rect">
                <a:avLst/>
              </a:prstGeom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BB5C133-0407-4A77-B2F7-7E365D047DE4}"/>
                  </a:ext>
                </a:extLst>
              </p:cNvPr>
              <p:cNvSpPr txBox="1"/>
              <p:nvPr/>
            </p:nvSpPr>
            <p:spPr bwMode="auto">
              <a:xfrm>
                <a:off x="9199275" y="2239970"/>
                <a:ext cx="1887588" cy="8509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12697" marR="0" indent="-25395" algn="l" defTabSz="457109" rtl="0" eaLnBrk="0" fontAlgn="base" latinLnBrk="0" hangingPunct="0">
                  <a:spcBef>
                    <a:spcPct val="0"/>
                  </a:spcBef>
                  <a:spcAft>
                    <a:spcPts val="600"/>
                  </a:spcAft>
                  <a:buClrTx/>
                  <a:buSzTx/>
                  <a:tabLst/>
                </a:pPr>
                <a:r>
                  <a:rPr kumimoji="0" lang="en-GB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Verdana"/>
                    <a:ea typeface="Verdana" pitchFamily="34" charset="0"/>
                    <a:cs typeface="Verdana" pitchFamily="34" charset="0"/>
                  </a:rPr>
                  <a:t>LIST LEVELS (BULLET LEVELS) </a:t>
                </a:r>
                <a:br>
                  <a:rPr kumimoji="0" lang="en-GB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Verdana"/>
                    <a:ea typeface="Verdana" pitchFamily="34" charset="0"/>
                    <a:cs typeface="Verdana" pitchFamily="34" charset="0"/>
                  </a:rPr>
                </a:br>
                <a:br>
                  <a:rPr kumimoji="0" lang="en-GB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Verdana"/>
                    <a:ea typeface="Verdana" pitchFamily="34" charset="0"/>
                    <a:cs typeface="Verdana" pitchFamily="34" charset="0"/>
                  </a:rPr>
                </a:br>
                <a:r>
                  <a:rPr kumimoji="0" lang="en-GB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Verdana"/>
                    <a:ea typeface="Verdana" pitchFamily="34" charset="0"/>
                    <a:cs typeface="Verdana" pitchFamily="34" charset="0"/>
                  </a:rPr>
                  <a:t>USE ABOVE TOOL IN THE TAB HOME TO CHANGE TEXT STYLES (ALSO USE TAB FUNCTION)</a:t>
                </a:r>
              </a:p>
            </p:txBody>
          </p:sp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1BBC228B-197B-44A3-99D0-D56237507B14}"/>
                  </a:ext>
                </a:extLst>
              </p:cNvPr>
              <p:cNvSpPr/>
              <p:nvPr/>
            </p:nvSpPr>
            <p:spPr>
              <a:xfrm>
                <a:off x="9009867" y="1645032"/>
                <a:ext cx="2365739" cy="3828268"/>
              </a:xfrm>
              <a:prstGeom prst="roundRect">
                <a:avLst>
                  <a:gd name="adj" fmla="val 2970"/>
                </a:avLst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>
                  <a:solidFill>
                    <a:schemeClr val="accent3"/>
                  </a:solidFill>
                </a:endParaRPr>
              </a:p>
            </p:txBody>
          </p:sp>
        </p:grpSp>
      </p:grp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CE9B38D5-AD3D-4AE8-88F2-0F9D25BB30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604" y="6280502"/>
            <a:ext cx="8144936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endParaRPr lang="en-GB" dirty="0"/>
          </a:p>
        </p:txBody>
      </p:sp>
      <p:sp>
        <p:nvSpPr>
          <p:cNvPr id="15" name="Date_DateCustomA">
            <a:extLst>
              <a:ext uri="{FF2B5EF4-FFF2-40B4-BE49-F238E27FC236}">
                <a16:creationId xmlns:a16="http://schemas.microsoft.com/office/drawing/2014/main" id="{1AC23FC6-140A-4E04-B1F9-995F52FC87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3680" y="6141510"/>
            <a:ext cx="704941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A79F0066-3164-42E7-92E6-6ECB81B57310}" type="datetime1">
              <a:rPr lang="en-GB" smtClean="0"/>
              <a:t>20/01/2020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45677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t tex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868B673-9D9F-4BF4-8D81-D1B3477E6F0F}"/>
              </a:ext>
            </a:extLst>
          </p:cNvPr>
          <p:cNvGrpSpPr/>
          <p:nvPr userDrawn="1"/>
        </p:nvGrpSpPr>
        <p:grpSpPr>
          <a:xfrm>
            <a:off x="-1972350" y="1633992"/>
            <a:ext cx="1797025" cy="2906915"/>
            <a:chOff x="12339857" y="1634370"/>
            <a:chExt cx="1796791" cy="2907588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F61C6D9-96E6-46EB-8545-E257C98220F8}"/>
                </a:ext>
              </a:extLst>
            </p:cNvPr>
            <p:cNvSpPr/>
            <p:nvPr/>
          </p:nvSpPr>
          <p:spPr>
            <a:xfrm>
              <a:off x="12339857" y="1634370"/>
              <a:ext cx="1796791" cy="2907588"/>
            </a:xfrm>
            <a:prstGeom prst="roundRect">
              <a:avLst>
                <a:gd name="adj" fmla="val 2970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 dirty="0">
                <a:solidFill>
                  <a:schemeClr val="accent3"/>
                </a:solidFill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3EC8C10-6A9E-4C2B-B6BA-69C3946285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471161" y="1791659"/>
              <a:ext cx="455222" cy="21308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F580C90-4416-41DC-ADAC-F1014BB16E65}"/>
                </a:ext>
              </a:extLst>
            </p:cNvPr>
            <p:cNvSpPr txBox="1"/>
            <p:nvPr/>
          </p:nvSpPr>
          <p:spPr bwMode="auto">
            <a:xfrm>
              <a:off x="12483714" y="2086228"/>
              <a:ext cx="1433633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12697" marR="0" indent="-25395" algn="l" defTabSz="457109" rtl="0" eaLnBrk="0" fontAlgn="base" latinLnBrk="0" hangingPunct="0">
                <a:spcBef>
                  <a:spcPct val="0"/>
                </a:spcBef>
                <a:spcAft>
                  <a:spcPts val="600"/>
                </a:spcAft>
                <a:buClrTx/>
                <a:buSzTx/>
                <a:tabLst/>
              </a:pPr>
              <a:r>
                <a:rPr kumimoji="0" lang="en-GB" sz="7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Verdana"/>
                  <a:ea typeface="Verdana" pitchFamily="34" charset="0"/>
                  <a:cs typeface="Verdana" pitchFamily="34" charset="0"/>
                </a:rPr>
                <a:t>LIST LEVELS (BULLET LEVELS) </a:t>
              </a:r>
              <a:br>
                <a:rPr kumimoji="0" lang="en-GB" sz="7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Verdana"/>
                  <a:ea typeface="Verdana" pitchFamily="34" charset="0"/>
                  <a:cs typeface="Verdana" pitchFamily="34" charset="0"/>
                </a:rPr>
              </a:br>
              <a:br>
                <a:rPr kumimoji="0" lang="en-GB" sz="7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Verdana"/>
                  <a:ea typeface="Verdana" pitchFamily="34" charset="0"/>
                  <a:cs typeface="Verdana" pitchFamily="34" charset="0"/>
                </a:rPr>
              </a:br>
              <a:r>
                <a:rPr kumimoji="0" lang="en-GB" sz="7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Verdana"/>
                  <a:ea typeface="Verdana" pitchFamily="34" charset="0"/>
                  <a:cs typeface="Verdana" pitchFamily="34" charset="0"/>
                </a:rPr>
                <a:t>USE ABOVE TOOL IN THE TAB HOME TO CHANGE TEXT STYLES (ALSO USE TAB FUNCTION)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2C7FA45-BEB8-4FA0-89DA-4AF47CEA9A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351204" y="2757038"/>
              <a:ext cx="1261627" cy="1565633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1327CDE-D280-433E-A1DD-9B88BC9A9D74}"/>
              </a:ext>
            </a:extLst>
          </p:cNvPr>
          <p:cNvGrpSpPr/>
          <p:nvPr userDrawn="1"/>
        </p:nvGrpSpPr>
        <p:grpSpPr>
          <a:xfrm>
            <a:off x="12341465" y="1633992"/>
            <a:ext cx="1797025" cy="2906915"/>
            <a:chOff x="-1899137" y="-1"/>
            <a:chExt cx="1796791" cy="290758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4AE14B58-12EA-4B20-8931-337F0DC7BE74}"/>
                </a:ext>
              </a:extLst>
            </p:cNvPr>
            <p:cNvGrpSpPr/>
            <p:nvPr userDrawn="1"/>
          </p:nvGrpSpPr>
          <p:grpSpPr>
            <a:xfrm>
              <a:off x="-1899137" y="-1"/>
              <a:ext cx="1796791" cy="2907588"/>
              <a:chOff x="9009867" y="1645032"/>
              <a:chExt cx="2365739" cy="3828268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E1E15413-4664-4681-9444-3108046123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182748" y="1852126"/>
                <a:ext cx="599367" cy="280555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2D38E9D-D309-4835-BB4A-24E940357F1D}"/>
                  </a:ext>
                </a:extLst>
              </p:cNvPr>
              <p:cNvSpPr txBox="1"/>
              <p:nvPr/>
            </p:nvSpPr>
            <p:spPr bwMode="auto">
              <a:xfrm>
                <a:off x="9199275" y="2239970"/>
                <a:ext cx="1887588" cy="8509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12697" marR="0" indent="-25395" algn="l" defTabSz="457109" rtl="0" eaLnBrk="0" fontAlgn="base" latinLnBrk="0" hangingPunct="0">
                  <a:spcBef>
                    <a:spcPct val="0"/>
                  </a:spcBef>
                  <a:spcAft>
                    <a:spcPts val="600"/>
                  </a:spcAft>
                  <a:buClrTx/>
                  <a:buSzTx/>
                  <a:tabLst/>
                </a:pPr>
                <a:r>
                  <a:rPr kumimoji="0" lang="en-GB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Verdana"/>
                    <a:ea typeface="Verdana" pitchFamily="34" charset="0"/>
                    <a:cs typeface="Verdana" pitchFamily="34" charset="0"/>
                  </a:rPr>
                  <a:t>LIST LEVELS (BULLET LEVELS) </a:t>
                </a:r>
                <a:br>
                  <a:rPr kumimoji="0" lang="en-GB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Verdana"/>
                    <a:ea typeface="Verdana" pitchFamily="34" charset="0"/>
                    <a:cs typeface="Verdana" pitchFamily="34" charset="0"/>
                  </a:rPr>
                </a:br>
                <a:br>
                  <a:rPr kumimoji="0" lang="en-GB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Verdana"/>
                    <a:ea typeface="Verdana" pitchFamily="34" charset="0"/>
                    <a:cs typeface="Verdana" pitchFamily="34" charset="0"/>
                  </a:rPr>
                </a:br>
                <a:r>
                  <a:rPr kumimoji="0" lang="en-GB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Verdana"/>
                    <a:ea typeface="Verdana" pitchFamily="34" charset="0"/>
                    <a:cs typeface="Verdana" pitchFamily="34" charset="0"/>
                  </a:rPr>
                  <a:t>USE ABOVE TOOL IN THE TAB HOME TO CHANGE TEXT STYLES (ALSO USE TAB FUNCTION)</a:t>
                </a:r>
              </a:p>
            </p:txBody>
          </p:sp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3408A5E0-BE3B-4CF6-B031-C7BDEAE8EF42}"/>
                  </a:ext>
                </a:extLst>
              </p:cNvPr>
              <p:cNvSpPr/>
              <p:nvPr/>
            </p:nvSpPr>
            <p:spPr>
              <a:xfrm>
                <a:off x="9009867" y="1645032"/>
                <a:ext cx="2365739" cy="3828268"/>
              </a:xfrm>
              <a:prstGeom prst="roundRect">
                <a:avLst>
                  <a:gd name="adj" fmla="val 3193"/>
                </a:avLst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>
                  <a:solidFill>
                    <a:schemeClr val="accent3"/>
                  </a:solidFill>
                </a:endParaRPr>
              </a:p>
            </p:txBody>
          </p:sp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4467B95-2571-401A-B1E8-0E48250087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884053" y="1200637"/>
              <a:ext cx="1418614" cy="1444137"/>
            </a:xfrm>
            <a:prstGeom prst="rect">
              <a:avLst/>
            </a:prstGeom>
          </p:spPr>
        </p:pic>
      </p:grp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98618" y="453495"/>
            <a:ext cx="10590002" cy="74862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056592" y="1644652"/>
            <a:ext cx="7332028" cy="4062413"/>
          </a:xfrm>
        </p:spPr>
        <p:txBody>
          <a:bodyPr/>
          <a:lstStyle>
            <a:lvl5pPr>
              <a:defRPr spc="-100" baseline="0"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344D76E6-1904-4038-80C4-8BC46CEBB70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8618" y="1644390"/>
            <a:ext cx="2443480" cy="4062675"/>
          </a:xfrm>
        </p:spPr>
        <p:txBody>
          <a:bodyPr lIns="0"/>
          <a:lstStyle>
            <a:lvl1pPr marL="0" indent="0">
              <a:lnSpc>
                <a:spcPct val="80000"/>
              </a:lnSpc>
              <a:spcAft>
                <a:spcPts val="1200"/>
              </a:spcAft>
              <a:buFont typeface="Arial" panose="020B0604020202020204" pitchFamily="34" charset="0"/>
              <a:buChar char="​"/>
              <a:defRPr sz="4799" b="1" cap="all" spc="-150" baseline="0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1600" baseline="0">
                <a:solidFill>
                  <a:schemeClr val="tx2"/>
                </a:solidFill>
              </a:defRPr>
            </a:lvl2pPr>
            <a:lvl3pPr marL="251950" indent="-251950">
              <a:lnSpc>
                <a:spcPct val="100000"/>
              </a:lnSpc>
              <a:buFont typeface="Verdana" panose="020B0604030504040204" pitchFamily="34" charset="0"/>
              <a:buChar char="•"/>
              <a:defRPr sz="1600" i="0" baseline="0">
                <a:solidFill>
                  <a:schemeClr val="tx2"/>
                </a:solidFill>
              </a:defRPr>
            </a:lvl3pPr>
            <a:lvl4pPr marL="271409" indent="-271409">
              <a:lnSpc>
                <a:spcPct val="100000"/>
              </a:lnSpc>
              <a:buFont typeface="+mj-lt"/>
              <a:buAutoNum type="arabicPeriod"/>
              <a:defRPr sz="1600">
                <a:solidFill>
                  <a:schemeClr val="tx2"/>
                </a:solidFill>
              </a:defRPr>
            </a:lvl4pPr>
            <a:lvl5pPr marL="271409" indent="-271409">
              <a:lnSpc>
                <a:spcPct val="100000"/>
              </a:lnSpc>
              <a:buFont typeface="+mj-lt"/>
              <a:buAutoNum type="alphaUcPeriod"/>
              <a:defRPr sz="1600" b="0" cap="none" spc="-50" baseline="0">
                <a:solidFill>
                  <a:schemeClr val="tx2"/>
                </a:solidFill>
              </a:defRPr>
            </a:lvl5pPr>
            <a:lvl6pPr>
              <a:defRPr sz="1600"/>
            </a:lvl6pPr>
            <a:lvl7pPr>
              <a:defRPr sz="1600">
                <a:solidFill>
                  <a:schemeClr val="tx2"/>
                </a:solidFill>
              </a:defRPr>
            </a:lvl7pPr>
            <a:lvl8pPr marL="271409" indent="-271409">
              <a:buClr>
                <a:schemeClr val="tx2"/>
              </a:buClr>
              <a:buFont typeface="+mj-lt"/>
              <a:buAutoNum type="arabicParenR"/>
              <a:defRPr sz="1000">
                <a:solidFill>
                  <a:schemeClr val="tx2"/>
                </a:solidFill>
              </a:defRPr>
            </a:lvl8pPr>
            <a:lvl9pPr marL="271409" indent="-271409">
              <a:buClr>
                <a:schemeClr val="tx2"/>
              </a:buClr>
              <a:buFont typeface="+mj-lt"/>
              <a:buAutoNum type="alphaLcParenR"/>
              <a:defRPr sz="1000">
                <a:solidFill>
                  <a:schemeClr val="tx2"/>
                </a:solidFill>
              </a:defRPr>
            </a:lvl9pPr>
          </a:lstStyle>
          <a:p>
            <a:pPr lvl="0"/>
            <a:r>
              <a:rPr lang="en-GB"/>
              <a:t>12,9%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6</a:t>
            </a:r>
          </a:p>
          <a:p>
            <a:pPr lvl="6"/>
            <a:r>
              <a:rPr lang="en-GB"/>
              <a:t>7</a:t>
            </a:r>
          </a:p>
          <a:p>
            <a:pPr lvl="7"/>
            <a:r>
              <a:rPr lang="en-GB"/>
              <a:t>8</a:t>
            </a:r>
          </a:p>
          <a:p>
            <a:pPr lvl="8"/>
            <a:r>
              <a:rPr lang="en-GB"/>
              <a:t>9</a:t>
            </a:r>
            <a:endParaRPr lang="en-GB" dirty="0"/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6CAB1BFF-44E8-48FF-AF80-4144B6650A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8618" y="4991259"/>
            <a:ext cx="2443479" cy="715807"/>
          </a:xfrm>
        </p:spPr>
        <p:txBody>
          <a:bodyPr lIns="0" anchor="b" anchorCtr="0"/>
          <a:lstStyle>
            <a:lvl1pPr marL="228554" indent="-228554">
              <a:lnSpc>
                <a:spcPct val="80000"/>
              </a:lnSpc>
              <a:spcAft>
                <a:spcPts val="1200"/>
              </a:spcAft>
              <a:buFont typeface="+mj-lt"/>
              <a:buAutoNum type="arabicParenR"/>
              <a:defRPr sz="1000" b="0" i="1" cap="none" spc="0" baseline="0">
                <a:solidFill>
                  <a:schemeClr val="bg2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2400" baseline="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1050" i="1">
                <a:solidFill>
                  <a:schemeClr val="bg2"/>
                </a:solidFill>
              </a:defRPr>
            </a:lvl3pPr>
            <a:lvl4pPr marL="176178" indent="-176178">
              <a:lnSpc>
                <a:spcPct val="100000"/>
              </a:lnSpc>
              <a:buFont typeface="+mj-lt"/>
              <a:buAutoNum type="arabicPeriod"/>
              <a:defRPr sz="1200">
                <a:solidFill>
                  <a:schemeClr val="bg2"/>
                </a:solidFill>
              </a:defRPr>
            </a:lvl4pPr>
            <a:lvl5pPr marL="176178" indent="-176178">
              <a:lnSpc>
                <a:spcPct val="100000"/>
              </a:lnSpc>
              <a:buFont typeface="+mj-lt"/>
              <a:buAutoNum type="alphaUcPeriod"/>
              <a:defRPr sz="1200" b="0" cap="none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Note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7" name="Footer Placeholder 4">
            <a:extLst>
              <a:ext uri="{FF2B5EF4-FFF2-40B4-BE49-F238E27FC236}">
                <a16:creationId xmlns:a16="http://schemas.microsoft.com/office/drawing/2014/main" id="{BB98BEF1-8B24-44DD-B00E-B069E4D5CA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604" y="6280502"/>
            <a:ext cx="8144936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endParaRPr lang="en-GB" dirty="0"/>
          </a:p>
        </p:txBody>
      </p:sp>
      <p:sp>
        <p:nvSpPr>
          <p:cNvPr id="29" name="Date_DateCustomA">
            <a:extLst>
              <a:ext uri="{FF2B5EF4-FFF2-40B4-BE49-F238E27FC236}">
                <a16:creationId xmlns:a16="http://schemas.microsoft.com/office/drawing/2014/main" id="{5AF2CA37-37E6-4F35-A8D3-13E15E8256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3680" y="6141510"/>
            <a:ext cx="704941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FE8FCDCF-FAAC-48D8-97CE-71AEDA9EFE29}" type="datetime1">
              <a:rPr lang="en-GB" smtClean="0"/>
              <a:t>20/01/2020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941610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B6556C8-A731-4240-9800-194A4F70A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18" y="452438"/>
            <a:ext cx="4072466" cy="74862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530FD33-AB9C-4A88-9BBB-1E385B91358C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798618" y="1644652"/>
            <a:ext cx="4072467" cy="4062413"/>
          </a:xfrm>
        </p:spPr>
        <p:txBody>
          <a:bodyPr/>
          <a:lstStyle>
            <a:lvl5pPr>
              <a:defRPr spc="-100" baseline="0"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9C52035C-C8B1-4C44-976C-626BFFA779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85578" y="5388899"/>
            <a:ext cx="5703042" cy="318166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1100" b="1" i="0" cap="all" spc="-50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2400" baseline="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1050" i="1">
                <a:solidFill>
                  <a:schemeClr val="bg2"/>
                </a:solidFill>
              </a:defRPr>
            </a:lvl3pPr>
            <a:lvl4pPr marL="176178" indent="-176178">
              <a:lnSpc>
                <a:spcPct val="100000"/>
              </a:lnSpc>
              <a:buFont typeface="+mj-lt"/>
              <a:buAutoNum type="arabicPeriod"/>
              <a:defRPr sz="1200">
                <a:solidFill>
                  <a:schemeClr val="bg2"/>
                </a:solidFill>
              </a:defRPr>
            </a:lvl4pPr>
            <a:lvl5pPr marL="176178" indent="-176178">
              <a:lnSpc>
                <a:spcPct val="100000"/>
              </a:lnSpc>
              <a:buFont typeface="+mj-lt"/>
              <a:buAutoNum type="alphaUcPeriod"/>
              <a:defRPr sz="1200" b="0" cap="none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D7B8568A-A4E1-4039-824E-AC07066BFE6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685578" y="536905"/>
            <a:ext cx="5703042" cy="4851994"/>
          </a:xfrm>
          <a:solidFill>
            <a:srgbClr val="F6F6F4"/>
          </a:solidFill>
        </p:spPr>
        <p:txBody>
          <a:bodyPr tIns="0" anchor="t" anchorCtr="0"/>
          <a:lstStyle>
            <a:lvl1pPr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9DC368E-8BDB-41BB-B406-A3B0A25665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604" y="6280502"/>
            <a:ext cx="8144936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endParaRPr lang="en-GB" dirty="0"/>
          </a:p>
        </p:txBody>
      </p:sp>
      <p:sp>
        <p:nvSpPr>
          <p:cNvPr id="11" name="Date_DateCustomA">
            <a:extLst>
              <a:ext uri="{FF2B5EF4-FFF2-40B4-BE49-F238E27FC236}">
                <a16:creationId xmlns:a16="http://schemas.microsoft.com/office/drawing/2014/main" id="{6531AD21-BE76-4592-909B-A3B9638680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3680" y="6141510"/>
            <a:ext cx="704941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7E088B74-D5F8-4D6D-B466-6D0723103653}" type="datetime1">
              <a:rPr lang="en-GB" smtClean="0"/>
              <a:t>20/01/2020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21013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2CDE71F-8FC2-4DE4-9423-EE5714347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17" y="452438"/>
            <a:ext cx="2443480" cy="74862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BB1DDA8-1E6E-4FBF-BB03-A4586ACC43CE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98618" y="1644652"/>
            <a:ext cx="2443480" cy="4061090"/>
          </a:xfrm>
        </p:spPr>
        <p:txBody>
          <a:bodyPr/>
          <a:lstStyle>
            <a:lvl4pPr>
              <a:defRPr sz="1400"/>
            </a:lvl4pPr>
            <a:lvl5pPr>
              <a:defRPr spc="-100" baseline="0"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9159BA8D-3D13-45A1-A0BE-92A0162F20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56592" y="5388899"/>
            <a:ext cx="7332029" cy="318166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1100" b="1" i="0" cap="all" spc="-50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2400" baseline="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1050" i="1">
                <a:solidFill>
                  <a:schemeClr val="bg2"/>
                </a:solidFill>
              </a:defRPr>
            </a:lvl3pPr>
            <a:lvl4pPr marL="176178" indent="-176178">
              <a:lnSpc>
                <a:spcPct val="100000"/>
              </a:lnSpc>
              <a:buFont typeface="+mj-lt"/>
              <a:buAutoNum type="arabicPeriod"/>
              <a:defRPr sz="1200">
                <a:solidFill>
                  <a:schemeClr val="bg2"/>
                </a:solidFill>
              </a:defRPr>
            </a:lvl4pPr>
            <a:lvl5pPr marL="176178" indent="-176178">
              <a:lnSpc>
                <a:spcPct val="100000"/>
              </a:lnSpc>
              <a:buFont typeface="+mj-lt"/>
              <a:buAutoNum type="alphaUcPeriod"/>
              <a:defRPr sz="1200" b="0" cap="none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D7B8568A-A4E1-4039-824E-AC07066BFE6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056592" y="536905"/>
            <a:ext cx="7332029" cy="4851994"/>
          </a:xfrm>
          <a:solidFill>
            <a:srgbClr val="F6F6F4"/>
          </a:solidFill>
        </p:spPr>
        <p:txBody>
          <a:bodyPr tIns="0" anchor="t" anchorCtr="0"/>
          <a:lstStyle>
            <a:lvl1pPr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7D9B79D-FD5C-45BD-97EA-6B24E7C004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604" y="6280502"/>
            <a:ext cx="8144936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endParaRPr lang="en-GB" dirty="0"/>
          </a:p>
        </p:txBody>
      </p:sp>
      <p:sp>
        <p:nvSpPr>
          <p:cNvPr id="9" name="Date_DateCustomA">
            <a:extLst>
              <a:ext uri="{FF2B5EF4-FFF2-40B4-BE49-F238E27FC236}">
                <a16:creationId xmlns:a16="http://schemas.microsoft.com/office/drawing/2014/main" id="{11E666E0-9E5A-4A77-8B2D-91C35C2274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3680" y="6141510"/>
            <a:ext cx="704941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2EEB1991-01A7-4A1C-9C66-872C05E5583D}" type="datetime1">
              <a:rPr lang="en-GB" smtClean="0"/>
              <a:t>20/01/2020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05423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(C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98618" y="452438"/>
            <a:ext cx="10590003" cy="74862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D7B8568A-A4E1-4039-824E-AC07066BFE6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685580" y="1644652"/>
            <a:ext cx="5703041" cy="3744247"/>
          </a:xfrm>
          <a:solidFill>
            <a:srgbClr val="F6F6F4"/>
          </a:solidFill>
        </p:spPr>
        <p:txBody>
          <a:bodyPr tIns="0" anchor="t" anchorCtr="0"/>
          <a:lstStyle>
            <a:lvl1pPr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BB1DDA8-1E6E-4FBF-BB03-A4586ACC43CE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98618" y="1644652"/>
            <a:ext cx="4072467" cy="4062413"/>
          </a:xfrm>
        </p:spPr>
        <p:txBody>
          <a:bodyPr/>
          <a:lstStyle>
            <a:lvl4pPr>
              <a:defRPr sz="1400"/>
            </a:lvl4pPr>
            <a:lvl5pPr>
              <a:defRPr spc="-100" baseline="0"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85A6CB6-503A-43E4-95E9-49CCA6BE0AA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85578" y="5388899"/>
            <a:ext cx="5703042" cy="318166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1100" b="1" i="0" cap="all" spc="-50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2400" baseline="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1050" i="1">
                <a:solidFill>
                  <a:schemeClr val="bg2"/>
                </a:solidFill>
              </a:defRPr>
            </a:lvl3pPr>
            <a:lvl4pPr marL="176178" indent="-176178">
              <a:lnSpc>
                <a:spcPct val="100000"/>
              </a:lnSpc>
              <a:buFont typeface="+mj-lt"/>
              <a:buAutoNum type="arabicPeriod"/>
              <a:defRPr sz="1200">
                <a:solidFill>
                  <a:schemeClr val="bg2"/>
                </a:solidFill>
              </a:defRPr>
            </a:lvl4pPr>
            <a:lvl5pPr marL="176178" indent="-176178">
              <a:lnSpc>
                <a:spcPct val="100000"/>
              </a:lnSpc>
              <a:buFont typeface="+mj-lt"/>
              <a:buAutoNum type="alphaUcPeriod"/>
              <a:defRPr sz="1200" b="0" cap="none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BE177DB-3D97-4178-B41E-C5E88E6EF6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604" y="6280502"/>
            <a:ext cx="8144936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endParaRPr lang="en-GB" dirty="0"/>
          </a:p>
        </p:txBody>
      </p:sp>
      <p:sp>
        <p:nvSpPr>
          <p:cNvPr id="11" name="Date_DateCustomA">
            <a:extLst>
              <a:ext uri="{FF2B5EF4-FFF2-40B4-BE49-F238E27FC236}">
                <a16:creationId xmlns:a16="http://schemas.microsoft.com/office/drawing/2014/main" id="{A29EE775-E260-4614-9C8B-28623B33C6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3680" y="6141510"/>
            <a:ext cx="704941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310C8F63-746D-49AA-89DD-F720C3C3E8E3}" type="datetime1">
              <a:rPr lang="en-GB" smtClean="0"/>
              <a:t>20/01/2020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20126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D7B8568A-A4E1-4039-824E-AC07066BFE6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98618" y="1644652"/>
            <a:ext cx="2443480" cy="3744247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10A7420-B42B-4A1E-801C-58F73E98E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17" y="452438"/>
            <a:ext cx="10590003" cy="74862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E94D7C6-6298-49CF-9E54-6442A65BE7E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056592" y="1644652"/>
            <a:ext cx="7332029" cy="4062413"/>
          </a:xfrm>
        </p:spPr>
        <p:txBody>
          <a:bodyPr/>
          <a:lstStyle>
            <a:lvl5pPr>
              <a:defRPr spc="-100" baseline="0"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6C9629C-CF41-41C8-B234-06D2B62B588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7029" y="5388899"/>
            <a:ext cx="2445068" cy="318166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1100" b="1" i="0" cap="all" spc="-50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2400" baseline="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1050" i="1">
                <a:solidFill>
                  <a:schemeClr val="bg2"/>
                </a:solidFill>
              </a:defRPr>
            </a:lvl3pPr>
            <a:lvl4pPr marL="176178" indent="-176178">
              <a:lnSpc>
                <a:spcPct val="100000"/>
              </a:lnSpc>
              <a:buFont typeface="+mj-lt"/>
              <a:buAutoNum type="arabicPeriod"/>
              <a:defRPr sz="1200">
                <a:solidFill>
                  <a:schemeClr val="bg2"/>
                </a:solidFill>
              </a:defRPr>
            </a:lvl4pPr>
            <a:lvl5pPr marL="176178" indent="-176178">
              <a:lnSpc>
                <a:spcPct val="100000"/>
              </a:lnSpc>
              <a:buFont typeface="+mj-lt"/>
              <a:buAutoNum type="alphaUcPeriod"/>
              <a:defRPr sz="1200" b="0" cap="none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72ED723-2034-4873-8F5F-84CD3DF067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604" y="6280502"/>
            <a:ext cx="8144936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endParaRPr lang="en-GB" dirty="0"/>
          </a:p>
        </p:txBody>
      </p:sp>
      <p:sp>
        <p:nvSpPr>
          <p:cNvPr id="11" name="Date_DateCustomA">
            <a:extLst>
              <a:ext uri="{FF2B5EF4-FFF2-40B4-BE49-F238E27FC236}">
                <a16:creationId xmlns:a16="http://schemas.microsoft.com/office/drawing/2014/main" id="{70AABF26-1E97-4163-9AEB-8A08056A2C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3680" y="6141510"/>
            <a:ext cx="704941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07D9B8B2-2B26-4659-AFD3-8F852FE9A4D5}" type="datetime1">
              <a:rPr lang="en-GB" smtClean="0"/>
              <a:t>20/01/2020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19608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D7B8568A-A4E1-4039-824E-AC07066BFE6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98618" y="536905"/>
            <a:ext cx="10590002" cy="4851993"/>
          </a:xfrm>
          <a:solidFill>
            <a:srgbClr val="F6F6F4"/>
          </a:solidFill>
        </p:spPr>
        <p:txBody>
          <a:bodyPr tIns="0" anchor="t" anchorCtr="0"/>
          <a:lstStyle>
            <a:lvl1pPr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613110" y="906489"/>
            <a:ext cx="3257974" cy="21575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9159BA8D-3D13-45A1-A0BE-92A0162F20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7029" y="5388899"/>
            <a:ext cx="10591592" cy="318166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1100" b="1" i="0" cap="all" spc="-50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2400" baseline="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1050" i="1">
                <a:solidFill>
                  <a:schemeClr val="bg2"/>
                </a:solidFill>
              </a:defRPr>
            </a:lvl3pPr>
            <a:lvl4pPr marL="176178" indent="-176178">
              <a:lnSpc>
                <a:spcPct val="100000"/>
              </a:lnSpc>
              <a:buFont typeface="+mj-lt"/>
              <a:buAutoNum type="arabicPeriod"/>
              <a:defRPr sz="1200">
                <a:solidFill>
                  <a:schemeClr val="bg2"/>
                </a:solidFill>
              </a:defRPr>
            </a:lvl4pPr>
            <a:lvl5pPr marL="176178" indent="-176178">
              <a:lnSpc>
                <a:spcPct val="100000"/>
              </a:lnSpc>
              <a:buFont typeface="+mj-lt"/>
              <a:buAutoNum type="alphaUcPeriod"/>
              <a:defRPr sz="1200" b="0" cap="none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40854D9-4A7F-43DD-ADEE-729ECE38A7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604" y="6280502"/>
            <a:ext cx="8144936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endParaRPr lang="en-GB" dirty="0"/>
          </a:p>
        </p:txBody>
      </p:sp>
      <p:sp>
        <p:nvSpPr>
          <p:cNvPr id="9" name="Date_DateCustomA">
            <a:extLst>
              <a:ext uri="{FF2B5EF4-FFF2-40B4-BE49-F238E27FC236}">
                <a16:creationId xmlns:a16="http://schemas.microsoft.com/office/drawing/2014/main" id="{13B009AD-71AF-4311-AB8D-836DCA3740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3680" y="6141510"/>
            <a:ext cx="704941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A2D02C2F-C8D1-4CA6-BC85-74B401D907FB}" type="datetime1">
              <a:rPr lang="en-GB" smtClean="0"/>
              <a:t>20/01/2020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88389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 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A48E567-47F5-4B08-99D6-069385ECE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17" y="452438"/>
            <a:ext cx="10590003" cy="74862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3950CBF-72E1-4385-99DA-211C9A719C8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7029" y="5387834"/>
            <a:ext cx="4074055" cy="317907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1100" b="1" i="0" cap="all" spc="-50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2400" baseline="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1050" i="1">
                <a:solidFill>
                  <a:schemeClr val="bg2"/>
                </a:solidFill>
              </a:defRPr>
            </a:lvl3pPr>
            <a:lvl4pPr marL="176178" indent="-176178">
              <a:lnSpc>
                <a:spcPct val="100000"/>
              </a:lnSpc>
              <a:buFont typeface="+mj-lt"/>
              <a:buAutoNum type="arabicPeriod"/>
              <a:defRPr sz="1200">
                <a:solidFill>
                  <a:schemeClr val="bg2"/>
                </a:solidFill>
              </a:defRPr>
            </a:lvl4pPr>
            <a:lvl5pPr marL="176178" indent="-176178">
              <a:lnSpc>
                <a:spcPct val="100000"/>
              </a:lnSpc>
              <a:buFont typeface="+mj-lt"/>
              <a:buAutoNum type="alphaUcPeriod"/>
              <a:defRPr sz="1200" b="0" cap="none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D561B5-A7F3-463C-BD8C-C2813F3D379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85578" y="5387835"/>
            <a:ext cx="5703042" cy="317907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3pPr>
            <a:lvl4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4pPr>
            <a:lvl5pPr>
              <a:spcAft>
                <a:spcPts val="0"/>
              </a:spcAft>
              <a:buNone/>
              <a:defRPr sz="1100" b="1" cap="all" baseline="0"/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79B77179-6BCC-4E37-AE98-B3C52EB6D1B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98618" y="1644652"/>
            <a:ext cx="4072467" cy="3743181"/>
          </a:xfrm>
          <a:solidFill>
            <a:srgbClr val="F6F6F4"/>
          </a:solidFill>
        </p:spPr>
        <p:txBody>
          <a:bodyPr tIns="0" anchor="t" anchorCtr="0"/>
          <a:lstStyle>
            <a:lvl1pPr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D7B8568A-A4E1-4039-824E-AC07066BFE6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685578" y="1644652"/>
            <a:ext cx="5703042" cy="3744247"/>
          </a:xfrm>
          <a:solidFill>
            <a:srgbClr val="F6F6F4"/>
          </a:solidFill>
        </p:spPr>
        <p:txBody>
          <a:bodyPr tIns="0" anchor="t" anchorCtr="0"/>
          <a:lstStyle>
            <a:lvl1pPr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5F701B6-51A4-429E-BAE7-303D346C10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604" y="6280502"/>
            <a:ext cx="8144936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endParaRPr lang="en-GB" dirty="0"/>
          </a:p>
        </p:txBody>
      </p:sp>
      <p:sp>
        <p:nvSpPr>
          <p:cNvPr id="12" name="Date_DateCustomA">
            <a:extLst>
              <a:ext uri="{FF2B5EF4-FFF2-40B4-BE49-F238E27FC236}">
                <a16:creationId xmlns:a16="http://schemas.microsoft.com/office/drawing/2014/main" id="{AF6FCEB8-934A-4A77-A838-C33FC03CC5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3680" y="6141510"/>
            <a:ext cx="704941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9317641B-8A6E-4000-8D18-8C26E74C5E0D}" type="datetime1">
              <a:rPr lang="en-GB" smtClean="0"/>
              <a:t>20/01/2020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97225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98618" y="452438"/>
            <a:ext cx="10590002" cy="74862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D7B8568A-A4E1-4039-824E-AC07066BFE6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98618" y="1644652"/>
            <a:ext cx="8144935" cy="3744247"/>
          </a:xfrm>
          <a:solidFill>
            <a:srgbClr val="F6F6F4"/>
          </a:solidFill>
        </p:spPr>
        <p:txBody>
          <a:bodyPr tIns="0" anchor="t" anchorCtr="0"/>
          <a:lstStyle>
            <a:lvl1pPr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EF889C6-83CD-4604-AD8C-C94AFB21FC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8618" y="5387835"/>
            <a:ext cx="8144935" cy="317907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1100" b="1" i="0" cap="all" spc="-50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2400" baseline="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1050" i="1">
                <a:solidFill>
                  <a:schemeClr val="bg2"/>
                </a:solidFill>
              </a:defRPr>
            </a:lvl3pPr>
            <a:lvl4pPr marL="176178" indent="-176178">
              <a:lnSpc>
                <a:spcPct val="100000"/>
              </a:lnSpc>
              <a:buFont typeface="+mj-lt"/>
              <a:buAutoNum type="arabicPeriod"/>
              <a:defRPr sz="1200">
                <a:solidFill>
                  <a:schemeClr val="bg2"/>
                </a:solidFill>
              </a:defRPr>
            </a:lvl4pPr>
            <a:lvl5pPr marL="176178" indent="-176178">
              <a:lnSpc>
                <a:spcPct val="100000"/>
              </a:lnSpc>
              <a:buFont typeface="+mj-lt"/>
              <a:buAutoNum type="alphaUcPeriod"/>
              <a:defRPr sz="1200" b="0" cap="none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89424118-58CD-42CA-86D2-8D172442E46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758046" y="1644652"/>
            <a:ext cx="1630575" cy="3744248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45AEC6E4-C3EF-4192-856D-9039F171C48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758046" y="5387835"/>
            <a:ext cx="1630575" cy="317907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3pPr>
            <a:lvl4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4pPr>
            <a:lvl5pPr>
              <a:spcAft>
                <a:spcPts val="0"/>
              </a:spcAft>
              <a:buNone/>
              <a:defRPr sz="1100" b="1" cap="all" baseline="0"/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C5D31929-EC68-4BA9-818F-D9E7F43918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604" y="6280502"/>
            <a:ext cx="8144936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endParaRPr lang="en-GB" dirty="0"/>
          </a:p>
        </p:txBody>
      </p:sp>
      <p:sp>
        <p:nvSpPr>
          <p:cNvPr id="14" name="Date_DateCustomA">
            <a:extLst>
              <a:ext uri="{FF2B5EF4-FFF2-40B4-BE49-F238E27FC236}">
                <a16:creationId xmlns:a16="http://schemas.microsoft.com/office/drawing/2014/main" id="{F7836BF7-FD55-405A-874B-61C805C2E3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3680" y="6141510"/>
            <a:ext cx="704941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49976E51-1FC3-4474-950D-AA48067650FE}" type="datetime1">
              <a:rPr lang="en-GB" smtClean="0"/>
              <a:t>20/01/2020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227391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 and fac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2AD88E7-3B12-4449-81F1-3C8219EE7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17" y="452438"/>
            <a:ext cx="10590003" cy="74862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EF889C6-83CD-4604-AD8C-C94AFB21FC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8618" y="5387835"/>
            <a:ext cx="3257974" cy="317907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1100" b="1" i="0" cap="all" spc="-50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2400" baseline="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1050" i="1">
                <a:solidFill>
                  <a:schemeClr val="bg2"/>
                </a:solidFill>
              </a:defRPr>
            </a:lvl3pPr>
            <a:lvl4pPr marL="176178" indent="-176178">
              <a:lnSpc>
                <a:spcPct val="100000"/>
              </a:lnSpc>
              <a:buFont typeface="+mj-lt"/>
              <a:buAutoNum type="arabicPeriod"/>
              <a:defRPr sz="1200">
                <a:solidFill>
                  <a:schemeClr val="bg2"/>
                </a:solidFill>
              </a:defRPr>
            </a:lvl4pPr>
            <a:lvl5pPr marL="176178" indent="-176178">
              <a:lnSpc>
                <a:spcPct val="100000"/>
              </a:lnSpc>
              <a:buFont typeface="+mj-lt"/>
              <a:buAutoNum type="alphaUcPeriod"/>
              <a:defRPr sz="1200" b="0" cap="none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F7D20742-1518-4D1C-84E0-A50DB3F71AB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871084" y="5387835"/>
            <a:ext cx="3257974" cy="317907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3pPr>
            <a:lvl4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4pPr>
            <a:lvl5pPr>
              <a:spcAft>
                <a:spcPts val="0"/>
              </a:spcAft>
              <a:buNone/>
              <a:defRPr sz="1100" b="1" cap="all" baseline="0"/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D7B8568A-A4E1-4039-824E-AC07066BFE6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98618" y="1644652"/>
            <a:ext cx="3257974" cy="3744247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CF0DD355-BD0E-4C7A-AAD1-CDB85E6B5D3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871085" y="1644650"/>
            <a:ext cx="3257973" cy="3744249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2AD0405A-0FD7-4F0F-AF7F-B2047DF5CF9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43552" y="1644390"/>
            <a:ext cx="2445069" cy="4062675"/>
          </a:xfrm>
        </p:spPr>
        <p:txBody>
          <a:bodyPr lIns="0"/>
          <a:lstStyle>
            <a:lvl1pPr marL="0" indent="0">
              <a:lnSpc>
                <a:spcPct val="80000"/>
              </a:lnSpc>
              <a:spcAft>
                <a:spcPts val="1200"/>
              </a:spcAft>
              <a:buFont typeface="Arial" panose="020B0604020202020204" pitchFamily="34" charset="0"/>
              <a:buChar char="​"/>
              <a:defRPr sz="4799" b="1" cap="all" spc="-150" baseline="0">
                <a:solidFill>
                  <a:schemeClr val="tx2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1600" baseline="0">
                <a:solidFill>
                  <a:schemeClr val="tx2"/>
                </a:solidFill>
              </a:defRPr>
            </a:lvl2pPr>
            <a:lvl3pPr marL="251950" indent="-251950">
              <a:lnSpc>
                <a:spcPct val="100000"/>
              </a:lnSpc>
              <a:buFont typeface="Verdana" panose="020B0604030504040204" pitchFamily="34" charset="0"/>
              <a:buChar char="•"/>
              <a:defRPr sz="1600" i="0" baseline="0">
                <a:solidFill>
                  <a:schemeClr val="tx2"/>
                </a:solidFill>
              </a:defRPr>
            </a:lvl3pPr>
            <a:lvl4pPr marL="271409" indent="-271409">
              <a:lnSpc>
                <a:spcPct val="100000"/>
              </a:lnSpc>
              <a:buFont typeface="+mj-lt"/>
              <a:buAutoNum type="arabicPeriod"/>
              <a:defRPr sz="1600">
                <a:solidFill>
                  <a:schemeClr val="tx2"/>
                </a:solidFill>
              </a:defRPr>
            </a:lvl4pPr>
            <a:lvl5pPr marL="271409" indent="-271409">
              <a:lnSpc>
                <a:spcPct val="100000"/>
              </a:lnSpc>
              <a:buFont typeface="+mj-lt"/>
              <a:buAutoNum type="alphaUcPeriod"/>
              <a:defRPr sz="1600" b="0" cap="none" spc="-50" baseline="0">
                <a:solidFill>
                  <a:schemeClr val="tx2"/>
                </a:solidFill>
              </a:defRPr>
            </a:lvl5pPr>
            <a:lvl6pPr>
              <a:defRPr sz="1600"/>
            </a:lvl6pPr>
            <a:lvl7pPr>
              <a:defRPr sz="1600">
                <a:solidFill>
                  <a:schemeClr val="tx2"/>
                </a:solidFill>
              </a:defRPr>
            </a:lvl7pPr>
            <a:lvl8pPr marL="271409" indent="-271409">
              <a:buClr>
                <a:schemeClr val="tx2"/>
              </a:buClr>
              <a:buFont typeface="+mj-lt"/>
              <a:buAutoNum type="arabicParenR"/>
              <a:defRPr sz="1000">
                <a:solidFill>
                  <a:schemeClr val="tx2"/>
                </a:solidFill>
              </a:defRPr>
            </a:lvl8pPr>
            <a:lvl9pPr marL="271409" indent="-271409">
              <a:buClr>
                <a:schemeClr val="tx2"/>
              </a:buClr>
              <a:buFont typeface="+mj-lt"/>
              <a:buAutoNum type="alphaLcParenR"/>
              <a:defRPr sz="1000">
                <a:solidFill>
                  <a:schemeClr val="tx2"/>
                </a:solidFill>
              </a:defRPr>
            </a:lvl9pPr>
          </a:lstStyle>
          <a:p>
            <a:pPr lvl="0"/>
            <a:r>
              <a:rPr lang="en-GB"/>
              <a:t>12,9%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6</a:t>
            </a:r>
          </a:p>
          <a:p>
            <a:pPr lvl="6"/>
            <a:r>
              <a:rPr lang="en-GB"/>
              <a:t>7</a:t>
            </a:r>
          </a:p>
          <a:p>
            <a:pPr lvl="7"/>
            <a:r>
              <a:rPr lang="en-GB"/>
              <a:t>8</a:t>
            </a:r>
          </a:p>
          <a:p>
            <a:pPr lvl="8"/>
            <a:r>
              <a:rPr lang="en-GB"/>
              <a:t>9</a:t>
            </a:r>
            <a:endParaRPr lang="en-GB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918E1753-D849-4306-90F0-AE9E3B1E43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604" y="6280502"/>
            <a:ext cx="8144936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endParaRPr lang="en-GB" dirty="0"/>
          </a:p>
        </p:txBody>
      </p:sp>
      <p:sp>
        <p:nvSpPr>
          <p:cNvPr id="16" name="Date_DateCustomA">
            <a:extLst>
              <a:ext uri="{FF2B5EF4-FFF2-40B4-BE49-F238E27FC236}">
                <a16:creationId xmlns:a16="http://schemas.microsoft.com/office/drawing/2014/main" id="{4824DA6C-1660-454E-AE9F-DA89A04C5D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3680" y="6141510"/>
            <a:ext cx="704941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19B1F6A8-6B7A-461C-8C18-9117AB04685F}" type="datetime1">
              <a:rPr lang="en-GB" smtClean="0"/>
              <a:t>20/01/2020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201170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9ABAD-D9A3-4EAF-A01D-5EE0D5BCB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F21733-2E16-4643-A23A-4C4078EFD7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F824C6-31C9-467B-A8A0-539341C340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FBD217-029B-49FA-9B2A-BFB5E85796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828A17-A6FC-48BC-A331-90E32B7A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02DE52-284C-4906-8CCA-6DA3C4B35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D9276-44B9-4C1C-A0A6-AB0086761A6F}" type="datetimeFigureOut">
              <a:rPr lang="en-US" smtClean="0"/>
              <a:t>1/20/2020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9DD73A-A8A6-4590-8113-1E5AF7166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2D52BBF-BA95-46C1-95A3-9448B514F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40054-33FB-4905-96C7-2BDCEEA99A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57202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 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A0290B9-8984-4B63-9584-E3AE12BC8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17" y="452438"/>
            <a:ext cx="10590003" cy="74862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EF889C6-83CD-4604-AD8C-C94AFB21FC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8618" y="5387835"/>
            <a:ext cx="4886961" cy="317907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1100" b="1" i="0" cap="all" spc="-50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2400" baseline="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1050" i="1">
                <a:solidFill>
                  <a:schemeClr val="bg2"/>
                </a:solidFill>
              </a:defRPr>
            </a:lvl3pPr>
            <a:lvl4pPr marL="176178" indent="-176178">
              <a:lnSpc>
                <a:spcPct val="100000"/>
              </a:lnSpc>
              <a:buFont typeface="+mj-lt"/>
              <a:buAutoNum type="arabicPeriod"/>
              <a:defRPr sz="1200">
                <a:solidFill>
                  <a:schemeClr val="bg2"/>
                </a:solidFill>
              </a:defRPr>
            </a:lvl4pPr>
            <a:lvl5pPr marL="176178" indent="-176178">
              <a:lnSpc>
                <a:spcPct val="100000"/>
              </a:lnSpc>
              <a:buFont typeface="+mj-lt"/>
              <a:buAutoNum type="alphaUcPeriod"/>
              <a:defRPr sz="1200" b="0" cap="none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A7ABCE10-41F5-4BFF-B780-36E38A40F95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500070" y="5387835"/>
            <a:ext cx="2443482" cy="317908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3pPr>
            <a:lvl4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4pPr>
            <a:lvl5pPr>
              <a:spcAft>
                <a:spcPts val="0"/>
              </a:spcAft>
              <a:buNone/>
              <a:defRPr sz="1100" b="1" cap="all" baseline="0"/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6B139212-6CFC-41D2-8FC4-04AFFFB5F67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758046" y="5387835"/>
            <a:ext cx="1630575" cy="317907"/>
          </a:xfrm>
        </p:spPr>
        <p:txBody>
          <a:bodyPr lIns="0" anchor="b" anchorCtr="0"/>
          <a:lstStyle>
            <a:lvl1pPr marL="0" indent="0" algn="l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3pPr>
            <a:lvl4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4pPr>
            <a:lvl5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D7B8568A-A4E1-4039-824E-AC07066BFE6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98618" y="1644652"/>
            <a:ext cx="4886961" cy="3744247"/>
          </a:xfrm>
          <a:solidFill>
            <a:srgbClr val="F6F6F4"/>
          </a:solidFill>
        </p:spPr>
        <p:txBody>
          <a:bodyPr tIns="0" anchor="t" anchorCtr="0"/>
          <a:lstStyle>
            <a:lvl1pPr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CF0DD355-BD0E-4C7A-AAD1-CDB85E6B5D3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500071" y="1644650"/>
            <a:ext cx="2443480" cy="3744249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spcAft>
                <a:spcPts val="0"/>
              </a:spcAft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79B77179-6BCC-4E37-AE98-B3C52EB6D1B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758046" y="1644652"/>
            <a:ext cx="1630575" cy="3744248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spcAft>
                <a:spcPts val="0"/>
              </a:spcAft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5874BC50-6BE9-4C0E-B354-8E1950E1DE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604" y="6280502"/>
            <a:ext cx="8144936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endParaRPr lang="en-GB" dirty="0"/>
          </a:p>
        </p:txBody>
      </p:sp>
      <p:sp>
        <p:nvSpPr>
          <p:cNvPr id="15" name="Date_DateCustomA">
            <a:extLst>
              <a:ext uri="{FF2B5EF4-FFF2-40B4-BE49-F238E27FC236}">
                <a16:creationId xmlns:a16="http://schemas.microsoft.com/office/drawing/2014/main" id="{A27BE1DC-8318-4E12-A678-697DBD2158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3680" y="6141510"/>
            <a:ext cx="704941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670B47BD-1B93-49E8-8F1A-50F28146FAEE}" type="datetime1">
              <a:rPr lang="en-GB" smtClean="0"/>
              <a:t>20/01/2020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79835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69AAF93-6D36-4195-82B9-DF0720EC5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17" y="452438"/>
            <a:ext cx="10590003" cy="74862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EF889C6-83CD-4604-AD8C-C94AFB21FC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8617" y="5387835"/>
            <a:ext cx="5701454" cy="318166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1100" b="1" i="0" cap="all" spc="-50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2400" baseline="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1050" i="1">
                <a:solidFill>
                  <a:schemeClr val="bg2"/>
                </a:solidFill>
              </a:defRPr>
            </a:lvl3pPr>
            <a:lvl4pPr marL="176178" indent="-176178">
              <a:lnSpc>
                <a:spcPct val="100000"/>
              </a:lnSpc>
              <a:buFont typeface="+mj-lt"/>
              <a:buAutoNum type="arabicPeriod"/>
              <a:defRPr sz="1200">
                <a:solidFill>
                  <a:schemeClr val="bg2"/>
                </a:solidFill>
              </a:defRPr>
            </a:lvl4pPr>
            <a:lvl5pPr marL="176178" indent="-176178">
              <a:lnSpc>
                <a:spcPct val="100000"/>
              </a:lnSpc>
              <a:buFont typeface="+mj-lt"/>
              <a:buAutoNum type="alphaUcPeriod"/>
              <a:defRPr sz="1200" b="0" cap="none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3E2CB951-B63B-4713-9C55-151E8F70764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314564" y="5387835"/>
            <a:ext cx="1628988" cy="318166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3pPr>
            <a:lvl4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4pPr>
            <a:lvl5pPr>
              <a:spcAft>
                <a:spcPts val="0"/>
              </a:spcAft>
              <a:buNone/>
              <a:defRPr sz="1100" b="1" cap="all" baseline="0"/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4ABF96D0-72C6-404F-8711-EC888AA24B2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758046" y="5387835"/>
            <a:ext cx="1630575" cy="318166"/>
          </a:xfrm>
        </p:spPr>
        <p:txBody>
          <a:bodyPr lIns="0" anchor="b" anchorCtr="0"/>
          <a:lstStyle>
            <a:lvl1pPr marL="0" indent="0" algn="l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3pPr>
            <a:lvl4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4pPr>
            <a:lvl5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D7B8568A-A4E1-4039-824E-AC07066BFE6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97029" y="1644652"/>
            <a:ext cx="5703042" cy="3744247"/>
          </a:xfrm>
          <a:solidFill>
            <a:srgbClr val="F6F6F4"/>
          </a:solidFill>
        </p:spPr>
        <p:txBody>
          <a:bodyPr tIns="0" anchor="t" anchorCtr="0"/>
          <a:lstStyle>
            <a:lvl1pPr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CF0DD355-BD0E-4C7A-AAD1-CDB85E6B5D3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314564" y="1644650"/>
            <a:ext cx="1628988" cy="3744249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79B77179-6BCC-4E37-AE98-B3C52EB6D1B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758046" y="1644652"/>
            <a:ext cx="1630575" cy="3744248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B6ABE9CB-A3E8-48D2-82D8-BB162FBC2A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604" y="6280502"/>
            <a:ext cx="8144936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endParaRPr lang="en-GB" dirty="0"/>
          </a:p>
        </p:txBody>
      </p:sp>
      <p:sp>
        <p:nvSpPr>
          <p:cNvPr id="16" name="Date_DateCustomA">
            <a:extLst>
              <a:ext uri="{FF2B5EF4-FFF2-40B4-BE49-F238E27FC236}">
                <a16:creationId xmlns:a16="http://schemas.microsoft.com/office/drawing/2014/main" id="{F8AC17EF-756D-46C0-9E6D-5F5BC14621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3680" y="6141510"/>
            <a:ext cx="704941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98217C0B-9033-4A97-8B9B-43B4113B467B}" type="datetime1">
              <a:rPr lang="en-GB" smtClean="0"/>
              <a:t>20/01/2020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20684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s 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23A1CA0-6B95-4682-8F2B-A2CB29E9A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17" y="452438"/>
            <a:ext cx="10590003" cy="74862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EF889C6-83CD-4604-AD8C-C94AFB21FC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7029" y="5387835"/>
            <a:ext cx="5703041" cy="318166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1100" b="1" i="0" cap="all" spc="-50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2400" baseline="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1050" i="1">
                <a:solidFill>
                  <a:schemeClr val="bg2"/>
                </a:solidFill>
              </a:defRPr>
            </a:lvl3pPr>
            <a:lvl4pPr marL="176178" indent="-176178">
              <a:lnSpc>
                <a:spcPct val="100000"/>
              </a:lnSpc>
              <a:buFont typeface="+mj-lt"/>
              <a:buAutoNum type="arabicPeriod"/>
              <a:defRPr sz="1200">
                <a:solidFill>
                  <a:schemeClr val="bg2"/>
                </a:solidFill>
              </a:defRPr>
            </a:lvl4pPr>
            <a:lvl5pPr marL="176178" indent="-176178">
              <a:lnSpc>
                <a:spcPct val="100000"/>
              </a:lnSpc>
              <a:buFont typeface="+mj-lt"/>
              <a:buAutoNum type="alphaUcPeriod"/>
              <a:defRPr sz="1200" b="0" cap="none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7F8FEFC5-5B98-4110-A017-739F63CE87B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314565" y="5387835"/>
            <a:ext cx="1628987" cy="318166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3pPr>
            <a:lvl4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4pPr>
            <a:lvl5pPr>
              <a:spcAft>
                <a:spcPts val="0"/>
              </a:spcAft>
              <a:buNone/>
              <a:defRPr sz="1100" b="1" cap="all" baseline="0"/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EED6E484-ADE4-491D-A306-116A904F427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758046" y="3144372"/>
            <a:ext cx="1630575" cy="318166"/>
          </a:xfrm>
        </p:spPr>
        <p:txBody>
          <a:bodyPr lIns="0" anchor="b" anchorCtr="0"/>
          <a:lstStyle>
            <a:lvl1pPr marL="0" indent="0" algn="l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3pPr>
            <a:lvl4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4pPr>
            <a:lvl5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1D494126-0696-4DB9-B563-2B5C9722422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758046" y="5387835"/>
            <a:ext cx="1630575" cy="318166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3pPr>
            <a:lvl4pPr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4pPr>
            <a:lvl5pPr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D7B8568A-A4E1-4039-824E-AC07066BFE6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98618" y="1644652"/>
            <a:ext cx="5701453" cy="3744247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spcAft>
                <a:spcPts val="0"/>
              </a:spcAft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CF0DD355-BD0E-4C7A-AAD1-CDB85E6B5D3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314566" y="1644650"/>
            <a:ext cx="1628987" cy="3744249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spcAft>
                <a:spcPts val="0"/>
              </a:spcAft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79B77179-6BCC-4E37-AE98-B3C52EB6D1B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758046" y="1644652"/>
            <a:ext cx="1630575" cy="1483525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spcAft>
                <a:spcPts val="0"/>
              </a:spcAft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4FC1400A-42D9-4C67-90D8-FACAEC66223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758046" y="3905375"/>
            <a:ext cx="1630575" cy="1483525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spcAft>
                <a:spcPts val="0"/>
              </a:spcAft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4567020D-E32F-49AD-ADAE-9E64ADBB8F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604" y="6280502"/>
            <a:ext cx="8144936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endParaRPr lang="en-GB" dirty="0"/>
          </a:p>
        </p:txBody>
      </p:sp>
      <p:sp>
        <p:nvSpPr>
          <p:cNvPr id="18" name="Date_DateCustomA">
            <a:extLst>
              <a:ext uri="{FF2B5EF4-FFF2-40B4-BE49-F238E27FC236}">
                <a16:creationId xmlns:a16="http://schemas.microsoft.com/office/drawing/2014/main" id="{32279A45-1217-4472-8344-3C0A19130A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3680" y="6141510"/>
            <a:ext cx="704941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893200B9-2419-488B-B3B4-69557D1FB50C}" type="datetime1">
              <a:rPr lang="en-GB" smtClean="0"/>
              <a:t>20/01/2020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80654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s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7">
            <a:extLst>
              <a:ext uri="{FF2B5EF4-FFF2-40B4-BE49-F238E27FC236}">
                <a16:creationId xmlns:a16="http://schemas.microsoft.com/office/drawing/2014/main" id="{6DA88F43-D409-4504-A063-DA4B451A4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17" y="452438"/>
            <a:ext cx="10590003" cy="74862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D7B8568A-A4E1-4039-824E-AC07066BFE6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98618" y="1644652"/>
            <a:ext cx="5701453" cy="3744247"/>
          </a:xfrm>
          <a:solidFill>
            <a:srgbClr val="F6F6F4"/>
          </a:solidFill>
        </p:spPr>
        <p:txBody>
          <a:bodyPr tIns="0" anchor="t" anchorCtr="0"/>
          <a:lstStyle>
            <a:lvl1pPr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EF889C6-83CD-4604-AD8C-C94AFB21FC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7030" y="5387835"/>
            <a:ext cx="5703042" cy="317907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1100" b="1" i="0" cap="all" spc="-50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2400" baseline="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1050" i="1">
                <a:solidFill>
                  <a:schemeClr val="bg2"/>
                </a:solidFill>
              </a:defRPr>
            </a:lvl3pPr>
            <a:lvl4pPr marL="176178" indent="-176178">
              <a:lnSpc>
                <a:spcPct val="100000"/>
              </a:lnSpc>
              <a:buFont typeface="+mj-lt"/>
              <a:buAutoNum type="arabicPeriod"/>
              <a:defRPr sz="1200">
                <a:solidFill>
                  <a:schemeClr val="bg2"/>
                </a:solidFill>
              </a:defRPr>
            </a:lvl4pPr>
            <a:lvl5pPr marL="176178" indent="-176178">
              <a:lnSpc>
                <a:spcPct val="100000"/>
              </a:lnSpc>
              <a:buFont typeface="+mj-lt"/>
              <a:buAutoNum type="alphaUcPeriod"/>
              <a:defRPr sz="1200" b="0" cap="none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A1F7B2BE-FFF8-4897-A35A-DDFEEB4911B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314564" y="3145672"/>
            <a:ext cx="4074056" cy="318166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3pPr>
            <a:lvl4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4pPr>
            <a:lvl5pPr>
              <a:spcAft>
                <a:spcPts val="0"/>
              </a:spcAft>
              <a:buNone/>
              <a:defRPr sz="1100" b="1" cap="all" baseline="0"/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CF0DD355-BD0E-4C7A-AAD1-CDB85E6B5D3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314564" y="1644651"/>
            <a:ext cx="4074056" cy="1483525"/>
          </a:xfrm>
          <a:solidFill>
            <a:srgbClr val="F6F6F4"/>
          </a:solidFill>
        </p:spPr>
        <p:txBody>
          <a:bodyPr tIns="0" anchor="t" anchorCtr="0"/>
          <a:lstStyle>
            <a:lvl1pPr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735B3C8D-4ACE-428F-8AD3-7A13F1213FD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314566" y="5387835"/>
            <a:ext cx="1628987" cy="318166"/>
          </a:xfrm>
        </p:spPr>
        <p:txBody>
          <a:bodyPr lIns="0" anchor="b" anchorCtr="0"/>
          <a:lstStyle>
            <a:lvl1pPr marL="0" indent="0" algn="l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3pPr>
            <a:lvl4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4pPr>
            <a:lvl5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C7A95160-7865-47B1-BBD0-32DA9C96FEC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758044" y="5387835"/>
            <a:ext cx="1630576" cy="318166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3pPr>
            <a:lvl4pPr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4pPr>
            <a:lvl5pPr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E3623DC9-8DA0-4C2E-9B79-E43514C6D03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314566" y="3905374"/>
            <a:ext cx="1628987" cy="1483525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4FC1400A-42D9-4C67-90D8-FACAEC66223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758044" y="3905375"/>
            <a:ext cx="1630576" cy="1483525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651A90D8-504E-4DC5-901B-5180BA0DE1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604" y="6280502"/>
            <a:ext cx="8144936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endParaRPr lang="en-GB" dirty="0"/>
          </a:p>
        </p:txBody>
      </p:sp>
      <p:sp>
        <p:nvSpPr>
          <p:cNvPr id="21" name="Date_DateCustomA">
            <a:extLst>
              <a:ext uri="{FF2B5EF4-FFF2-40B4-BE49-F238E27FC236}">
                <a16:creationId xmlns:a16="http://schemas.microsoft.com/office/drawing/2014/main" id="{C64ACC7F-7EC9-4D88-B2D9-4BD783C75A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3680" y="6141510"/>
            <a:ext cx="704941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F36191CC-81E4-40E2-A3EA-FD9630412644}" type="datetime1">
              <a:rPr lang="en-GB" smtClean="0"/>
              <a:t>20/01/2020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9182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images (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EF889C6-83CD-4604-AD8C-C94AFB21FC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7030" y="5388899"/>
            <a:ext cx="5703042" cy="316843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1100" b="1" i="0" cap="all" spc="-50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2400" baseline="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1050" i="1">
                <a:solidFill>
                  <a:schemeClr val="bg2"/>
                </a:solidFill>
              </a:defRPr>
            </a:lvl3pPr>
            <a:lvl4pPr marL="176178" indent="-176178">
              <a:lnSpc>
                <a:spcPct val="100000"/>
              </a:lnSpc>
              <a:buFont typeface="+mj-lt"/>
              <a:buAutoNum type="arabicPeriod"/>
              <a:defRPr sz="1200">
                <a:solidFill>
                  <a:schemeClr val="bg2"/>
                </a:solidFill>
              </a:defRPr>
            </a:lvl4pPr>
            <a:lvl5pPr marL="176178" indent="-176178">
              <a:lnSpc>
                <a:spcPct val="100000"/>
              </a:lnSpc>
              <a:buFont typeface="+mj-lt"/>
              <a:buAutoNum type="alphaUcPeriod"/>
              <a:defRPr sz="1200" b="0" cap="none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42DF0A72-5AF0-4ACE-B2DB-4155F465E0B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314564" y="3144193"/>
            <a:ext cx="1628988" cy="318166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3pPr>
            <a:lvl4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4pPr>
            <a:lvl5pPr>
              <a:spcAft>
                <a:spcPts val="0"/>
              </a:spcAft>
              <a:buNone/>
              <a:defRPr sz="1100" b="1" cap="all" baseline="0"/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0F958486-0A01-4664-898B-849018028B9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314564" y="5387953"/>
            <a:ext cx="1628988" cy="318166"/>
          </a:xfrm>
        </p:spPr>
        <p:txBody>
          <a:bodyPr lIns="0" anchor="b" anchorCtr="0"/>
          <a:lstStyle>
            <a:lvl1pPr marL="0" indent="0" algn="l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3pPr>
            <a:lvl4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4pPr>
            <a:lvl5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72AE0D8A-202F-43F6-AB72-839F68F575A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758044" y="3144193"/>
            <a:ext cx="1630576" cy="318166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3pPr>
            <a:lvl4pPr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4pPr>
            <a:lvl5pPr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553D49DA-A17B-44D7-8EBB-64C685A2307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758044" y="5387953"/>
            <a:ext cx="1630576" cy="318166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3pPr>
            <a:lvl4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4pPr>
            <a:lvl5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D7B8568A-A4E1-4039-824E-AC07066BFE6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98618" y="1644652"/>
            <a:ext cx="5701453" cy="3744247"/>
          </a:xfrm>
          <a:solidFill>
            <a:srgbClr val="F6F6F4"/>
          </a:solidFill>
        </p:spPr>
        <p:txBody>
          <a:bodyPr tIns="0" anchor="t" anchorCtr="0"/>
          <a:lstStyle>
            <a:lvl1pPr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CF0DD355-BD0E-4C7A-AAD1-CDB85E6B5D3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314564" y="1644651"/>
            <a:ext cx="1628988" cy="1483525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E3623DC9-8DA0-4C2E-9B79-E43514C6D03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314564" y="3905374"/>
            <a:ext cx="1628988" cy="1483525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79B77179-6BCC-4E37-AE98-B3C52EB6D1B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758044" y="1644652"/>
            <a:ext cx="1630576" cy="1483525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4FC1400A-42D9-4C67-90D8-FACAEC66223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758045" y="3905375"/>
            <a:ext cx="1630575" cy="1483525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Title 7">
            <a:extLst>
              <a:ext uri="{FF2B5EF4-FFF2-40B4-BE49-F238E27FC236}">
                <a16:creationId xmlns:a16="http://schemas.microsoft.com/office/drawing/2014/main" id="{109E8909-9BF2-426F-A556-859081C99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17" y="452438"/>
            <a:ext cx="10590003" cy="74862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89EC51AE-5F71-4517-A9E0-7E30DE0DEA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604" y="6280502"/>
            <a:ext cx="8144936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endParaRPr lang="en-GB" dirty="0"/>
          </a:p>
        </p:txBody>
      </p:sp>
      <p:sp>
        <p:nvSpPr>
          <p:cNvPr id="23" name="Date_DateCustomA">
            <a:extLst>
              <a:ext uri="{FF2B5EF4-FFF2-40B4-BE49-F238E27FC236}">
                <a16:creationId xmlns:a16="http://schemas.microsoft.com/office/drawing/2014/main" id="{9986C71A-FB30-4BC3-80B0-20BC541703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3680" y="6141510"/>
            <a:ext cx="704941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F178DCDE-D1A1-4EB4-8F09-37541DFBB130}" type="datetime1">
              <a:rPr lang="en-GB" smtClean="0"/>
              <a:t>20/01/2020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42793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images (B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EF889C6-83CD-4604-AD8C-C94AFB21FC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7029" y="5387953"/>
            <a:ext cx="3259562" cy="318166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Char char="​"/>
              <a:defRPr sz="1100" b="1" i="0" cap="all" spc="-50" baseline="0">
                <a:solidFill>
                  <a:schemeClr val="tx1"/>
                </a:solidFill>
              </a:defRPr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2400" baseline="0">
                <a:solidFill>
                  <a:schemeClr val="tx2"/>
                </a:solidFill>
              </a:defRPr>
            </a:lvl2pPr>
            <a:lvl3pPr marL="0" indent="0">
              <a:lnSpc>
                <a:spcPct val="100000"/>
              </a:lnSpc>
              <a:buFont typeface="Arial" panose="020B0604020202020204" pitchFamily="34" charset="0"/>
              <a:buChar char="​"/>
              <a:defRPr sz="1050" i="1">
                <a:solidFill>
                  <a:schemeClr val="bg2"/>
                </a:solidFill>
              </a:defRPr>
            </a:lvl3pPr>
            <a:lvl4pPr marL="176178" indent="-176178">
              <a:lnSpc>
                <a:spcPct val="100000"/>
              </a:lnSpc>
              <a:buFont typeface="+mj-lt"/>
              <a:buAutoNum type="arabicPeriod"/>
              <a:defRPr sz="1200">
                <a:solidFill>
                  <a:schemeClr val="bg2"/>
                </a:solidFill>
              </a:defRPr>
            </a:lvl4pPr>
            <a:lvl5pPr marL="176178" indent="-176178">
              <a:lnSpc>
                <a:spcPct val="100000"/>
              </a:lnSpc>
              <a:buFont typeface="+mj-lt"/>
              <a:buAutoNum type="alphaUcPeriod"/>
              <a:defRPr sz="1200" b="0" cap="none" baseline="0"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02B0B2F-7F53-4AFC-9446-DB6C5777E69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875849" y="3145672"/>
            <a:ext cx="6486776" cy="318166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3pPr>
            <a:lvl4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4pPr>
            <a:lvl5pPr>
              <a:spcAft>
                <a:spcPts val="0"/>
              </a:spcAft>
              <a:buNone/>
              <a:defRPr sz="1100" b="1" cap="all" baseline="0"/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0662756F-E3F0-402D-9E22-0BE6B392C8C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871085" y="5387953"/>
            <a:ext cx="1625812" cy="318166"/>
          </a:xfrm>
        </p:spPr>
        <p:txBody>
          <a:bodyPr lIns="0" anchor="b" anchorCtr="0"/>
          <a:lstStyle>
            <a:lvl1pPr marL="0" indent="0" algn="l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3pPr>
            <a:lvl4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4pPr>
            <a:lvl5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BE7208CB-CE86-4F3D-B12C-D8268891AA4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314566" y="5387953"/>
            <a:ext cx="1628987" cy="318166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3pPr>
            <a:lvl4pPr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4pPr>
            <a:lvl5pPr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06E02B92-F862-4F76-B8DC-8C3D1FC7F97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758046" y="5387953"/>
            <a:ext cx="1630575" cy="318166"/>
          </a:xfrm>
        </p:spPr>
        <p:txBody>
          <a:bodyPr lIns="0" anchor="b" anchorCtr="0"/>
          <a:lstStyle>
            <a:lvl1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3pPr>
            <a:lvl4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4pPr>
            <a:lvl5pPr>
              <a:lnSpc>
                <a:spcPct val="80000"/>
              </a:lnSpc>
              <a:spcAft>
                <a:spcPts val="0"/>
              </a:spcAft>
              <a:buNone/>
              <a:defRPr sz="1100" b="1" cap="all" baseline="0"/>
            </a:lvl5pPr>
          </a:lstStyle>
          <a:p>
            <a:pPr lvl="0"/>
            <a:r>
              <a:rPr lang="en-GB"/>
              <a:t>Image text</a:t>
            </a:r>
            <a:endParaRPr lang="en-GB" dirty="0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D7B8568A-A4E1-4039-824E-AC07066BFE6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98618" y="1644652"/>
            <a:ext cx="3257974" cy="3744247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CF0DD355-BD0E-4C7A-AAD1-CDB85E6B5D3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871084" y="1644651"/>
            <a:ext cx="6517536" cy="1483525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32" name="Picture Placeholder 3">
            <a:extLst>
              <a:ext uri="{FF2B5EF4-FFF2-40B4-BE49-F238E27FC236}">
                <a16:creationId xmlns:a16="http://schemas.microsoft.com/office/drawing/2014/main" id="{BD840AF9-BBF8-4202-BC96-375E5BEB71AA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4871085" y="3905096"/>
            <a:ext cx="1628987" cy="1483525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E3623DC9-8DA0-4C2E-9B79-E43514C6D03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314566" y="3905374"/>
            <a:ext cx="1628987" cy="1483525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4FC1400A-42D9-4C67-90D8-FACAEC662237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758045" y="3905375"/>
            <a:ext cx="1630575" cy="1483525"/>
          </a:xfrm>
          <a:solidFill>
            <a:srgbClr val="F6F6F4"/>
          </a:solidFill>
        </p:spPr>
        <p:txBody>
          <a:bodyPr tIns="0" anchor="t" anchorCtr="0"/>
          <a:lstStyle>
            <a:lvl1pPr marL="0" indent="0">
              <a:buNone/>
              <a:defRPr/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7" name="Title 7">
            <a:extLst>
              <a:ext uri="{FF2B5EF4-FFF2-40B4-BE49-F238E27FC236}">
                <a16:creationId xmlns:a16="http://schemas.microsoft.com/office/drawing/2014/main" id="{299AE5C6-8512-40FE-B386-E39B56597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17" y="452438"/>
            <a:ext cx="10590003" cy="74862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DB9DA6D0-8869-4337-BEAF-0ADAFE06FB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604" y="6280502"/>
            <a:ext cx="8144936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endParaRPr lang="en-GB" dirty="0"/>
          </a:p>
        </p:txBody>
      </p:sp>
      <p:sp>
        <p:nvSpPr>
          <p:cNvPr id="24" name="Date_DateCustomA">
            <a:extLst>
              <a:ext uri="{FF2B5EF4-FFF2-40B4-BE49-F238E27FC236}">
                <a16:creationId xmlns:a16="http://schemas.microsoft.com/office/drawing/2014/main" id="{A387D7D7-69FC-41FF-BDFD-687A499B61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3680" y="6141510"/>
            <a:ext cx="704941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5944EB0A-8F31-4F12-A58B-82FA23A642B9}" type="datetime1">
              <a:rPr lang="en-GB" smtClean="0"/>
              <a:t>20/01/2020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977168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ull sl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"/>
          <p:cNvSpPr/>
          <p:nvPr userDrawn="1"/>
        </p:nvSpPr>
        <p:spPr>
          <a:xfrm>
            <a:off x="0" y="0"/>
            <a:ext cx="12191187" cy="68564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12194787" cy="6860012"/>
          </a:xfrm>
          <a:solidFill>
            <a:srgbClr val="F6F6F4"/>
          </a:solidFill>
        </p:spPr>
        <p:txBody>
          <a:bodyPr tIns="0" anchor="t" anchorCtr="0"/>
          <a:lstStyle>
            <a:lvl1pPr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7034" y="452439"/>
            <a:ext cx="10556574" cy="1056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1C804A56-02C2-4000-8DE1-4C682601C75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798617" y="6158174"/>
            <a:ext cx="1220559" cy="255541"/>
          </a:xfrm>
          <a:custGeom>
            <a:avLst/>
            <a:gdLst>
              <a:gd name="connsiteX0" fmla="*/ 10555461 w 20742935"/>
              <a:gd name="connsiteY0" fmla="*/ 2313797 h 4374000"/>
              <a:gd name="connsiteX1" fmla="*/ 11078393 w 20742935"/>
              <a:gd name="connsiteY1" fmla="*/ 2313797 h 4374000"/>
              <a:gd name="connsiteX2" fmla="*/ 11427013 w 20742935"/>
              <a:gd name="connsiteY2" fmla="*/ 2549249 h 4374000"/>
              <a:gd name="connsiteX3" fmla="*/ 11097761 w 20742935"/>
              <a:gd name="connsiteY3" fmla="*/ 2784701 h 4374000"/>
              <a:gd name="connsiteX4" fmla="*/ 10555461 w 20742935"/>
              <a:gd name="connsiteY4" fmla="*/ 2784701 h 4374000"/>
              <a:gd name="connsiteX5" fmla="*/ 10555461 w 20742935"/>
              <a:gd name="connsiteY5" fmla="*/ 2313797 h 4374000"/>
              <a:gd name="connsiteX6" fmla="*/ 5442357 w 20742935"/>
              <a:gd name="connsiteY6" fmla="*/ 1627063 h 4374000"/>
              <a:gd name="connsiteX7" fmla="*/ 5732875 w 20742935"/>
              <a:gd name="connsiteY7" fmla="*/ 2313797 h 4374000"/>
              <a:gd name="connsiteX8" fmla="*/ 5151840 w 20742935"/>
              <a:gd name="connsiteY8" fmla="*/ 2313797 h 4374000"/>
              <a:gd name="connsiteX9" fmla="*/ 2556552 w 20742935"/>
              <a:gd name="connsiteY9" fmla="*/ 1509337 h 4374000"/>
              <a:gd name="connsiteX10" fmla="*/ 3002012 w 20742935"/>
              <a:gd name="connsiteY10" fmla="*/ 1509337 h 4374000"/>
              <a:gd name="connsiteX11" fmla="*/ 3350633 w 20742935"/>
              <a:gd name="connsiteY11" fmla="*/ 1803652 h 4374000"/>
              <a:gd name="connsiteX12" fmla="*/ 3002012 w 20742935"/>
              <a:gd name="connsiteY12" fmla="*/ 2117588 h 4374000"/>
              <a:gd name="connsiteX13" fmla="*/ 2556552 w 20742935"/>
              <a:gd name="connsiteY13" fmla="*/ 2117588 h 4374000"/>
              <a:gd name="connsiteX14" fmla="*/ 2556552 w 20742935"/>
              <a:gd name="connsiteY14" fmla="*/ 1509337 h 4374000"/>
              <a:gd name="connsiteX15" fmla="*/ 10555461 w 20742935"/>
              <a:gd name="connsiteY15" fmla="*/ 1489716 h 4374000"/>
              <a:gd name="connsiteX16" fmla="*/ 11000921 w 20742935"/>
              <a:gd name="connsiteY16" fmla="*/ 1489716 h 4374000"/>
              <a:gd name="connsiteX17" fmla="*/ 11310807 w 20742935"/>
              <a:gd name="connsiteY17" fmla="*/ 1725168 h 4374000"/>
              <a:gd name="connsiteX18" fmla="*/ 10981553 w 20742935"/>
              <a:gd name="connsiteY18" fmla="*/ 1940999 h 4374000"/>
              <a:gd name="connsiteX19" fmla="*/ 10555461 w 20742935"/>
              <a:gd name="connsiteY19" fmla="*/ 1940999 h 4374000"/>
              <a:gd name="connsiteX20" fmla="*/ 10555461 w 20742935"/>
              <a:gd name="connsiteY20" fmla="*/ 1489716 h 4374000"/>
              <a:gd name="connsiteX21" fmla="*/ 10342417 w 20742935"/>
              <a:gd name="connsiteY21" fmla="*/ 1097297 h 4374000"/>
              <a:gd name="connsiteX22" fmla="*/ 10110001 w 20742935"/>
              <a:gd name="connsiteY22" fmla="*/ 1332749 h 4374000"/>
              <a:gd name="connsiteX23" fmla="*/ 10110001 w 20742935"/>
              <a:gd name="connsiteY23" fmla="*/ 2941669 h 4374000"/>
              <a:gd name="connsiteX24" fmla="*/ 10342417 w 20742935"/>
              <a:gd name="connsiteY24" fmla="*/ 3177120 h 4374000"/>
              <a:gd name="connsiteX25" fmla="*/ 11097761 w 20742935"/>
              <a:gd name="connsiteY25" fmla="*/ 3177120 h 4374000"/>
              <a:gd name="connsiteX26" fmla="*/ 11872473 w 20742935"/>
              <a:gd name="connsiteY26" fmla="*/ 2608112 h 4374000"/>
              <a:gd name="connsiteX27" fmla="*/ 11485117 w 20742935"/>
              <a:gd name="connsiteY27" fmla="*/ 2097967 h 4374000"/>
              <a:gd name="connsiteX28" fmla="*/ 11756267 w 20742935"/>
              <a:gd name="connsiteY28" fmla="*/ 1627063 h 4374000"/>
              <a:gd name="connsiteX29" fmla="*/ 11620693 w 20742935"/>
              <a:gd name="connsiteY29" fmla="*/ 1273886 h 4374000"/>
              <a:gd name="connsiteX30" fmla="*/ 11078393 w 20742935"/>
              <a:gd name="connsiteY30" fmla="*/ 1097297 h 4374000"/>
              <a:gd name="connsiteX31" fmla="*/ 2324139 w 20742935"/>
              <a:gd name="connsiteY31" fmla="*/ 1097297 h 4374000"/>
              <a:gd name="connsiteX32" fmla="*/ 2091725 w 20742935"/>
              <a:gd name="connsiteY32" fmla="*/ 1332749 h 4374000"/>
              <a:gd name="connsiteX33" fmla="*/ 2091725 w 20742935"/>
              <a:gd name="connsiteY33" fmla="*/ 2961290 h 4374000"/>
              <a:gd name="connsiteX34" fmla="*/ 2324139 w 20742935"/>
              <a:gd name="connsiteY34" fmla="*/ 3196741 h 4374000"/>
              <a:gd name="connsiteX35" fmla="*/ 2556552 w 20742935"/>
              <a:gd name="connsiteY35" fmla="*/ 2961290 h 4374000"/>
              <a:gd name="connsiteX36" fmla="*/ 2556552 w 20742935"/>
              <a:gd name="connsiteY36" fmla="*/ 2510007 h 4374000"/>
              <a:gd name="connsiteX37" fmla="*/ 2905173 w 20742935"/>
              <a:gd name="connsiteY37" fmla="*/ 2510007 h 4374000"/>
              <a:gd name="connsiteX38" fmla="*/ 3350633 w 20742935"/>
              <a:gd name="connsiteY38" fmla="*/ 3079016 h 4374000"/>
              <a:gd name="connsiteX39" fmla="*/ 3563679 w 20742935"/>
              <a:gd name="connsiteY39" fmla="*/ 3196741 h 4374000"/>
              <a:gd name="connsiteX40" fmla="*/ 3796093 w 20742935"/>
              <a:gd name="connsiteY40" fmla="*/ 2980911 h 4374000"/>
              <a:gd name="connsiteX41" fmla="*/ 3718621 w 20742935"/>
              <a:gd name="connsiteY41" fmla="*/ 2804322 h 4374000"/>
              <a:gd name="connsiteX42" fmla="*/ 3408736 w 20742935"/>
              <a:gd name="connsiteY42" fmla="*/ 2431523 h 4374000"/>
              <a:gd name="connsiteX43" fmla="*/ 3815461 w 20742935"/>
              <a:gd name="connsiteY43" fmla="*/ 1784031 h 4374000"/>
              <a:gd name="connsiteX44" fmla="*/ 3641150 w 20742935"/>
              <a:gd name="connsiteY44" fmla="*/ 1313128 h 4374000"/>
              <a:gd name="connsiteX45" fmla="*/ 3040748 w 20742935"/>
              <a:gd name="connsiteY45" fmla="*/ 1097297 h 4374000"/>
              <a:gd name="connsiteX46" fmla="*/ 2324139 w 20742935"/>
              <a:gd name="connsiteY46" fmla="*/ 1097297 h 4374000"/>
              <a:gd name="connsiteX47" fmla="*/ 17799025 w 20742935"/>
              <a:gd name="connsiteY47" fmla="*/ 1077676 h 4374000"/>
              <a:gd name="connsiteX48" fmla="*/ 17585981 w 20742935"/>
              <a:gd name="connsiteY48" fmla="*/ 1313128 h 4374000"/>
              <a:gd name="connsiteX49" fmla="*/ 17585981 w 20742935"/>
              <a:gd name="connsiteY49" fmla="*/ 2941669 h 4374000"/>
              <a:gd name="connsiteX50" fmla="*/ 17799025 w 20742935"/>
              <a:gd name="connsiteY50" fmla="*/ 3177120 h 4374000"/>
              <a:gd name="connsiteX51" fmla="*/ 18883625 w 20742935"/>
              <a:gd name="connsiteY51" fmla="*/ 3177120 h 4374000"/>
              <a:gd name="connsiteX52" fmla="*/ 19077301 w 20742935"/>
              <a:gd name="connsiteY52" fmla="*/ 2980911 h 4374000"/>
              <a:gd name="connsiteX53" fmla="*/ 18883625 w 20742935"/>
              <a:gd name="connsiteY53" fmla="*/ 2765080 h 4374000"/>
              <a:gd name="connsiteX54" fmla="*/ 18031441 w 20742935"/>
              <a:gd name="connsiteY54" fmla="*/ 2765080 h 4374000"/>
              <a:gd name="connsiteX55" fmla="*/ 18031441 w 20742935"/>
              <a:gd name="connsiteY55" fmla="*/ 1313128 h 4374000"/>
              <a:gd name="connsiteX56" fmla="*/ 17799025 w 20742935"/>
              <a:gd name="connsiteY56" fmla="*/ 1077676 h 4374000"/>
              <a:gd name="connsiteX57" fmla="*/ 15707301 w 20742935"/>
              <a:gd name="connsiteY57" fmla="*/ 1077676 h 4374000"/>
              <a:gd name="connsiteX58" fmla="*/ 15474889 w 20742935"/>
              <a:gd name="connsiteY58" fmla="*/ 1313128 h 4374000"/>
              <a:gd name="connsiteX59" fmla="*/ 15474889 w 20742935"/>
              <a:gd name="connsiteY59" fmla="*/ 2941669 h 4374000"/>
              <a:gd name="connsiteX60" fmla="*/ 15707301 w 20742935"/>
              <a:gd name="connsiteY60" fmla="*/ 3177120 h 4374000"/>
              <a:gd name="connsiteX61" fmla="*/ 16772533 w 20742935"/>
              <a:gd name="connsiteY61" fmla="*/ 3177120 h 4374000"/>
              <a:gd name="connsiteX62" fmla="*/ 16985577 w 20742935"/>
              <a:gd name="connsiteY62" fmla="*/ 2980911 h 4374000"/>
              <a:gd name="connsiteX63" fmla="*/ 16772533 w 20742935"/>
              <a:gd name="connsiteY63" fmla="*/ 2765080 h 4374000"/>
              <a:gd name="connsiteX64" fmla="*/ 15939717 w 20742935"/>
              <a:gd name="connsiteY64" fmla="*/ 2765080 h 4374000"/>
              <a:gd name="connsiteX65" fmla="*/ 15939717 w 20742935"/>
              <a:gd name="connsiteY65" fmla="*/ 1313128 h 4374000"/>
              <a:gd name="connsiteX66" fmla="*/ 15707301 w 20742935"/>
              <a:gd name="connsiteY66" fmla="*/ 1077676 h 4374000"/>
              <a:gd name="connsiteX67" fmla="*/ 7417875 w 20742935"/>
              <a:gd name="connsiteY67" fmla="*/ 1077676 h 4374000"/>
              <a:gd name="connsiteX68" fmla="*/ 7166093 w 20742935"/>
              <a:gd name="connsiteY68" fmla="*/ 1293507 h 4374000"/>
              <a:gd name="connsiteX69" fmla="*/ 7166093 w 20742935"/>
              <a:gd name="connsiteY69" fmla="*/ 2961290 h 4374000"/>
              <a:gd name="connsiteX70" fmla="*/ 7398507 w 20742935"/>
              <a:gd name="connsiteY70" fmla="*/ 3196741 h 4374000"/>
              <a:gd name="connsiteX71" fmla="*/ 7611553 w 20742935"/>
              <a:gd name="connsiteY71" fmla="*/ 2961290 h 4374000"/>
              <a:gd name="connsiteX72" fmla="*/ 7611553 w 20742935"/>
              <a:gd name="connsiteY72" fmla="*/ 1940999 h 4374000"/>
              <a:gd name="connsiteX73" fmla="*/ 7998909 w 20742935"/>
              <a:gd name="connsiteY73" fmla="*/ 2549249 h 4374000"/>
              <a:gd name="connsiteX74" fmla="*/ 8192589 w 20742935"/>
              <a:gd name="connsiteY74" fmla="*/ 2666975 h 4374000"/>
              <a:gd name="connsiteX75" fmla="*/ 8386265 w 20742935"/>
              <a:gd name="connsiteY75" fmla="*/ 2549249 h 4374000"/>
              <a:gd name="connsiteX76" fmla="*/ 8773621 w 20742935"/>
              <a:gd name="connsiteY76" fmla="*/ 1921378 h 4374000"/>
              <a:gd name="connsiteX77" fmla="*/ 8773621 w 20742935"/>
              <a:gd name="connsiteY77" fmla="*/ 2961290 h 4374000"/>
              <a:gd name="connsiteX78" fmla="*/ 9006037 w 20742935"/>
              <a:gd name="connsiteY78" fmla="*/ 3196741 h 4374000"/>
              <a:gd name="connsiteX79" fmla="*/ 9238449 w 20742935"/>
              <a:gd name="connsiteY79" fmla="*/ 2961290 h 4374000"/>
              <a:gd name="connsiteX80" fmla="*/ 9238449 w 20742935"/>
              <a:gd name="connsiteY80" fmla="*/ 1293507 h 4374000"/>
              <a:gd name="connsiteX81" fmla="*/ 8986669 w 20742935"/>
              <a:gd name="connsiteY81" fmla="*/ 1077676 h 4374000"/>
              <a:gd name="connsiteX82" fmla="*/ 8734887 w 20742935"/>
              <a:gd name="connsiteY82" fmla="*/ 1215023 h 4374000"/>
              <a:gd name="connsiteX83" fmla="*/ 8211955 w 20742935"/>
              <a:gd name="connsiteY83" fmla="*/ 2097967 h 4374000"/>
              <a:gd name="connsiteX84" fmla="*/ 7669657 w 20742935"/>
              <a:gd name="connsiteY84" fmla="*/ 1215023 h 4374000"/>
              <a:gd name="connsiteX85" fmla="*/ 7417875 w 20742935"/>
              <a:gd name="connsiteY85" fmla="*/ 1077676 h 4374000"/>
              <a:gd name="connsiteX86" fmla="*/ 5461725 w 20742935"/>
              <a:gd name="connsiteY86" fmla="*/ 1058055 h 4374000"/>
              <a:gd name="connsiteX87" fmla="*/ 5171208 w 20742935"/>
              <a:gd name="connsiteY87" fmla="*/ 1234644 h 4374000"/>
              <a:gd name="connsiteX88" fmla="*/ 4454599 w 20742935"/>
              <a:gd name="connsiteY88" fmla="*/ 2882806 h 4374000"/>
              <a:gd name="connsiteX89" fmla="*/ 4435231 w 20742935"/>
              <a:gd name="connsiteY89" fmla="*/ 3000532 h 4374000"/>
              <a:gd name="connsiteX90" fmla="*/ 4648277 w 20742935"/>
              <a:gd name="connsiteY90" fmla="*/ 3196741 h 4374000"/>
              <a:gd name="connsiteX91" fmla="*/ 4841955 w 20742935"/>
              <a:gd name="connsiteY91" fmla="*/ 3059395 h 4374000"/>
              <a:gd name="connsiteX92" fmla="*/ 4996897 w 20742935"/>
              <a:gd name="connsiteY92" fmla="*/ 2706217 h 4374000"/>
              <a:gd name="connsiteX93" fmla="*/ 5907185 w 20742935"/>
              <a:gd name="connsiteY93" fmla="*/ 2706217 h 4374000"/>
              <a:gd name="connsiteX94" fmla="*/ 6042760 w 20742935"/>
              <a:gd name="connsiteY94" fmla="*/ 3059395 h 4374000"/>
              <a:gd name="connsiteX95" fmla="*/ 6255805 w 20742935"/>
              <a:gd name="connsiteY95" fmla="*/ 3196741 h 4374000"/>
              <a:gd name="connsiteX96" fmla="*/ 6468853 w 20742935"/>
              <a:gd name="connsiteY96" fmla="*/ 3000532 h 4374000"/>
              <a:gd name="connsiteX97" fmla="*/ 6449485 w 20742935"/>
              <a:gd name="connsiteY97" fmla="*/ 2882806 h 4374000"/>
              <a:gd name="connsiteX98" fmla="*/ 5732875 w 20742935"/>
              <a:gd name="connsiteY98" fmla="*/ 1234644 h 4374000"/>
              <a:gd name="connsiteX99" fmla="*/ 5461725 w 20742935"/>
              <a:gd name="connsiteY99" fmla="*/ 1058055 h 4374000"/>
              <a:gd name="connsiteX100" fmla="*/ 847119 w 20742935"/>
              <a:gd name="connsiteY100" fmla="*/ 0 h 4374000"/>
              <a:gd name="connsiteX101" fmla="*/ 14021983 w 20742935"/>
              <a:gd name="connsiteY101" fmla="*/ 0 h 4374000"/>
              <a:gd name="connsiteX102" fmla="*/ 14021847 w 20742935"/>
              <a:gd name="connsiteY102" fmla="*/ 630 h 4374000"/>
              <a:gd name="connsiteX103" fmla="*/ 13789889 w 20742935"/>
              <a:gd name="connsiteY103" fmla="*/ 1077676 h 4374000"/>
              <a:gd name="connsiteX104" fmla="*/ 13615577 w 20742935"/>
              <a:gd name="connsiteY104" fmla="*/ 1058055 h 4374000"/>
              <a:gd name="connsiteX105" fmla="*/ 12511613 w 20742935"/>
              <a:gd name="connsiteY105" fmla="*/ 2137209 h 4374000"/>
              <a:gd name="connsiteX106" fmla="*/ 13596209 w 20742935"/>
              <a:gd name="connsiteY106" fmla="*/ 3216362 h 4374000"/>
              <a:gd name="connsiteX107" fmla="*/ 14700175 w 20742935"/>
              <a:gd name="connsiteY107" fmla="*/ 2137209 h 4374000"/>
              <a:gd name="connsiteX108" fmla="*/ 14583969 w 20742935"/>
              <a:gd name="connsiteY108" fmla="*/ 1646684 h 4374000"/>
              <a:gd name="connsiteX109" fmla="*/ 14196613 w 20742935"/>
              <a:gd name="connsiteY109" fmla="*/ 1940999 h 4374000"/>
              <a:gd name="connsiteX110" fmla="*/ 14235349 w 20742935"/>
              <a:gd name="connsiteY110" fmla="*/ 2137209 h 4374000"/>
              <a:gd name="connsiteX111" fmla="*/ 13615577 w 20742935"/>
              <a:gd name="connsiteY111" fmla="*/ 2784701 h 4374000"/>
              <a:gd name="connsiteX112" fmla="*/ 12976439 w 20742935"/>
              <a:gd name="connsiteY112" fmla="*/ 2137209 h 4374000"/>
              <a:gd name="connsiteX113" fmla="*/ 13596209 w 20742935"/>
              <a:gd name="connsiteY113" fmla="*/ 1489716 h 4374000"/>
              <a:gd name="connsiteX114" fmla="*/ 13693049 w 20742935"/>
              <a:gd name="connsiteY114" fmla="*/ 1489716 h 4374000"/>
              <a:gd name="connsiteX115" fmla="*/ 13518737 w 20742935"/>
              <a:gd name="connsiteY115" fmla="*/ 2274556 h 4374000"/>
              <a:gd name="connsiteX116" fmla="*/ 13576841 w 20742935"/>
              <a:gd name="connsiteY116" fmla="*/ 2313797 h 4374000"/>
              <a:gd name="connsiteX117" fmla="*/ 15302449 w 20742935"/>
              <a:gd name="connsiteY117" fmla="*/ 208867 h 4374000"/>
              <a:gd name="connsiteX118" fmla="*/ 15473677 w 20742935"/>
              <a:gd name="connsiteY118" fmla="*/ 0 h 4374000"/>
              <a:gd name="connsiteX119" fmla="*/ 19895817 w 20742935"/>
              <a:gd name="connsiteY119" fmla="*/ 0 h 4374000"/>
              <a:gd name="connsiteX120" fmla="*/ 20086775 w 20742935"/>
              <a:gd name="connsiteY120" fmla="*/ 11552 h 4374000"/>
              <a:gd name="connsiteX121" fmla="*/ 20739957 w 20742935"/>
              <a:gd name="connsiteY121" fmla="*/ 787481 h 4374000"/>
              <a:gd name="connsiteX122" fmla="*/ 20742935 w 20742935"/>
              <a:gd name="connsiteY122" fmla="*/ 901016 h 4374000"/>
              <a:gd name="connsiteX123" fmla="*/ 20742935 w 20742935"/>
              <a:gd name="connsiteY123" fmla="*/ 3471506 h 4374000"/>
              <a:gd name="connsiteX124" fmla="*/ 20739957 w 20742935"/>
              <a:gd name="connsiteY124" fmla="*/ 3585041 h 4374000"/>
              <a:gd name="connsiteX125" fmla="*/ 19871385 w 20742935"/>
              <a:gd name="connsiteY125" fmla="*/ 4374000 h 4374000"/>
              <a:gd name="connsiteX126" fmla="*/ 871552 w 20742935"/>
              <a:gd name="connsiteY126" fmla="*/ 4374000 h 4374000"/>
              <a:gd name="connsiteX127" fmla="*/ 0 w 20742935"/>
              <a:gd name="connsiteY127" fmla="*/ 3471435 h 4374000"/>
              <a:gd name="connsiteX128" fmla="*/ 0 w 20742935"/>
              <a:gd name="connsiteY128" fmla="*/ 901087 h 4374000"/>
              <a:gd name="connsiteX129" fmla="*/ 656161 w 20742935"/>
              <a:gd name="connsiteY129" fmla="*/ 11552 h 437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</a:cxnLst>
            <a:rect l="l" t="t" r="r" b="b"/>
            <a:pathLst>
              <a:path w="20742935" h="4374000">
                <a:moveTo>
                  <a:pt x="10555461" y="2313797"/>
                </a:moveTo>
                <a:cubicBezTo>
                  <a:pt x="10555461" y="2313797"/>
                  <a:pt x="10555461" y="2313797"/>
                  <a:pt x="11078393" y="2313797"/>
                </a:cubicBezTo>
                <a:cubicBezTo>
                  <a:pt x="11310807" y="2313797"/>
                  <a:pt x="11427013" y="2411902"/>
                  <a:pt x="11427013" y="2549249"/>
                </a:cubicBezTo>
                <a:cubicBezTo>
                  <a:pt x="11427013" y="2706217"/>
                  <a:pt x="11291439" y="2784701"/>
                  <a:pt x="11097761" y="2784701"/>
                </a:cubicBezTo>
                <a:cubicBezTo>
                  <a:pt x="11097761" y="2784701"/>
                  <a:pt x="11097761" y="2784701"/>
                  <a:pt x="10555461" y="2784701"/>
                </a:cubicBezTo>
                <a:cubicBezTo>
                  <a:pt x="10555461" y="2784701"/>
                  <a:pt x="10555461" y="2784701"/>
                  <a:pt x="10555461" y="2313797"/>
                </a:cubicBezTo>
                <a:close/>
                <a:moveTo>
                  <a:pt x="5442357" y="1627063"/>
                </a:moveTo>
                <a:cubicBezTo>
                  <a:pt x="5442357" y="1627063"/>
                  <a:pt x="5442357" y="1627063"/>
                  <a:pt x="5732875" y="2313797"/>
                </a:cubicBezTo>
                <a:cubicBezTo>
                  <a:pt x="5732875" y="2313797"/>
                  <a:pt x="5732875" y="2313797"/>
                  <a:pt x="5151840" y="2313797"/>
                </a:cubicBezTo>
                <a:close/>
                <a:moveTo>
                  <a:pt x="2556552" y="1509337"/>
                </a:moveTo>
                <a:cubicBezTo>
                  <a:pt x="2556552" y="1509337"/>
                  <a:pt x="2556552" y="1509337"/>
                  <a:pt x="3002012" y="1509337"/>
                </a:cubicBezTo>
                <a:cubicBezTo>
                  <a:pt x="3215058" y="1509337"/>
                  <a:pt x="3350633" y="1607442"/>
                  <a:pt x="3350633" y="1803652"/>
                </a:cubicBezTo>
                <a:cubicBezTo>
                  <a:pt x="3350633" y="1980241"/>
                  <a:pt x="3234426" y="2117588"/>
                  <a:pt x="3002012" y="2117588"/>
                </a:cubicBezTo>
                <a:cubicBezTo>
                  <a:pt x="3002012" y="2117588"/>
                  <a:pt x="3002012" y="2117588"/>
                  <a:pt x="2556552" y="2117588"/>
                </a:cubicBezTo>
                <a:cubicBezTo>
                  <a:pt x="2556552" y="2117588"/>
                  <a:pt x="2556552" y="2117588"/>
                  <a:pt x="2556552" y="1509337"/>
                </a:cubicBezTo>
                <a:close/>
                <a:moveTo>
                  <a:pt x="10555461" y="1489716"/>
                </a:moveTo>
                <a:cubicBezTo>
                  <a:pt x="10555461" y="1489716"/>
                  <a:pt x="10555461" y="1489716"/>
                  <a:pt x="11000921" y="1489716"/>
                </a:cubicBezTo>
                <a:cubicBezTo>
                  <a:pt x="11194601" y="1489716"/>
                  <a:pt x="11310807" y="1568200"/>
                  <a:pt x="11310807" y="1725168"/>
                </a:cubicBezTo>
                <a:cubicBezTo>
                  <a:pt x="11310807" y="1882136"/>
                  <a:pt x="11175233" y="1940999"/>
                  <a:pt x="10981553" y="1940999"/>
                </a:cubicBezTo>
                <a:cubicBezTo>
                  <a:pt x="10981553" y="1940999"/>
                  <a:pt x="10981553" y="1940999"/>
                  <a:pt x="10555461" y="1940999"/>
                </a:cubicBezTo>
                <a:cubicBezTo>
                  <a:pt x="10555461" y="1940999"/>
                  <a:pt x="10555461" y="1940999"/>
                  <a:pt x="10555461" y="1489716"/>
                </a:cubicBezTo>
                <a:close/>
                <a:moveTo>
                  <a:pt x="10342417" y="1097297"/>
                </a:moveTo>
                <a:cubicBezTo>
                  <a:pt x="10206841" y="1097297"/>
                  <a:pt x="10110001" y="1175781"/>
                  <a:pt x="10110001" y="1332749"/>
                </a:cubicBezTo>
                <a:cubicBezTo>
                  <a:pt x="10110001" y="1332749"/>
                  <a:pt x="10110001" y="1332749"/>
                  <a:pt x="10110001" y="2941669"/>
                </a:cubicBezTo>
                <a:cubicBezTo>
                  <a:pt x="10110001" y="3098637"/>
                  <a:pt x="10206841" y="3177120"/>
                  <a:pt x="10342417" y="3177120"/>
                </a:cubicBezTo>
                <a:cubicBezTo>
                  <a:pt x="10342417" y="3177120"/>
                  <a:pt x="10342417" y="3177120"/>
                  <a:pt x="11097761" y="3177120"/>
                </a:cubicBezTo>
                <a:cubicBezTo>
                  <a:pt x="11562589" y="3177120"/>
                  <a:pt x="11872473" y="3000532"/>
                  <a:pt x="11872473" y="2608112"/>
                </a:cubicBezTo>
                <a:cubicBezTo>
                  <a:pt x="11872473" y="2313797"/>
                  <a:pt x="11717531" y="2176451"/>
                  <a:pt x="11485117" y="2097967"/>
                </a:cubicBezTo>
                <a:cubicBezTo>
                  <a:pt x="11640061" y="1999862"/>
                  <a:pt x="11756267" y="1882136"/>
                  <a:pt x="11756267" y="1627063"/>
                </a:cubicBezTo>
                <a:cubicBezTo>
                  <a:pt x="11756267" y="1489716"/>
                  <a:pt x="11717531" y="1371991"/>
                  <a:pt x="11620693" y="1273886"/>
                </a:cubicBezTo>
                <a:cubicBezTo>
                  <a:pt x="11504485" y="1156160"/>
                  <a:pt x="11310807" y="1097297"/>
                  <a:pt x="11078393" y="1097297"/>
                </a:cubicBezTo>
                <a:close/>
                <a:moveTo>
                  <a:pt x="2324139" y="1097297"/>
                </a:moveTo>
                <a:cubicBezTo>
                  <a:pt x="2188564" y="1097297"/>
                  <a:pt x="2091725" y="1175781"/>
                  <a:pt x="2091725" y="1332749"/>
                </a:cubicBezTo>
                <a:lnTo>
                  <a:pt x="2091725" y="2961290"/>
                </a:lnTo>
                <a:cubicBezTo>
                  <a:pt x="2091725" y="3118258"/>
                  <a:pt x="2188564" y="3196741"/>
                  <a:pt x="2324139" y="3196741"/>
                </a:cubicBezTo>
                <a:cubicBezTo>
                  <a:pt x="2459713" y="3196741"/>
                  <a:pt x="2556552" y="3118258"/>
                  <a:pt x="2556552" y="2961290"/>
                </a:cubicBezTo>
                <a:cubicBezTo>
                  <a:pt x="2556552" y="2961290"/>
                  <a:pt x="2556552" y="2961290"/>
                  <a:pt x="2556552" y="2510007"/>
                </a:cubicBezTo>
                <a:cubicBezTo>
                  <a:pt x="2556552" y="2510007"/>
                  <a:pt x="2556552" y="2510007"/>
                  <a:pt x="2905173" y="2510007"/>
                </a:cubicBezTo>
                <a:cubicBezTo>
                  <a:pt x="2905173" y="2510007"/>
                  <a:pt x="2905173" y="2510007"/>
                  <a:pt x="3350633" y="3079016"/>
                </a:cubicBezTo>
                <a:cubicBezTo>
                  <a:pt x="3408736" y="3157500"/>
                  <a:pt x="3466840" y="3196741"/>
                  <a:pt x="3563679" y="3196741"/>
                </a:cubicBezTo>
                <a:cubicBezTo>
                  <a:pt x="3679886" y="3196741"/>
                  <a:pt x="3796093" y="3098637"/>
                  <a:pt x="3796093" y="2980911"/>
                </a:cubicBezTo>
                <a:cubicBezTo>
                  <a:pt x="3796093" y="2902427"/>
                  <a:pt x="3757357" y="2863185"/>
                  <a:pt x="3718621" y="2804322"/>
                </a:cubicBezTo>
                <a:cubicBezTo>
                  <a:pt x="3718621" y="2804322"/>
                  <a:pt x="3718621" y="2804322"/>
                  <a:pt x="3408736" y="2431523"/>
                </a:cubicBezTo>
                <a:cubicBezTo>
                  <a:pt x="3660518" y="2313797"/>
                  <a:pt x="3815461" y="2117588"/>
                  <a:pt x="3815461" y="1784031"/>
                </a:cubicBezTo>
                <a:cubicBezTo>
                  <a:pt x="3815461" y="1587821"/>
                  <a:pt x="3757357" y="1430854"/>
                  <a:pt x="3641150" y="1313128"/>
                </a:cubicBezTo>
                <a:cubicBezTo>
                  <a:pt x="3505575" y="1175781"/>
                  <a:pt x="3311897" y="1097297"/>
                  <a:pt x="3040748" y="1097297"/>
                </a:cubicBezTo>
                <a:cubicBezTo>
                  <a:pt x="3040748" y="1097297"/>
                  <a:pt x="3040748" y="1097297"/>
                  <a:pt x="2324139" y="1097297"/>
                </a:cubicBezTo>
                <a:close/>
                <a:moveTo>
                  <a:pt x="17799025" y="1077676"/>
                </a:moveTo>
                <a:cubicBezTo>
                  <a:pt x="17682821" y="1077676"/>
                  <a:pt x="17585981" y="1156160"/>
                  <a:pt x="17585981" y="1313128"/>
                </a:cubicBezTo>
                <a:cubicBezTo>
                  <a:pt x="17585981" y="1313128"/>
                  <a:pt x="17585981" y="1313128"/>
                  <a:pt x="17585981" y="2941669"/>
                </a:cubicBezTo>
                <a:cubicBezTo>
                  <a:pt x="17585981" y="3098637"/>
                  <a:pt x="17682821" y="3177120"/>
                  <a:pt x="17799025" y="3177120"/>
                </a:cubicBezTo>
                <a:lnTo>
                  <a:pt x="18883625" y="3177120"/>
                </a:lnTo>
                <a:cubicBezTo>
                  <a:pt x="18999833" y="3177120"/>
                  <a:pt x="19077301" y="3098637"/>
                  <a:pt x="19077301" y="2980911"/>
                </a:cubicBezTo>
                <a:cubicBezTo>
                  <a:pt x="19077301" y="2843564"/>
                  <a:pt x="18999833" y="2765080"/>
                  <a:pt x="18883625" y="2765080"/>
                </a:cubicBezTo>
                <a:cubicBezTo>
                  <a:pt x="18883625" y="2765080"/>
                  <a:pt x="18883625" y="2765080"/>
                  <a:pt x="18031441" y="2765080"/>
                </a:cubicBezTo>
                <a:cubicBezTo>
                  <a:pt x="18031441" y="2765080"/>
                  <a:pt x="18031441" y="2765080"/>
                  <a:pt x="18031441" y="1313128"/>
                </a:cubicBezTo>
                <a:cubicBezTo>
                  <a:pt x="18031441" y="1156160"/>
                  <a:pt x="17934601" y="1077676"/>
                  <a:pt x="17799025" y="1077676"/>
                </a:cubicBezTo>
                <a:close/>
                <a:moveTo>
                  <a:pt x="15707301" y="1077676"/>
                </a:moveTo>
                <a:cubicBezTo>
                  <a:pt x="15571727" y="1077676"/>
                  <a:pt x="15474889" y="1156160"/>
                  <a:pt x="15474889" y="1313128"/>
                </a:cubicBezTo>
                <a:cubicBezTo>
                  <a:pt x="15474889" y="1313128"/>
                  <a:pt x="15474889" y="1313128"/>
                  <a:pt x="15474889" y="2941669"/>
                </a:cubicBezTo>
                <a:cubicBezTo>
                  <a:pt x="15474889" y="3098637"/>
                  <a:pt x="15571727" y="3177120"/>
                  <a:pt x="15707301" y="3177120"/>
                </a:cubicBezTo>
                <a:lnTo>
                  <a:pt x="16772533" y="3177120"/>
                </a:lnTo>
                <a:cubicBezTo>
                  <a:pt x="16888737" y="3177120"/>
                  <a:pt x="16985577" y="3098637"/>
                  <a:pt x="16985577" y="2980911"/>
                </a:cubicBezTo>
                <a:cubicBezTo>
                  <a:pt x="16985577" y="2843564"/>
                  <a:pt x="16888737" y="2765080"/>
                  <a:pt x="16772533" y="2765080"/>
                </a:cubicBezTo>
                <a:cubicBezTo>
                  <a:pt x="16772533" y="2765080"/>
                  <a:pt x="16772533" y="2765080"/>
                  <a:pt x="15939717" y="2765080"/>
                </a:cubicBezTo>
                <a:cubicBezTo>
                  <a:pt x="15939717" y="2765080"/>
                  <a:pt x="15939717" y="2765080"/>
                  <a:pt x="15939717" y="1313128"/>
                </a:cubicBezTo>
                <a:cubicBezTo>
                  <a:pt x="15939717" y="1156160"/>
                  <a:pt x="15842877" y="1077676"/>
                  <a:pt x="15707301" y="1077676"/>
                </a:cubicBezTo>
                <a:close/>
                <a:moveTo>
                  <a:pt x="7417875" y="1077676"/>
                </a:moveTo>
                <a:cubicBezTo>
                  <a:pt x="7301669" y="1077676"/>
                  <a:pt x="7166093" y="1156160"/>
                  <a:pt x="7166093" y="1293507"/>
                </a:cubicBezTo>
                <a:cubicBezTo>
                  <a:pt x="7166093" y="1293507"/>
                  <a:pt x="7166093" y="1293507"/>
                  <a:pt x="7166093" y="2961290"/>
                </a:cubicBezTo>
                <a:cubicBezTo>
                  <a:pt x="7166093" y="3118258"/>
                  <a:pt x="7262933" y="3196741"/>
                  <a:pt x="7398507" y="3196741"/>
                </a:cubicBezTo>
                <a:cubicBezTo>
                  <a:pt x="7514713" y="3196741"/>
                  <a:pt x="7611553" y="3118258"/>
                  <a:pt x="7611553" y="2961290"/>
                </a:cubicBezTo>
                <a:cubicBezTo>
                  <a:pt x="7611553" y="2961290"/>
                  <a:pt x="7611553" y="2961290"/>
                  <a:pt x="7611553" y="1940999"/>
                </a:cubicBezTo>
                <a:cubicBezTo>
                  <a:pt x="7611553" y="1940999"/>
                  <a:pt x="7611553" y="1940999"/>
                  <a:pt x="7998909" y="2549249"/>
                </a:cubicBezTo>
                <a:cubicBezTo>
                  <a:pt x="8057013" y="2627733"/>
                  <a:pt x="8115117" y="2666975"/>
                  <a:pt x="8192589" y="2666975"/>
                </a:cubicBezTo>
                <a:cubicBezTo>
                  <a:pt x="8289427" y="2666975"/>
                  <a:pt x="8347531" y="2627733"/>
                  <a:pt x="8386265" y="2549249"/>
                </a:cubicBezTo>
                <a:cubicBezTo>
                  <a:pt x="8386265" y="2549249"/>
                  <a:pt x="8386265" y="2549249"/>
                  <a:pt x="8773621" y="1921378"/>
                </a:cubicBezTo>
                <a:cubicBezTo>
                  <a:pt x="8773621" y="1921378"/>
                  <a:pt x="8773621" y="1921378"/>
                  <a:pt x="8773621" y="2961290"/>
                </a:cubicBezTo>
                <a:cubicBezTo>
                  <a:pt x="8773621" y="3118258"/>
                  <a:pt x="8870461" y="3196741"/>
                  <a:pt x="9006037" y="3196741"/>
                </a:cubicBezTo>
                <a:cubicBezTo>
                  <a:pt x="9141611" y="3196741"/>
                  <a:pt x="9238449" y="3118258"/>
                  <a:pt x="9238449" y="2961290"/>
                </a:cubicBezTo>
                <a:lnTo>
                  <a:pt x="9238449" y="1293507"/>
                </a:lnTo>
                <a:cubicBezTo>
                  <a:pt x="9238449" y="1156160"/>
                  <a:pt x="9102875" y="1077676"/>
                  <a:pt x="8986669" y="1077676"/>
                </a:cubicBezTo>
                <a:cubicBezTo>
                  <a:pt x="8870461" y="1077676"/>
                  <a:pt x="8792989" y="1116918"/>
                  <a:pt x="8734887" y="1215023"/>
                </a:cubicBezTo>
                <a:cubicBezTo>
                  <a:pt x="8734887" y="1215023"/>
                  <a:pt x="8734887" y="1215023"/>
                  <a:pt x="8211955" y="2097967"/>
                </a:cubicBezTo>
                <a:cubicBezTo>
                  <a:pt x="8211955" y="2097967"/>
                  <a:pt x="8211955" y="2097967"/>
                  <a:pt x="7669657" y="1215023"/>
                </a:cubicBezTo>
                <a:cubicBezTo>
                  <a:pt x="7611553" y="1116918"/>
                  <a:pt x="7534081" y="1077676"/>
                  <a:pt x="7417875" y="1077676"/>
                </a:cubicBezTo>
                <a:close/>
                <a:moveTo>
                  <a:pt x="5461725" y="1058055"/>
                </a:moveTo>
                <a:cubicBezTo>
                  <a:pt x="5306783" y="1058055"/>
                  <a:pt x="5229311" y="1136539"/>
                  <a:pt x="5171208" y="1234644"/>
                </a:cubicBezTo>
                <a:cubicBezTo>
                  <a:pt x="5171208" y="1234644"/>
                  <a:pt x="5171208" y="1234644"/>
                  <a:pt x="4454599" y="2882806"/>
                </a:cubicBezTo>
                <a:cubicBezTo>
                  <a:pt x="4435231" y="2922048"/>
                  <a:pt x="4435231" y="2961290"/>
                  <a:pt x="4435231" y="3000532"/>
                </a:cubicBezTo>
                <a:cubicBezTo>
                  <a:pt x="4435231" y="3118258"/>
                  <a:pt x="4532070" y="3196741"/>
                  <a:pt x="4648277" y="3196741"/>
                </a:cubicBezTo>
                <a:cubicBezTo>
                  <a:pt x="4745116" y="3196741"/>
                  <a:pt x="4803219" y="3157500"/>
                  <a:pt x="4841955" y="3059395"/>
                </a:cubicBezTo>
                <a:cubicBezTo>
                  <a:pt x="4841955" y="3059395"/>
                  <a:pt x="4841955" y="3059395"/>
                  <a:pt x="4996897" y="2706217"/>
                </a:cubicBezTo>
                <a:cubicBezTo>
                  <a:pt x="4996897" y="2706217"/>
                  <a:pt x="4996897" y="2706217"/>
                  <a:pt x="5907185" y="2706217"/>
                </a:cubicBezTo>
                <a:lnTo>
                  <a:pt x="6042760" y="3059395"/>
                </a:lnTo>
                <a:cubicBezTo>
                  <a:pt x="6081495" y="3157500"/>
                  <a:pt x="6158967" y="3196741"/>
                  <a:pt x="6255805" y="3196741"/>
                </a:cubicBezTo>
                <a:cubicBezTo>
                  <a:pt x="6372013" y="3196741"/>
                  <a:pt x="6468853" y="3118258"/>
                  <a:pt x="6468853" y="3000532"/>
                </a:cubicBezTo>
                <a:cubicBezTo>
                  <a:pt x="6468853" y="2961290"/>
                  <a:pt x="6468853" y="2922048"/>
                  <a:pt x="6449485" y="2882806"/>
                </a:cubicBezTo>
                <a:cubicBezTo>
                  <a:pt x="6449485" y="2882806"/>
                  <a:pt x="6449485" y="2882806"/>
                  <a:pt x="5732875" y="1234644"/>
                </a:cubicBezTo>
                <a:cubicBezTo>
                  <a:pt x="5674771" y="1136539"/>
                  <a:pt x="5597300" y="1058055"/>
                  <a:pt x="5461725" y="1058055"/>
                </a:cubicBezTo>
                <a:close/>
                <a:moveTo>
                  <a:pt x="847119" y="0"/>
                </a:moveTo>
                <a:lnTo>
                  <a:pt x="14021983" y="0"/>
                </a:lnTo>
                <a:lnTo>
                  <a:pt x="14021847" y="630"/>
                </a:lnTo>
                <a:cubicBezTo>
                  <a:pt x="14018669" y="15384"/>
                  <a:pt x="13993249" y="133416"/>
                  <a:pt x="13789889" y="1077676"/>
                </a:cubicBezTo>
                <a:cubicBezTo>
                  <a:pt x="13731785" y="1058055"/>
                  <a:pt x="13673681" y="1058055"/>
                  <a:pt x="13615577" y="1058055"/>
                </a:cubicBezTo>
                <a:cubicBezTo>
                  <a:pt x="12976439" y="1058055"/>
                  <a:pt x="12511613" y="1548579"/>
                  <a:pt x="12511613" y="2137209"/>
                </a:cubicBezTo>
                <a:cubicBezTo>
                  <a:pt x="12511613" y="2745459"/>
                  <a:pt x="12957071" y="3216362"/>
                  <a:pt x="13596209" y="3216362"/>
                </a:cubicBezTo>
                <a:cubicBezTo>
                  <a:pt x="14235349" y="3216362"/>
                  <a:pt x="14700175" y="2725838"/>
                  <a:pt x="14700175" y="2137209"/>
                </a:cubicBezTo>
                <a:cubicBezTo>
                  <a:pt x="14700175" y="1960620"/>
                  <a:pt x="14661441" y="1784031"/>
                  <a:pt x="14583969" y="1646684"/>
                </a:cubicBezTo>
                <a:cubicBezTo>
                  <a:pt x="14583969" y="1646684"/>
                  <a:pt x="14583969" y="1646684"/>
                  <a:pt x="14196613" y="1940999"/>
                </a:cubicBezTo>
                <a:cubicBezTo>
                  <a:pt x="14215981" y="1999862"/>
                  <a:pt x="14235349" y="2078346"/>
                  <a:pt x="14235349" y="2137209"/>
                </a:cubicBezTo>
                <a:cubicBezTo>
                  <a:pt x="14235349" y="2510007"/>
                  <a:pt x="13983565" y="2784701"/>
                  <a:pt x="13615577" y="2784701"/>
                </a:cubicBezTo>
                <a:cubicBezTo>
                  <a:pt x="13247589" y="2784701"/>
                  <a:pt x="12976439" y="2490386"/>
                  <a:pt x="12976439" y="2137209"/>
                </a:cubicBezTo>
                <a:cubicBezTo>
                  <a:pt x="12976439" y="1784031"/>
                  <a:pt x="13228221" y="1489716"/>
                  <a:pt x="13596209" y="1489716"/>
                </a:cubicBezTo>
                <a:cubicBezTo>
                  <a:pt x="13634945" y="1489716"/>
                  <a:pt x="13654313" y="1489716"/>
                  <a:pt x="13693049" y="1489716"/>
                </a:cubicBezTo>
                <a:cubicBezTo>
                  <a:pt x="13693049" y="1489716"/>
                  <a:pt x="13693049" y="1489716"/>
                  <a:pt x="13518737" y="2274556"/>
                </a:cubicBezTo>
                <a:cubicBezTo>
                  <a:pt x="13518737" y="2274556"/>
                  <a:pt x="13518737" y="2274556"/>
                  <a:pt x="13576841" y="2313797"/>
                </a:cubicBezTo>
                <a:cubicBezTo>
                  <a:pt x="13576841" y="2313797"/>
                  <a:pt x="13576841" y="2313797"/>
                  <a:pt x="15302449" y="208867"/>
                </a:cubicBezTo>
                <a:lnTo>
                  <a:pt x="15473677" y="0"/>
                </a:lnTo>
                <a:lnTo>
                  <a:pt x="19895817" y="0"/>
                </a:lnTo>
                <a:lnTo>
                  <a:pt x="20086775" y="11552"/>
                </a:lnTo>
                <a:cubicBezTo>
                  <a:pt x="20517065" y="68345"/>
                  <a:pt x="20714017" y="312956"/>
                  <a:pt x="20739957" y="787481"/>
                </a:cubicBezTo>
                <a:lnTo>
                  <a:pt x="20742935" y="901016"/>
                </a:lnTo>
                <a:lnTo>
                  <a:pt x="20742935" y="3471506"/>
                </a:lnTo>
                <a:lnTo>
                  <a:pt x="20739957" y="3585041"/>
                </a:lnTo>
                <a:cubicBezTo>
                  <a:pt x="20710027" y="4132570"/>
                  <a:pt x="20452417" y="4374000"/>
                  <a:pt x="19871385" y="4374000"/>
                </a:cubicBezTo>
                <a:lnTo>
                  <a:pt x="871552" y="4374000"/>
                </a:lnTo>
                <a:cubicBezTo>
                  <a:pt x="251782" y="4374000"/>
                  <a:pt x="0" y="4099306"/>
                  <a:pt x="0" y="3471435"/>
                </a:cubicBezTo>
                <a:cubicBezTo>
                  <a:pt x="0" y="3471435"/>
                  <a:pt x="0" y="3471435"/>
                  <a:pt x="0" y="901087"/>
                </a:cubicBezTo>
                <a:cubicBezTo>
                  <a:pt x="0" y="351700"/>
                  <a:pt x="192771" y="72714"/>
                  <a:pt x="656161" y="11552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GB"/>
              <a:t>vel</a:t>
            </a:r>
            <a:endParaRPr lang="en-GB" dirty="0"/>
          </a:p>
        </p:txBody>
      </p:sp>
      <p:sp>
        <p:nvSpPr>
          <p:cNvPr id="11" name="Slide Number Placeholder 5" hidden="1">
            <a:extLst>
              <a:ext uri="{FF2B5EF4-FFF2-40B4-BE49-F238E27FC236}">
                <a16:creationId xmlns:a16="http://schemas.microsoft.com/office/drawing/2014/main" id="{F8065A6C-B087-4C37-B9BF-238078D124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910400"/>
            <a:ext cx="0" cy="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2" name="Footer Placeholder 4" hidden="1">
            <a:extLst>
              <a:ext uri="{FF2B5EF4-FFF2-40B4-BE49-F238E27FC236}">
                <a16:creationId xmlns:a16="http://schemas.microsoft.com/office/drawing/2014/main" id="{E644527C-AD14-4EB9-ADCA-31C61EBA65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910400"/>
            <a:ext cx="0" cy="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100" baseline="0">
                <a:noFill/>
              </a:defRPr>
            </a:lvl1pPr>
          </a:lstStyle>
          <a:p>
            <a:pPr algn="r"/>
            <a:endParaRPr lang="x-none" dirty="0"/>
          </a:p>
        </p:txBody>
      </p:sp>
      <p:sp>
        <p:nvSpPr>
          <p:cNvPr id="13" name="Date_DateCustomA" hidden="1">
            <a:extLst>
              <a:ext uri="{FF2B5EF4-FFF2-40B4-BE49-F238E27FC236}">
                <a16:creationId xmlns:a16="http://schemas.microsoft.com/office/drawing/2014/main" id="{264006B7-F2E6-4F4A-8D05-3F44F8F318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910400"/>
            <a:ext cx="0" cy="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buNone/>
              <a:defRPr lang="en-GB" sz="100" smtClean="0">
                <a:noFill/>
              </a:defRPr>
            </a:lvl1pPr>
          </a:lstStyle>
          <a:p>
            <a:pPr algn="r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24282790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"/>
          <p:cNvSpPr/>
          <p:nvPr userDrawn="1"/>
        </p:nvSpPr>
        <p:spPr>
          <a:xfrm>
            <a:off x="0" y="0"/>
            <a:ext cx="12191187" cy="68564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12194787" cy="6860012"/>
          </a:xfrm>
          <a:solidFill>
            <a:srgbClr val="F6F6F4"/>
          </a:solidFill>
        </p:spPr>
        <p:txBody>
          <a:bodyPr tIns="0" anchor="t" anchorCtr="0"/>
          <a:lstStyle>
            <a:lvl1pPr marL="0" indent="0" algn="ctr"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Mark placeholder to insert image</a:t>
            </a:r>
            <a:endParaRPr lang="en-GB" noProof="0" dirty="0"/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D502E4A2-448F-4BE7-8814-15A06BDE1CF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798617" y="6158174"/>
            <a:ext cx="1220559" cy="255541"/>
          </a:xfrm>
          <a:custGeom>
            <a:avLst/>
            <a:gdLst>
              <a:gd name="connsiteX0" fmla="*/ 10555461 w 20742935"/>
              <a:gd name="connsiteY0" fmla="*/ 2313797 h 4374000"/>
              <a:gd name="connsiteX1" fmla="*/ 11078393 w 20742935"/>
              <a:gd name="connsiteY1" fmla="*/ 2313797 h 4374000"/>
              <a:gd name="connsiteX2" fmla="*/ 11427013 w 20742935"/>
              <a:gd name="connsiteY2" fmla="*/ 2549249 h 4374000"/>
              <a:gd name="connsiteX3" fmla="*/ 11097761 w 20742935"/>
              <a:gd name="connsiteY3" fmla="*/ 2784701 h 4374000"/>
              <a:gd name="connsiteX4" fmla="*/ 10555461 w 20742935"/>
              <a:gd name="connsiteY4" fmla="*/ 2784701 h 4374000"/>
              <a:gd name="connsiteX5" fmla="*/ 10555461 w 20742935"/>
              <a:gd name="connsiteY5" fmla="*/ 2313797 h 4374000"/>
              <a:gd name="connsiteX6" fmla="*/ 5442357 w 20742935"/>
              <a:gd name="connsiteY6" fmla="*/ 1627063 h 4374000"/>
              <a:gd name="connsiteX7" fmla="*/ 5732875 w 20742935"/>
              <a:gd name="connsiteY7" fmla="*/ 2313797 h 4374000"/>
              <a:gd name="connsiteX8" fmla="*/ 5151840 w 20742935"/>
              <a:gd name="connsiteY8" fmla="*/ 2313797 h 4374000"/>
              <a:gd name="connsiteX9" fmla="*/ 2556552 w 20742935"/>
              <a:gd name="connsiteY9" fmla="*/ 1509337 h 4374000"/>
              <a:gd name="connsiteX10" fmla="*/ 3002012 w 20742935"/>
              <a:gd name="connsiteY10" fmla="*/ 1509337 h 4374000"/>
              <a:gd name="connsiteX11" fmla="*/ 3350633 w 20742935"/>
              <a:gd name="connsiteY11" fmla="*/ 1803652 h 4374000"/>
              <a:gd name="connsiteX12" fmla="*/ 3002012 w 20742935"/>
              <a:gd name="connsiteY12" fmla="*/ 2117588 h 4374000"/>
              <a:gd name="connsiteX13" fmla="*/ 2556552 w 20742935"/>
              <a:gd name="connsiteY13" fmla="*/ 2117588 h 4374000"/>
              <a:gd name="connsiteX14" fmla="*/ 2556552 w 20742935"/>
              <a:gd name="connsiteY14" fmla="*/ 1509337 h 4374000"/>
              <a:gd name="connsiteX15" fmla="*/ 10555461 w 20742935"/>
              <a:gd name="connsiteY15" fmla="*/ 1489716 h 4374000"/>
              <a:gd name="connsiteX16" fmla="*/ 11000921 w 20742935"/>
              <a:gd name="connsiteY16" fmla="*/ 1489716 h 4374000"/>
              <a:gd name="connsiteX17" fmla="*/ 11310807 w 20742935"/>
              <a:gd name="connsiteY17" fmla="*/ 1725168 h 4374000"/>
              <a:gd name="connsiteX18" fmla="*/ 10981553 w 20742935"/>
              <a:gd name="connsiteY18" fmla="*/ 1940999 h 4374000"/>
              <a:gd name="connsiteX19" fmla="*/ 10555461 w 20742935"/>
              <a:gd name="connsiteY19" fmla="*/ 1940999 h 4374000"/>
              <a:gd name="connsiteX20" fmla="*/ 10555461 w 20742935"/>
              <a:gd name="connsiteY20" fmla="*/ 1489716 h 4374000"/>
              <a:gd name="connsiteX21" fmla="*/ 10342417 w 20742935"/>
              <a:gd name="connsiteY21" fmla="*/ 1097297 h 4374000"/>
              <a:gd name="connsiteX22" fmla="*/ 10110001 w 20742935"/>
              <a:gd name="connsiteY22" fmla="*/ 1332749 h 4374000"/>
              <a:gd name="connsiteX23" fmla="*/ 10110001 w 20742935"/>
              <a:gd name="connsiteY23" fmla="*/ 2941669 h 4374000"/>
              <a:gd name="connsiteX24" fmla="*/ 10342417 w 20742935"/>
              <a:gd name="connsiteY24" fmla="*/ 3177120 h 4374000"/>
              <a:gd name="connsiteX25" fmla="*/ 11097761 w 20742935"/>
              <a:gd name="connsiteY25" fmla="*/ 3177120 h 4374000"/>
              <a:gd name="connsiteX26" fmla="*/ 11872473 w 20742935"/>
              <a:gd name="connsiteY26" fmla="*/ 2608112 h 4374000"/>
              <a:gd name="connsiteX27" fmla="*/ 11485117 w 20742935"/>
              <a:gd name="connsiteY27" fmla="*/ 2097967 h 4374000"/>
              <a:gd name="connsiteX28" fmla="*/ 11756267 w 20742935"/>
              <a:gd name="connsiteY28" fmla="*/ 1627063 h 4374000"/>
              <a:gd name="connsiteX29" fmla="*/ 11620693 w 20742935"/>
              <a:gd name="connsiteY29" fmla="*/ 1273886 h 4374000"/>
              <a:gd name="connsiteX30" fmla="*/ 11078393 w 20742935"/>
              <a:gd name="connsiteY30" fmla="*/ 1097297 h 4374000"/>
              <a:gd name="connsiteX31" fmla="*/ 2324139 w 20742935"/>
              <a:gd name="connsiteY31" fmla="*/ 1097297 h 4374000"/>
              <a:gd name="connsiteX32" fmla="*/ 2091725 w 20742935"/>
              <a:gd name="connsiteY32" fmla="*/ 1332749 h 4374000"/>
              <a:gd name="connsiteX33" fmla="*/ 2091725 w 20742935"/>
              <a:gd name="connsiteY33" fmla="*/ 2961290 h 4374000"/>
              <a:gd name="connsiteX34" fmla="*/ 2324139 w 20742935"/>
              <a:gd name="connsiteY34" fmla="*/ 3196741 h 4374000"/>
              <a:gd name="connsiteX35" fmla="*/ 2556552 w 20742935"/>
              <a:gd name="connsiteY35" fmla="*/ 2961290 h 4374000"/>
              <a:gd name="connsiteX36" fmla="*/ 2556552 w 20742935"/>
              <a:gd name="connsiteY36" fmla="*/ 2510007 h 4374000"/>
              <a:gd name="connsiteX37" fmla="*/ 2905173 w 20742935"/>
              <a:gd name="connsiteY37" fmla="*/ 2510007 h 4374000"/>
              <a:gd name="connsiteX38" fmla="*/ 3350633 w 20742935"/>
              <a:gd name="connsiteY38" fmla="*/ 3079016 h 4374000"/>
              <a:gd name="connsiteX39" fmla="*/ 3563679 w 20742935"/>
              <a:gd name="connsiteY39" fmla="*/ 3196741 h 4374000"/>
              <a:gd name="connsiteX40" fmla="*/ 3796093 w 20742935"/>
              <a:gd name="connsiteY40" fmla="*/ 2980911 h 4374000"/>
              <a:gd name="connsiteX41" fmla="*/ 3718621 w 20742935"/>
              <a:gd name="connsiteY41" fmla="*/ 2804322 h 4374000"/>
              <a:gd name="connsiteX42" fmla="*/ 3408736 w 20742935"/>
              <a:gd name="connsiteY42" fmla="*/ 2431523 h 4374000"/>
              <a:gd name="connsiteX43" fmla="*/ 3815461 w 20742935"/>
              <a:gd name="connsiteY43" fmla="*/ 1784031 h 4374000"/>
              <a:gd name="connsiteX44" fmla="*/ 3641150 w 20742935"/>
              <a:gd name="connsiteY44" fmla="*/ 1313128 h 4374000"/>
              <a:gd name="connsiteX45" fmla="*/ 3040748 w 20742935"/>
              <a:gd name="connsiteY45" fmla="*/ 1097297 h 4374000"/>
              <a:gd name="connsiteX46" fmla="*/ 2324139 w 20742935"/>
              <a:gd name="connsiteY46" fmla="*/ 1097297 h 4374000"/>
              <a:gd name="connsiteX47" fmla="*/ 17799025 w 20742935"/>
              <a:gd name="connsiteY47" fmla="*/ 1077676 h 4374000"/>
              <a:gd name="connsiteX48" fmla="*/ 17585981 w 20742935"/>
              <a:gd name="connsiteY48" fmla="*/ 1313128 h 4374000"/>
              <a:gd name="connsiteX49" fmla="*/ 17585981 w 20742935"/>
              <a:gd name="connsiteY49" fmla="*/ 2941669 h 4374000"/>
              <a:gd name="connsiteX50" fmla="*/ 17799025 w 20742935"/>
              <a:gd name="connsiteY50" fmla="*/ 3177120 h 4374000"/>
              <a:gd name="connsiteX51" fmla="*/ 18883625 w 20742935"/>
              <a:gd name="connsiteY51" fmla="*/ 3177120 h 4374000"/>
              <a:gd name="connsiteX52" fmla="*/ 19077301 w 20742935"/>
              <a:gd name="connsiteY52" fmla="*/ 2980911 h 4374000"/>
              <a:gd name="connsiteX53" fmla="*/ 18883625 w 20742935"/>
              <a:gd name="connsiteY53" fmla="*/ 2765080 h 4374000"/>
              <a:gd name="connsiteX54" fmla="*/ 18031441 w 20742935"/>
              <a:gd name="connsiteY54" fmla="*/ 2765080 h 4374000"/>
              <a:gd name="connsiteX55" fmla="*/ 18031441 w 20742935"/>
              <a:gd name="connsiteY55" fmla="*/ 1313128 h 4374000"/>
              <a:gd name="connsiteX56" fmla="*/ 17799025 w 20742935"/>
              <a:gd name="connsiteY56" fmla="*/ 1077676 h 4374000"/>
              <a:gd name="connsiteX57" fmla="*/ 15707301 w 20742935"/>
              <a:gd name="connsiteY57" fmla="*/ 1077676 h 4374000"/>
              <a:gd name="connsiteX58" fmla="*/ 15474889 w 20742935"/>
              <a:gd name="connsiteY58" fmla="*/ 1313128 h 4374000"/>
              <a:gd name="connsiteX59" fmla="*/ 15474889 w 20742935"/>
              <a:gd name="connsiteY59" fmla="*/ 2941669 h 4374000"/>
              <a:gd name="connsiteX60" fmla="*/ 15707301 w 20742935"/>
              <a:gd name="connsiteY60" fmla="*/ 3177120 h 4374000"/>
              <a:gd name="connsiteX61" fmla="*/ 16772533 w 20742935"/>
              <a:gd name="connsiteY61" fmla="*/ 3177120 h 4374000"/>
              <a:gd name="connsiteX62" fmla="*/ 16985577 w 20742935"/>
              <a:gd name="connsiteY62" fmla="*/ 2980911 h 4374000"/>
              <a:gd name="connsiteX63" fmla="*/ 16772533 w 20742935"/>
              <a:gd name="connsiteY63" fmla="*/ 2765080 h 4374000"/>
              <a:gd name="connsiteX64" fmla="*/ 15939717 w 20742935"/>
              <a:gd name="connsiteY64" fmla="*/ 2765080 h 4374000"/>
              <a:gd name="connsiteX65" fmla="*/ 15939717 w 20742935"/>
              <a:gd name="connsiteY65" fmla="*/ 1313128 h 4374000"/>
              <a:gd name="connsiteX66" fmla="*/ 15707301 w 20742935"/>
              <a:gd name="connsiteY66" fmla="*/ 1077676 h 4374000"/>
              <a:gd name="connsiteX67" fmla="*/ 7417875 w 20742935"/>
              <a:gd name="connsiteY67" fmla="*/ 1077676 h 4374000"/>
              <a:gd name="connsiteX68" fmla="*/ 7166093 w 20742935"/>
              <a:gd name="connsiteY68" fmla="*/ 1293507 h 4374000"/>
              <a:gd name="connsiteX69" fmla="*/ 7166093 w 20742935"/>
              <a:gd name="connsiteY69" fmla="*/ 2961290 h 4374000"/>
              <a:gd name="connsiteX70" fmla="*/ 7398507 w 20742935"/>
              <a:gd name="connsiteY70" fmla="*/ 3196741 h 4374000"/>
              <a:gd name="connsiteX71" fmla="*/ 7611553 w 20742935"/>
              <a:gd name="connsiteY71" fmla="*/ 2961290 h 4374000"/>
              <a:gd name="connsiteX72" fmla="*/ 7611553 w 20742935"/>
              <a:gd name="connsiteY72" fmla="*/ 1940999 h 4374000"/>
              <a:gd name="connsiteX73" fmla="*/ 7998909 w 20742935"/>
              <a:gd name="connsiteY73" fmla="*/ 2549249 h 4374000"/>
              <a:gd name="connsiteX74" fmla="*/ 8192589 w 20742935"/>
              <a:gd name="connsiteY74" fmla="*/ 2666975 h 4374000"/>
              <a:gd name="connsiteX75" fmla="*/ 8386265 w 20742935"/>
              <a:gd name="connsiteY75" fmla="*/ 2549249 h 4374000"/>
              <a:gd name="connsiteX76" fmla="*/ 8773621 w 20742935"/>
              <a:gd name="connsiteY76" fmla="*/ 1921378 h 4374000"/>
              <a:gd name="connsiteX77" fmla="*/ 8773621 w 20742935"/>
              <a:gd name="connsiteY77" fmla="*/ 2961290 h 4374000"/>
              <a:gd name="connsiteX78" fmla="*/ 9006037 w 20742935"/>
              <a:gd name="connsiteY78" fmla="*/ 3196741 h 4374000"/>
              <a:gd name="connsiteX79" fmla="*/ 9238449 w 20742935"/>
              <a:gd name="connsiteY79" fmla="*/ 2961290 h 4374000"/>
              <a:gd name="connsiteX80" fmla="*/ 9238449 w 20742935"/>
              <a:gd name="connsiteY80" fmla="*/ 1293507 h 4374000"/>
              <a:gd name="connsiteX81" fmla="*/ 8986669 w 20742935"/>
              <a:gd name="connsiteY81" fmla="*/ 1077676 h 4374000"/>
              <a:gd name="connsiteX82" fmla="*/ 8734887 w 20742935"/>
              <a:gd name="connsiteY82" fmla="*/ 1215023 h 4374000"/>
              <a:gd name="connsiteX83" fmla="*/ 8211955 w 20742935"/>
              <a:gd name="connsiteY83" fmla="*/ 2097967 h 4374000"/>
              <a:gd name="connsiteX84" fmla="*/ 7669657 w 20742935"/>
              <a:gd name="connsiteY84" fmla="*/ 1215023 h 4374000"/>
              <a:gd name="connsiteX85" fmla="*/ 7417875 w 20742935"/>
              <a:gd name="connsiteY85" fmla="*/ 1077676 h 4374000"/>
              <a:gd name="connsiteX86" fmla="*/ 5461725 w 20742935"/>
              <a:gd name="connsiteY86" fmla="*/ 1058055 h 4374000"/>
              <a:gd name="connsiteX87" fmla="*/ 5171208 w 20742935"/>
              <a:gd name="connsiteY87" fmla="*/ 1234644 h 4374000"/>
              <a:gd name="connsiteX88" fmla="*/ 4454599 w 20742935"/>
              <a:gd name="connsiteY88" fmla="*/ 2882806 h 4374000"/>
              <a:gd name="connsiteX89" fmla="*/ 4435231 w 20742935"/>
              <a:gd name="connsiteY89" fmla="*/ 3000532 h 4374000"/>
              <a:gd name="connsiteX90" fmla="*/ 4648277 w 20742935"/>
              <a:gd name="connsiteY90" fmla="*/ 3196741 h 4374000"/>
              <a:gd name="connsiteX91" fmla="*/ 4841955 w 20742935"/>
              <a:gd name="connsiteY91" fmla="*/ 3059395 h 4374000"/>
              <a:gd name="connsiteX92" fmla="*/ 4996897 w 20742935"/>
              <a:gd name="connsiteY92" fmla="*/ 2706217 h 4374000"/>
              <a:gd name="connsiteX93" fmla="*/ 5907185 w 20742935"/>
              <a:gd name="connsiteY93" fmla="*/ 2706217 h 4374000"/>
              <a:gd name="connsiteX94" fmla="*/ 6042760 w 20742935"/>
              <a:gd name="connsiteY94" fmla="*/ 3059395 h 4374000"/>
              <a:gd name="connsiteX95" fmla="*/ 6255805 w 20742935"/>
              <a:gd name="connsiteY95" fmla="*/ 3196741 h 4374000"/>
              <a:gd name="connsiteX96" fmla="*/ 6468853 w 20742935"/>
              <a:gd name="connsiteY96" fmla="*/ 3000532 h 4374000"/>
              <a:gd name="connsiteX97" fmla="*/ 6449485 w 20742935"/>
              <a:gd name="connsiteY97" fmla="*/ 2882806 h 4374000"/>
              <a:gd name="connsiteX98" fmla="*/ 5732875 w 20742935"/>
              <a:gd name="connsiteY98" fmla="*/ 1234644 h 4374000"/>
              <a:gd name="connsiteX99" fmla="*/ 5461725 w 20742935"/>
              <a:gd name="connsiteY99" fmla="*/ 1058055 h 4374000"/>
              <a:gd name="connsiteX100" fmla="*/ 847119 w 20742935"/>
              <a:gd name="connsiteY100" fmla="*/ 0 h 4374000"/>
              <a:gd name="connsiteX101" fmla="*/ 14021983 w 20742935"/>
              <a:gd name="connsiteY101" fmla="*/ 0 h 4374000"/>
              <a:gd name="connsiteX102" fmla="*/ 14021847 w 20742935"/>
              <a:gd name="connsiteY102" fmla="*/ 630 h 4374000"/>
              <a:gd name="connsiteX103" fmla="*/ 13789889 w 20742935"/>
              <a:gd name="connsiteY103" fmla="*/ 1077676 h 4374000"/>
              <a:gd name="connsiteX104" fmla="*/ 13615577 w 20742935"/>
              <a:gd name="connsiteY104" fmla="*/ 1058055 h 4374000"/>
              <a:gd name="connsiteX105" fmla="*/ 12511613 w 20742935"/>
              <a:gd name="connsiteY105" fmla="*/ 2137209 h 4374000"/>
              <a:gd name="connsiteX106" fmla="*/ 13596209 w 20742935"/>
              <a:gd name="connsiteY106" fmla="*/ 3216362 h 4374000"/>
              <a:gd name="connsiteX107" fmla="*/ 14700175 w 20742935"/>
              <a:gd name="connsiteY107" fmla="*/ 2137209 h 4374000"/>
              <a:gd name="connsiteX108" fmla="*/ 14583969 w 20742935"/>
              <a:gd name="connsiteY108" fmla="*/ 1646684 h 4374000"/>
              <a:gd name="connsiteX109" fmla="*/ 14196613 w 20742935"/>
              <a:gd name="connsiteY109" fmla="*/ 1940999 h 4374000"/>
              <a:gd name="connsiteX110" fmla="*/ 14235349 w 20742935"/>
              <a:gd name="connsiteY110" fmla="*/ 2137209 h 4374000"/>
              <a:gd name="connsiteX111" fmla="*/ 13615577 w 20742935"/>
              <a:gd name="connsiteY111" fmla="*/ 2784701 h 4374000"/>
              <a:gd name="connsiteX112" fmla="*/ 12976439 w 20742935"/>
              <a:gd name="connsiteY112" fmla="*/ 2137209 h 4374000"/>
              <a:gd name="connsiteX113" fmla="*/ 13596209 w 20742935"/>
              <a:gd name="connsiteY113" fmla="*/ 1489716 h 4374000"/>
              <a:gd name="connsiteX114" fmla="*/ 13693049 w 20742935"/>
              <a:gd name="connsiteY114" fmla="*/ 1489716 h 4374000"/>
              <a:gd name="connsiteX115" fmla="*/ 13518737 w 20742935"/>
              <a:gd name="connsiteY115" fmla="*/ 2274556 h 4374000"/>
              <a:gd name="connsiteX116" fmla="*/ 13576841 w 20742935"/>
              <a:gd name="connsiteY116" fmla="*/ 2313797 h 4374000"/>
              <a:gd name="connsiteX117" fmla="*/ 15302449 w 20742935"/>
              <a:gd name="connsiteY117" fmla="*/ 208867 h 4374000"/>
              <a:gd name="connsiteX118" fmla="*/ 15473677 w 20742935"/>
              <a:gd name="connsiteY118" fmla="*/ 0 h 4374000"/>
              <a:gd name="connsiteX119" fmla="*/ 19895817 w 20742935"/>
              <a:gd name="connsiteY119" fmla="*/ 0 h 4374000"/>
              <a:gd name="connsiteX120" fmla="*/ 20086775 w 20742935"/>
              <a:gd name="connsiteY120" fmla="*/ 11552 h 4374000"/>
              <a:gd name="connsiteX121" fmla="*/ 20739957 w 20742935"/>
              <a:gd name="connsiteY121" fmla="*/ 787481 h 4374000"/>
              <a:gd name="connsiteX122" fmla="*/ 20742935 w 20742935"/>
              <a:gd name="connsiteY122" fmla="*/ 901016 h 4374000"/>
              <a:gd name="connsiteX123" fmla="*/ 20742935 w 20742935"/>
              <a:gd name="connsiteY123" fmla="*/ 3471506 h 4374000"/>
              <a:gd name="connsiteX124" fmla="*/ 20739957 w 20742935"/>
              <a:gd name="connsiteY124" fmla="*/ 3585041 h 4374000"/>
              <a:gd name="connsiteX125" fmla="*/ 19871385 w 20742935"/>
              <a:gd name="connsiteY125" fmla="*/ 4374000 h 4374000"/>
              <a:gd name="connsiteX126" fmla="*/ 871552 w 20742935"/>
              <a:gd name="connsiteY126" fmla="*/ 4374000 h 4374000"/>
              <a:gd name="connsiteX127" fmla="*/ 0 w 20742935"/>
              <a:gd name="connsiteY127" fmla="*/ 3471435 h 4374000"/>
              <a:gd name="connsiteX128" fmla="*/ 0 w 20742935"/>
              <a:gd name="connsiteY128" fmla="*/ 901087 h 4374000"/>
              <a:gd name="connsiteX129" fmla="*/ 656161 w 20742935"/>
              <a:gd name="connsiteY129" fmla="*/ 11552 h 437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</a:cxnLst>
            <a:rect l="l" t="t" r="r" b="b"/>
            <a:pathLst>
              <a:path w="20742935" h="4374000">
                <a:moveTo>
                  <a:pt x="10555461" y="2313797"/>
                </a:moveTo>
                <a:cubicBezTo>
                  <a:pt x="10555461" y="2313797"/>
                  <a:pt x="10555461" y="2313797"/>
                  <a:pt x="11078393" y="2313797"/>
                </a:cubicBezTo>
                <a:cubicBezTo>
                  <a:pt x="11310807" y="2313797"/>
                  <a:pt x="11427013" y="2411902"/>
                  <a:pt x="11427013" y="2549249"/>
                </a:cubicBezTo>
                <a:cubicBezTo>
                  <a:pt x="11427013" y="2706217"/>
                  <a:pt x="11291439" y="2784701"/>
                  <a:pt x="11097761" y="2784701"/>
                </a:cubicBezTo>
                <a:cubicBezTo>
                  <a:pt x="11097761" y="2784701"/>
                  <a:pt x="11097761" y="2784701"/>
                  <a:pt x="10555461" y="2784701"/>
                </a:cubicBezTo>
                <a:cubicBezTo>
                  <a:pt x="10555461" y="2784701"/>
                  <a:pt x="10555461" y="2784701"/>
                  <a:pt x="10555461" y="2313797"/>
                </a:cubicBezTo>
                <a:close/>
                <a:moveTo>
                  <a:pt x="5442357" y="1627063"/>
                </a:moveTo>
                <a:cubicBezTo>
                  <a:pt x="5442357" y="1627063"/>
                  <a:pt x="5442357" y="1627063"/>
                  <a:pt x="5732875" y="2313797"/>
                </a:cubicBezTo>
                <a:cubicBezTo>
                  <a:pt x="5732875" y="2313797"/>
                  <a:pt x="5732875" y="2313797"/>
                  <a:pt x="5151840" y="2313797"/>
                </a:cubicBezTo>
                <a:close/>
                <a:moveTo>
                  <a:pt x="2556552" y="1509337"/>
                </a:moveTo>
                <a:cubicBezTo>
                  <a:pt x="2556552" y="1509337"/>
                  <a:pt x="2556552" y="1509337"/>
                  <a:pt x="3002012" y="1509337"/>
                </a:cubicBezTo>
                <a:cubicBezTo>
                  <a:pt x="3215058" y="1509337"/>
                  <a:pt x="3350633" y="1607442"/>
                  <a:pt x="3350633" y="1803652"/>
                </a:cubicBezTo>
                <a:cubicBezTo>
                  <a:pt x="3350633" y="1980241"/>
                  <a:pt x="3234426" y="2117588"/>
                  <a:pt x="3002012" y="2117588"/>
                </a:cubicBezTo>
                <a:cubicBezTo>
                  <a:pt x="3002012" y="2117588"/>
                  <a:pt x="3002012" y="2117588"/>
                  <a:pt x="2556552" y="2117588"/>
                </a:cubicBezTo>
                <a:cubicBezTo>
                  <a:pt x="2556552" y="2117588"/>
                  <a:pt x="2556552" y="2117588"/>
                  <a:pt x="2556552" y="1509337"/>
                </a:cubicBezTo>
                <a:close/>
                <a:moveTo>
                  <a:pt x="10555461" y="1489716"/>
                </a:moveTo>
                <a:cubicBezTo>
                  <a:pt x="10555461" y="1489716"/>
                  <a:pt x="10555461" y="1489716"/>
                  <a:pt x="11000921" y="1489716"/>
                </a:cubicBezTo>
                <a:cubicBezTo>
                  <a:pt x="11194601" y="1489716"/>
                  <a:pt x="11310807" y="1568200"/>
                  <a:pt x="11310807" y="1725168"/>
                </a:cubicBezTo>
                <a:cubicBezTo>
                  <a:pt x="11310807" y="1882136"/>
                  <a:pt x="11175233" y="1940999"/>
                  <a:pt x="10981553" y="1940999"/>
                </a:cubicBezTo>
                <a:cubicBezTo>
                  <a:pt x="10981553" y="1940999"/>
                  <a:pt x="10981553" y="1940999"/>
                  <a:pt x="10555461" y="1940999"/>
                </a:cubicBezTo>
                <a:cubicBezTo>
                  <a:pt x="10555461" y="1940999"/>
                  <a:pt x="10555461" y="1940999"/>
                  <a:pt x="10555461" y="1489716"/>
                </a:cubicBezTo>
                <a:close/>
                <a:moveTo>
                  <a:pt x="10342417" y="1097297"/>
                </a:moveTo>
                <a:cubicBezTo>
                  <a:pt x="10206841" y="1097297"/>
                  <a:pt x="10110001" y="1175781"/>
                  <a:pt x="10110001" y="1332749"/>
                </a:cubicBezTo>
                <a:cubicBezTo>
                  <a:pt x="10110001" y="1332749"/>
                  <a:pt x="10110001" y="1332749"/>
                  <a:pt x="10110001" y="2941669"/>
                </a:cubicBezTo>
                <a:cubicBezTo>
                  <a:pt x="10110001" y="3098637"/>
                  <a:pt x="10206841" y="3177120"/>
                  <a:pt x="10342417" y="3177120"/>
                </a:cubicBezTo>
                <a:cubicBezTo>
                  <a:pt x="10342417" y="3177120"/>
                  <a:pt x="10342417" y="3177120"/>
                  <a:pt x="11097761" y="3177120"/>
                </a:cubicBezTo>
                <a:cubicBezTo>
                  <a:pt x="11562589" y="3177120"/>
                  <a:pt x="11872473" y="3000532"/>
                  <a:pt x="11872473" y="2608112"/>
                </a:cubicBezTo>
                <a:cubicBezTo>
                  <a:pt x="11872473" y="2313797"/>
                  <a:pt x="11717531" y="2176451"/>
                  <a:pt x="11485117" y="2097967"/>
                </a:cubicBezTo>
                <a:cubicBezTo>
                  <a:pt x="11640061" y="1999862"/>
                  <a:pt x="11756267" y="1882136"/>
                  <a:pt x="11756267" y="1627063"/>
                </a:cubicBezTo>
                <a:cubicBezTo>
                  <a:pt x="11756267" y="1489716"/>
                  <a:pt x="11717531" y="1371991"/>
                  <a:pt x="11620693" y="1273886"/>
                </a:cubicBezTo>
                <a:cubicBezTo>
                  <a:pt x="11504485" y="1156160"/>
                  <a:pt x="11310807" y="1097297"/>
                  <a:pt x="11078393" y="1097297"/>
                </a:cubicBezTo>
                <a:close/>
                <a:moveTo>
                  <a:pt x="2324139" y="1097297"/>
                </a:moveTo>
                <a:cubicBezTo>
                  <a:pt x="2188564" y="1097297"/>
                  <a:pt x="2091725" y="1175781"/>
                  <a:pt x="2091725" y="1332749"/>
                </a:cubicBezTo>
                <a:lnTo>
                  <a:pt x="2091725" y="2961290"/>
                </a:lnTo>
                <a:cubicBezTo>
                  <a:pt x="2091725" y="3118258"/>
                  <a:pt x="2188564" y="3196741"/>
                  <a:pt x="2324139" y="3196741"/>
                </a:cubicBezTo>
                <a:cubicBezTo>
                  <a:pt x="2459713" y="3196741"/>
                  <a:pt x="2556552" y="3118258"/>
                  <a:pt x="2556552" y="2961290"/>
                </a:cubicBezTo>
                <a:cubicBezTo>
                  <a:pt x="2556552" y="2961290"/>
                  <a:pt x="2556552" y="2961290"/>
                  <a:pt x="2556552" y="2510007"/>
                </a:cubicBezTo>
                <a:cubicBezTo>
                  <a:pt x="2556552" y="2510007"/>
                  <a:pt x="2556552" y="2510007"/>
                  <a:pt x="2905173" y="2510007"/>
                </a:cubicBezTo>
                <a:cubicBezTo>
                  <a:pt x="2905173" y="2510007"/>
                  <a:pt x="2905173" y="2510007"/>
                  <a:pt x="3350633" y="3079016"/>
                </a:cubicBezTo>
                <a:cubicBezTo>
                  <a:pt x="3408736" y="3157500"/>
                  <a:pt x="3466840" y="3196741"/>
                  <a:pt x="3563679" y="3196741"/>
                </a:cubicBezTo>
                <a:cubicBezTo>
                  <a:pt x="3679886" y="3196741"/>
                  <a:pt x="3796093" y="3098637"/>
                  <a:pt x="3796093" y="2980911"/>
                </a:cubicBezTo>
                <a:cubicBezTo>
                  <a:pt x="3796093" y="2902427"/>
                  <a:pt x="3757357" y="2863185"/>
                  <a:pt x="3718621" y="2804322"/>
                </a:cubicBezTo>
                <a:cubicBezTo>
                  <a:pt x="3718621" y="2804322"/>
                  <a:pt x="3718621" y="2804322"/>
                  <a:pt x="3408736" y="2431523"/>
                </a:cubicBezTo>
                <a:cubicBezTo>
                  <a:pt x="3660518" y="2313797"/>
                  <a:pt x="3815461" y="2117588"/>
                  <a:pt x="3815461" y="1784031"/>
                </a:cubicBezTo>
                <a:cubicBezTo>
                  <a:pt x="3815461" y="1587821"/>
                  <a:pt x="3757357" y="1430854"/>
                  <a:pt x="3641150" y="1313128"/>
                </a:cubicBezTo>
                <a:cubicBezTo>
                  <a:pt x="3505575" y="1175781"/>
                  <a:pt x="3311897" y="1097297"/>
                  <a:pt x="3040748" y="1097297"/>
                </a:cubicBezTo>
                <a:cubicBezTo>
                  <a:pt x="3040748" y="1097297"/>
                  <a:pt x="3040748" y="1097297"/>
                  <a:pt x="2324139" y="1097297"/>
                </a:cubicBezTo>
                <a:close/>
                <a:moveTo>
                  <a:pt x="17799025" y="1077676"/>
                </a:moveTo>
                <a:cubicBezTo>
                  <a:pt x="17682821" y="1077676"/>
                  <a:pt x="17585981" y="1156160"/>
                  <a:pt x="17585981" y="1313128"/>
                </a:cubicBezTo>
                <a:cubicBezTo>
                  <a:pt x="17585981" y="1313128"/>
                  <a:pt x="17585981" y="1313128"/>
                  <a:pt x="17585981" y="2941669"/>
                </a:cubicBezTo>
                <a:cubicBezTo>
                  <a:pt x="17585981" y="3098637"/>
                  <a:pt x="17682821" y="3177120"/>
                  <a:pt x="17799025" y="3177120"/>
                </a:cubicBezTo>
                <a:lnTo>
                  <a:pt x="18883625" y="3177120"/>
                </a:lnTo>
                <a:cubicBezTo>
                  <a:pt x="18999833" y="3177120"/>
                  <a:pt x="19077301" y="3098637"/>
                  <a:pt x="19077301" y="2980911"/>
                </a:cubicBezTo>
                <a:cubicBezTo>
                  <a:pt x="19077301" y="2843564"/>
                  <a:pt x="18999833" y="2765080"/>
                  <a:pt x="18883625" y="2765080"/>
                </a:cubicBezTo>
                <a:cubicBezTo>
                  <a:pt x="18883625" y="2765080"/>
                  <a:pt x="18883625" y="2765080"/>
                  <a:pt x="18031441" y="2765080"/>
                </a:cubicBezTo>
                <a:cubicBezTo>
                  <a:pt x="18031441" y="2765080"/>
                  <a:pt x="18031441" y="2765080"/>
                  <a:pt x="18031441" y="1313128"/>
                </a:cubicBezTo>
                <a:cubicBezTo>
                  <a:pt x="18031441" y="1156160"/>
                  <a:pt x="17934601" y="1077676"/>
                  <a:pt x="17799025" y="1077676"/>
                </a:cubicBezTo>
                <a:close/>
                <a:moveTo>
                  <a:pt x="15707301" y="1077676"/>
                </a:moveTo>
                <a:cubicBezTo>
                  <a:pt x="15571727" y="1077676"/>
                  <a:pt x="15474889" y="1156160"/>
                  <a:pt x="15474889" y="1313128"/>
                </a:cubicBezTo>
                <a:cubicBezTo>
                  <a:pt x="15474889" y="1313128"/>
                  <a:pt x="15474889" y="1313128"/>
                  <a:pt x="15474889" y="2941669"/>
                </a:cubicBezTo>
                <a:cubicBezTo>
                  <a:pt x="15474889" y="3098637"/>
                  <a:pt x="15571727" y="3177120"/>
                  <a:pt x="15707301" y="3177120"/>
                </a:cubicBezTo>
                <a:lnTo>
                  <a:pt x="16772533" y="3177120"/>
                </a:lnTo>
                <a:cubicBezTo>
                  <a:pt x="16888737" y="3177120"/>
                  <a:pt x="16985577" y="3098637"/>
                  <a:pt x="16985577" y="2980911"/>
                </a:cubicBezTo>
                <a:cubicBezTo>
                  <a:pt x="16985577" y="2843564"/>
                  <a:pt x="16888737" y="2765080"/>
                  <a:pt x="16772533" y="2765080"/>
                </a:cubicBezTo>
                <a:cubicBezTo>
                  <a:pt x="16772533" y="2765080"/>
                  <a:pt x="16772533" y="2765080"/>
                  <a:pt x="15939717" y="2765080"/>
                </a:cubicBezTo>
                <a:cubicBezTo>
                  <a:pt x="15939717" y="2765080"/>
                  <a:pt x="15939717" y="2765080"/>
                  <a:pt x="15939717" y="1313128"/>
                </a:cubicBezTo>
                <a:cubicBezTo>
                  <a:pt x="15939717" y="1156160"/>
                  <a:pt x="15842877" y="1077676"/>
                  <a:pt x="15707301" y="1077676"/>
                </a:cubicBezTo>
                <a:close/>
                <a:moveTo>
                  <a:pt x="7417875" y="1077676"/>
                </a:moveTo>
                <a:cubicBezTo>
                  <a:pt x="7301669" y="1077676"/>
                  <a:pt x="7166093" y="1156160"/>
                  <a:pt x="7166093" y="1293507"/>
                </a:cubicBezTo>
                <a:cubicBezTo>
                  <a:pt x="7166093" y="1293507"/>
                  <a:pt x="7166093" y="1293507"/>
                  <a:pt x="7166093" y="2961290"/>
                </a:cubicBezTo>
                <a:cubicBezTo>
                  <a:pt x="7166093" y="3118258"/>
                  <a:pt x="7262933" y="3196741"/>
                  <a:pt x="7398507" y="3196741"/>
                </a:cubicBezTo>
                <a:cubicBezTo>
                  <a:pt x="7514713" y="3196741"/>
                  <a:pt x="7611553" y="3118258"/>
                  <a:pt x="7611553" y="2961290"/>
                </a:cubicBezTo>
                <a:cubicBezTo>
                  <a:pt x="7611553" y="2961290"/>
                  <a:pt x="7611553" y="2961290"/>
                  <a:pt x="7611553" y="1940999"/>
                </a:cubicBezTo>
                <a:cubicBezTo>
                  <a:pt x="7611553" y="1940999"/>
                  <a:pt x="7611553" y="1940999"/>
                  <a:pt x="7998909" y="2549249"/>
                </a:cubicBezTo>
                <a:cubicBezTo>
                  <a:pt x="8057013" y="2627733"/>
                  <a:pt x="8115117" y="2666975"/>
                  <a:pt x="8192589" y="2666975"/>
                </a:cubicBezTo>
                <a:cubicBezTo>
                  <a:pt x="8289427" y="2666975"/>
                  <a:pt x="8347531" y="2627733"/>
                  <a:pt x="8386265" y="2549249"/>
                </a:cubicBezTo>
                <a:cubicBezTo>
                  <a:pt x="8386265" y="2549249"/>
                  <a:pt x="8386265" y="2549249"/>
                  <a:pt x="8773621" y="1921378"/>
                </a:cubicBezTo>
                <a:cubicBezTo>
                  <a:pt x="8773621" y="1921378"/>
                  <a:pt x="8773621" y="1921378"/>
                  <a:pt x="8773621" y="2961290"/>
                </a:cubicBezTo>
                <a:cubicBezTo>
                  <a:pt x="8773621" y="3118258"/>
                  <a:pt x="8870461" y="3196741"/>
                  <a:pt x="9006037" y="3196741"/>
                </a:cubicBezTo>
                <a:cubicBezTo>
                  <a:pt x="9141611" y="3196741"/>
                  <a:pt x="9238449" y="3118258"/>
                  <a:pt x="9238449" y="2961290"/>
                </a:cubicBezTo>
                <a:lnTo>
                  <a:pt x="9238449" y="1293507"/>
                </a:lnTo>
                <a:cubicBezTo>
                  <a:pt x="9238449" y="1156160"/>
                  <a:pt x="9102875" y="1077676"/>
                  <a:pt x="8986669" y="1077676"/>
                </a:cubicBezTo>
                <a:cubicBezTo>
                  <a:pt x="8870461" y="1077676"/>
                  <a:pt x="8792989" y="1116918"/>
                  <a:pt x="8734887" y="1215023"/>
                </a:cubicBezTo>
                <a:cubicBezTo>
                  <a:pt x="8734887" y="1215023"/>
                  <a:pt x="8734887" y="1215023"/>
                  <a:pt x="8211955" y="2097967"/>
                </a:cubicBezTo>
                <a:cubicBezTo>
                  <a:pt x="8211955" y="2097967"/>
                  <a:pt x="8211955" y="2097967"/>
                  <a:pt x="7669657" y="1215023"/>
                </a:cubicBezTo>
                <a:cubicBezTo>
                  <a:pt x="7611553" y="1116918"/>
                  <a:pt x="7534081" y="1077676"/>
                  <a:pt x="7417875" y="1077676"/>
                </a:cubicBezTo>
                <a:close/>
                <a:moveTo>
                  <a:pt x="5461725" y="1058055"/>
                </a:moveTo>
                <a:cubicBezTo>
                  <a:pt x="5306783" y="1058055"/>
                  <a:pt x="5229311" y="1136539"/>
                  <a:pt x="5171208" y="1234644"/>
                </a:cubicBezTo>
                <a:cubicBezTo>
                  <a:pt x="5171208" y="1234644"/>
                  <a:pt x="5171208" y="1234644"/>
                  <a:pt x="4454599" y="2882806"/>
                </a:cubicBezTo>
                <a:cubicBezTo>
                  <a:pt x="4435231" y="2922048"/>
                  <a:pt x="4435231" y="2961290"/>
                  <a:pt x="4435231" y="3000532"/>
                </a:cubicBezTo>
                <a:cubicBezTo>
                  <a:pt x="4435231" y="3118258"/>
                  <a:pt x="4532070" y="3196741"/>
                  <a:pt x="4648277" y="3196741"/>
                </a:cubicBezTo>
                <a:cubicBezTo>
                  <a:pt x="4745116" y="3196741"/>
                  <a:pt x="4803219" y="3157500"/>
                  <a:pt x="4841955" y="3059395"/>
                </a:cubicBezTo>
                <a:cubicBezTo>
                  <a:pt x="4841955" y="3059395"/>
                  <a:pt x="4841955" y="3059395"/>
                  <a:pt x="4996897" y="2706217"/>
                </a:cubicBezTo>
                <a:cubicBezTo>
                  <a:pt x="4996897" y="2706217"/>
                  <a:pt x="4996897" y="2706217"/>
                  <a:pt x="5907185" y="2706217"/>
                </a:cubicBezTo>
                <a:lnTo>
                  <a:pt x="6042760" y="3059395"/>
                </a:lnTo>
                <a:cubicBezTo>
                  <a:pt x="6081495" y="3157500"/>
                  <a:pt x="6158967" y="3196741"/>
                  <a:pt x="6255805" y="3196741"/>
                </a:cubicBezTo>
                <a:cubicBezTo>
                  <a:pt x="6372013" y="3196741"/>
                  <a:pt x="6468853" y="3118258"/>
                  <a:pt x="6468853" y="3000532"/>
                </a:cubicBezTo>
                <a:cubicBezTo>
                  <a:pt x="6468853" y="2961290"/>
                  <a:pt x="6468853" y="2922048"/>
                  <a:pt x="6449485" y="2882806"/>
                </a:cubicBezTo>
                <a:cubicBezTo>
                  <a:pt x="6449485" y="2882806"/>
                  <a:pt x="6449485" y="2882806"/>
                  <a:pt x="5732875" y="1234644"/>
                </a:cubicBezTo>
                <a:cubicBezTo>
                  <a:pt x="5674771" y="1136539"/>
                  <a:pt x="5597300" y="1058055"/>
                  <a:pt x="5461725" y="1058055"/>
                </a:cubicBezTo>
                <a:close/>
                <a:moveTo>
                  <a:pt x="847119" y="0"/>
                </a:moveTo>
                <a:lnTo>
                  <a:pt x="14021983" y="0"/>
                </a:lnTo>
                <a:lnTo>
                  <a:pt x="14021847" y="630"/>
                </a:lnTo>
                <a:cubicBezTo>
                  <a:pt x="14018669" y="15384"/>
                  <a:pt x="13993249" y="133416"/>
                  <a:pt x="13789889" y="1077676"/>
                </a:cubicBezTo>
                <a:cubicBezTo>
                  <a:pt x="13731785" y="1058055"/>
                  <a:pt x="13673681" y="1058055"/>
                  <a:pt x="13615577" y="1058055"/>
                </a:cubicBezTo>
                <a:cubicBezTo>
                  <a:pt x="12976439" y="1058055"/>
                  <a:pt x="12511613" y="1548579"/>
                  <a:pt x="12511613" y="2137209"/>
                </a:cubicBezTo>
                <a:cubicBezTo>
                  <a:pt x="12511613" y="2745459"/>
                  <a:pt x="12957071" y="3216362"/>
                  <a:pt x="13596209" y="3216362"/>
                </a:cubicBezTo>
                <a:cubicBezTo>
                  <a:pt x="14235349" y="3216362"/>
                  <a:pt x="14700175" y="2725838"/>
                  <a:pt x="14700175" y="2137209"/>
                </a:cubicBezTo>
                <a:cubicBezTo>
                  <a:pt x="14700175" y="1960620"/>
                  <a:pt x="14661441" y="1784031"/>
                  <a:pt x="14583969" y="1646684"/>
                </a:cubicBezTo>
                <a:cubicBezTo>
                  <a:pt x="14583969" y="1646684"/>
                  <a:pt x="14583969" y="1646684"/>
                  <a:pt x="14196613" y="1940999"/>
                </a:cubicBezTo>
                <a:cubicBezTo>
                  <a:pt x="14215981" y="1999862"/>
                  <a:pt x="14235349" y="2078346"/>
                  <a:pt x="14235349" y="2137209"/>
                </a:cubicBezTo>
                <a:cubicBezTo>
                  <a:pt x="14235349" y="2510007"/>
                  <a:pt x="13983565" y="2784701"/>
                  <a:pt x="13615577" y="2784701"/>
                </a:cubicBezTo>
                <a:cubicBezTo>
                  <a:pt x="13247589" y="2784701"/>
                  <a:pt x="12976439" y="2490386"/>
                  <a:pt x="12976439" y="2137209"/>
                </a:cubicBezTo>
                <a:cubicBezTo>
                  <a:pt x="12976439" y="1784031"/>
                  <a:pt x="13228221" y="1489716"/>
                  <a:pt x="13596209" y="1489716"/>
                </a:cubicBezTo>
                <a:cubicBezTo>
                  <a:pt x="13634945" y="1489716"/>
                  <a:pt x="13654313" y="1489716"/>
                  <a:pt x="13693049" y="1489716"/>
                </a:cubicBezTo>
                <a:cubicBezTo>
                  <a:pt x="13693049" y="1489716"/>
                  <a:pt x="13693049" y="1489716"/>
                  <a:pt x="13518737" y="2274556"/>
                </a:cubicBezTo>
                <a:cubicBezTo>
                  <a:pt x="13518737" y="2274556"/>
                  <a:pt x="13518737" y="2274556"/>
                  <a:pt x="13576841" y="2313797"/>
                </a:cubicBezTo>
                <a:cubicBezTo>
                  <a:pt x="13576841" y="2313797"/>
                  <a:pt x="13576841" y="2313797"/>
                  <a:pt x="15302449" y="208867"/>
                </a:cubicBezTo>
                <a:lnTo>
                  <a:pt x="15473677" y="0"/>
                </a:lnTo>
                <a:lnTo>
                  <a:pt x="19895817" y="0"/>
                </a:lnTo>
                <a:lnTo>
                  <a:pt x="20086775" y="11552"/>
                </a:lnTo>
                <a:cubicBezTo>
                  <a:pt x="20517065" y="68345"/>
                  <a:pt x="20714017" y="312956"/>
                  <a:pt x="20739957" y="787481"/>
                </a:cubicBezTo>
                <a:lnTo>
                  <a:pt x="20742935" y="901016"/>
                </a:lnTo>
                <a:lnTo>
                  <a:pt x="20742935" y="3471506"/>
                </a:lnTo>
                <a:lnTo>
                  <a:pt x="20739957" y="3585041"/>
                </a:lnTo>
                <a:cubicBezTo>
                  <a:pt x="20710027" y="4132570"/>
                  <a:pt x="20452417" y="4374000"/>
                  <a:pt x="19871385" y="4374000"/>
                </a:cubicBezTo>
                <a:lnTo>
                  <a:pt x="871552" y="4374000"/>
                </a:lnTo>
                <a:cubicBezTo>
                  <a:pt x="251782" y="4374000"/>
                  <a:pt x="0" y="4099306"/>
                  <a:pt x="0" y="3471435"/>
                </a:cubicBezTo>
                <a:cubicBezTo>
                  <a:pt x="0" y="3471435"/>
                  <a:pt x="0" y="3471435"/>
                  <a:pt x="0" y="901087"/>
                </a:cubicBezTo>
                <a:cubicBezTo>
                  <a:pt x="0" y="351700"/>
                  <a:pt x="192771" y="72714"/>
                  <a:pt x="656161" y="11552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>
            <a:lvl1pPr marL="0" indent="0">
              <a:buNone/>
              <a:defRPr sz="100"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</a:lstStyle>
          <a:p>
            <a:pPr lvl="0"/>
            <a:r>
              <a:rPr lang="en-GB"/>
              <a:t>vel</a:t>
            </a:r>
            <a:endParaRPr lang="en-GB" dirty="0"/>
          </a:p>
        </p:txBody>
      </p:sp>
      <p:sp>
        <p:nvSpPr>
          <p:cNvPr id="10" name="Slide Number Placeholder 5" hidden="1">
            <a:extLst>
              <a:ext uri="{FF2B5EF4-FFF2-40B4-BE49-F238E27FC236}">
                <a16:creationId xmlns:a16="http://schemas.microsoft.com/office/drawing/2014/main" id="{DB3E8C21-56F3-43EB-BF88-4EEB72C3F7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910400"/>
            <a:ext cx="0" cy="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00">
                <a:noFill/>
              </a:defRPr>
            </a:lvl1pPr>
          </a:lstStyle>
          <a:p>
            <a:endParaRPr lang="en-GB" dirty="0"/>
          </a:p>
        </p:txBody>
      </p:sp>
      <p:sp>
        <p:nvSpPr>
          <p:cNvPr id="11" name="Footer Placeholder 4" hidden="1">
            <a:extLst>
              <a:ext uri="{FF2B5EF4-FFF2-40B4-BE49-F238E27FC236}">
                <a16:creationId xmlns:a16="http://schemas.microsoft.com/office/drawing/2014/main" id="{35D10A95-9140-4D91-8BAE-655D1782D7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910400"/>
            <a:ext cx="0" cy="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100" baseline="0">
                <a:noFill/>
              </a:defRPr>
            </a:lvl1pPr>
          </a:lstStyle>
          <a:p>
            <a:pPr algn="r"/>
            <a:endParaRPr lang="x-none" dirty="0"/>
          </a:p>
        </p:txBody>
      </p:sp>
      <p:sp>
        <p:nvSpPr>
          <p:cNvPr id="12" name="Date_DateCustomA" hidden="1">
            <a:extLst>
              <a:ext uri="{FF2B5EF4-FFF2-40B4-BE49-F238E27FC236}">
                <a16:creationId xmlns:a16="http://schemas.microsoft.com/office/drawing/2014/main" id="{3FA8083C-E59E-4629-A5C9-D403872552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910400"/>
            <a:ext cx="0" cy="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buNone/>
              <a:defRPr lang="en-GB" sz="100" smtClean="0">
                <a:noFill/>
              </a:defRPr>
            </a:lvl1pPr>
          </a:lstStyle>
          <a:p>
            <a:pPr algn="r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89637489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/>
            <a:endParaRPr lang="en-GB" sz="1800" noProof="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C267E1F-9146-4D51-A3EA-9E268FC35F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8618" y="1945915"/>
            <a:ext cx="7330441" cy="2768684"/>
          </a:xfrm>
        </p:spPr>
        <p:txBody>
          <a:bodyPr/>
          <a:lstStyle>
            <a:lvl1pPr>
              <a:defRPr sz="3199" b="0" cap="none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Quotation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1E1ADCAE-53E0-4B32-A2CA-095078D0C6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6072" y="5018936"/>
            <a:ext cx="7332990" cy="1084011"/>
          </a:xfrm>
        </p:spPr>
        <p:txBody>
          <a:bodyPr lIns="0"/>
          <a:lstStyle>
            <a:lvl1pPr marL="0" indent="0">
              <a:buFont typeface="Arial" panose="020B0604020202020204" pitchFamily="34" charset="0"/>
              <a:buChar char="​"/>
              <a:defRPr sz="16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Name, Title</a:t>
            </a:r>
            <a:endParaRPr lang="en-GB" dirty="0"/>
          </a:p>
        </p:txBody>
      </p:sp>
      <p:sp>
        <p:nvSpPr>
          <p:cNvPr id="12" name="SD_FLD_DocumentDate"/>
          <p:cNvSpPr txBox="1"/>
          <p:nvPr userDrawn="1"/>
        </p:nvSpPr>
        <p:spPr bwMode="auto">
          <a:xfrm>
            <a:off x="6093001" y="6280500"/>
            <a:ext cx="5260800" cy="15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5991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r" defTabSz="457098" rtl="0" eaLnBrk="0" fontAlgn="base" latinLnBrk="0" hangingPunct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tabLst/>
            </a:pPr>
            <a:endParaRPr kumimoji="0" lang="en-GB" sz="800" b="0" i="0" u="none" strike="noStrike" kern="120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" name="SD_FLD_Name"/>
          <p:cNvSpPr txBox="1"/>
          <p:nvPr userDrawn="1"/>
        </p:nvSpPr>
        <p:spPr bwMode="auto">
          <a:xfrm>
            <a:off x="6093001" y="6128101"/>
            <a:ext cx="5260800" cy="15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5991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r" defTabSz="457098" rtl="0" eaLnBrk="0" fontAlgn="base" latinLnBrk="0" hangingPunct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tabLst/>
            </a:pPr>
            <a:endParaRPr kumimoji="0" lang="en-GB" sz="800" b="0" i="0" u="none" strike="noStrike" kern="120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E8FF56-E9E6-4CE1-A183-9B907183A27A}"/>
              </a:ext>
            </a:extLst>
          </p:cNvPr>
          <p:cNvSpPr txBox="1"/>
          <p:nvPr userDrawn="1"/>
        </p:nvSpPr>
        <p:spPr bwMode="auto">
          <a:xfrm>
            <a:off x="805541" y="2249830"/>
            <a:ext cx="1671855" cy="2829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5992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12697" marR="0" indent="-25395" algn="l" defTabSz="457109" rtl="0" eaLnBrk="0" fontAlgn="base" latinLnBrk="0" hangingPunct="0">
              <a:lnSpc>
                <a:spcPts val="2163"/>
              </a:lnSpc>
              <a:spcBef>
                <a:spcPct val="0"/>
              </a:spcBef>
              <a:spcAft>
                <a:spcPts val="1500"/>
              </a:spcAft>
              <a:buClrTx/>
              <a:buSzTx/>
              <a:tabLst/>
            </a:pPr>
            <a:r>
              <a:rPr kumimoji="0" lang="en-GB" sz="19896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/>
                <a:ea typeface="Verdana" pitchFamily="34" charset="0"/>
                <a:cs typeface="Verdana" pitchFamily="34" charset="0"/>
              </a:rPr>
              <a:t>“</a:t>
            </a:r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A9AB153B-AFF1-4043-8D3F-263FEAF2377E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98617" y="6158174"/>
            <a:ext cx="1219359" cy="257114"/>
          </a:xfrm>
          <a:custGeom>
            <a:avLst/>
            <a:gdLst>
              <a:gd name="T0" fmla="*/ 545 w 1071"/>
              <a:gd name="T1" fmla="*/ 142 h 223"/>
              <a:gd name="T2" fmla="*/ 572 w 1071"/>
              <a:gd name="T3" fmla="*/ 118 h 223"/>
              <a:gd name="T4" fmla="*/ 132 w 1071"/>
              <a:gd name="T5" fmla="*/ 108 h 223"/>
              <a:gd name="T6" fmla="*/ 173 w 1071"/>
              <a:gd name="T7" fmla="*/ 92 h 223"/>
              <a:gd name="T8" fmla="*/ 568 w 1071"/>
              <a:gd name="T9" fmla="*/ 76 h 223"/>
              <a:gd name="T10" fmla="*/ 567 w 1071"/>
              <a:gd name="T11" fmla="*/ 99 h 223"/>
              <a:gd name="T12" fmla="*/ 296 w 1071"/>
              <a:gd name="T13" fmla="*/ 118 h 223"/>
              <a:gd name="T14" fmla="*/ 305 w 1071"/>
              <a:gd name="T15" fmla="*/ 138 h 223"/>
              <a:gd name="T16" fmla="*/ 240 w 1071"/>
              <a:gd name="T17" fmla="*/ 163 h 223"/>
              <a:gd name="T18" fmla="*/ 267 w 1071"/>
              <a:gd name="T19" fmla="*/ 63 h 223"/>
              <a:gd name="T20" fmla="*/ 333 w 1071"/>
              <a:gd name="T21" fmla="*/ 147 h 223"/>
              <a:gd name="T22" fmla="*/ 312 w 1071"/>
              <a:gd name="T23" fmla="*/ 156 h 223"/>
              <a:gd name="T24" fmla="*/ 1071 w 1071"/>
              <a:gd name="T25" fmla="*/ 177 h 223"/>
              <a:gd name="T26" fmla="*/ 799 w 1071"/>
              <a:gd name="T27" fmla="*/ 0 h 223"/>
              <a:gd name="T28" fmla="*/ 707 w 1071"/>
              <a:gd name="T29" fmla="*/ 76 h 223"/>
              <a:gd name="T30" fmla="*/ 670 w 1071"/>
              <a:gd name="T31" fmla="*/ 109 h 223"/>
              <a:gd name="T32" fmla="*/ 735 w 1071"/>
              <a:gd name="T33" fmla="*/ 109 h 223"/>
              <a:gd name="T34" fmla="*/ 759 w 1071"/>
              <a:gd name="T35" fmla="*/ 109 h 223"/>
              <a:gd name="T36" fmla="*/ 646 w 1071"/>
              <a:gd name="T37" fmla="*/ 109 h 223"/>
              <a:gd name="T38" fmla="*/ 712 w 1071"/>
              <a:gd name="T39" fmla="*/ 55 h 223"/>
              <a:gd name="T40" fmla="*/ 0 w 1071"/>
              <a:gd name="T41" fmla="*/ 46 h 223"/>
              <a:gd name="T42" fmla="*/ 1026 w 1071"/>
              <a:gd name="T43" fmla="*/ 223 h 223"/>
              <a:gd name="T44" fmla="*/ 453 w 1071"/>
              <a:gd name="T45" fmla="*/ 151 h 223"/>
              <a:gd name="T46" fmla="*/ 423 w 1071"/>
              <a:gd name="T47" fmla="*/ 136 h 223"/>
              <a:gd name="T48" fmla="*/ 393 w 1071"/>
              <a:gd name="T49" fmla="*/ 151 h 223"/>
              <a:gd name="T50" fmla="*/ 370 w 1071"/>
              <a:gd name="T51" fmla="*/ 66 h 223"/>
              <a:gd name="T52" fmla="*/ 424 w 1071"/>
              <a:gd name="T53" fmla="*/ 107 h 223"/>
              <a:gd name="T54" fmla="*/ 477 w 1071"/>
              <a:gd name="T55" fmla="*/ 66 h 223"/>
              <a:gd name="T56" fmla="*/ 600 w 1071"/>
              <a:gd name="T57" fmla="*/ 65 h 223"/>
              <a:gd name="T58" fmla="*/ 613 w 1071"/>
              <a:gd name="T59" fmla="*/ 133 h 223"/>
              <a:gd name="T60" fmla="*/ 522 w 1071"/>
              <a:gd name="T61" fmla="*/ 150 h 223"/>
              <a:gd name="T62" fmla="*/ 572 w 1071"/>
              <a:gd name="T63" fmla="*/ 56 h 223"/>
              <a:gd name="T64" fmla="*/ 157 w 1071"/>
              <a:gd name="T65" fmla="*/ 56 h 223"/>
              <a:gd name="T66" fmla="*/ 197 w 1071"/>
              <a:gd name="T67" fmla="*/ 91 h 223"/>
              <a:gd name="T68" fmla="*/ 196 w 1071"/>
              <a:gd name="T69" fmla="*/ 152 h 223"/>
              <a:gd name="T70" fmla="*/ 150 w 1071"/>
              <a:gd name="T71" fmla="*/ 128 h 223"/>
              <a:gd name="T72" fmla="*/ 120 w 1071"/>
              <a:gd name="T73" fmla="*/ 163 h 223"/>
              <a:gd name="T74" fmla="*/ 811 w 1071"/>
              <a:gd name="T75" fmla="*/ 162 h 223"/>
              <a:gd name="T76" fmla="*/ 811 w 1071"/>
              <a:gd name="T77" fmla="*/ 55 h 223"/>
              <a:gd name="T78" fmla="*/ 866 w 1071"/>
              <a:gd name="T79" fmla="*/ 141 h 223"/>
              <a:gd name="T80" fmla="*/ 811 w 1071"/>
              <a:gd name="T81" fmla="*/ 162 h 223"/>
              <a:gd name="T82" fmla="*/ 908 w 1071"/>
              <a:gd name="T83" fmla="*/ 67 h 223"/>
              <a:gd name="T84" fmla="*/ 931 w 1071"/>
              <a:gd name="T85" fmla="*/ 141 h 223"/>
              <a:gd name="T86" fmla="*/ 975 w 1071"/>
              <a:gd name="T87" fmla="*/ 162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071" h="223">
                <a:moveTo>
                  <a:pt x="572" y="118"/>
                </a:moveTo>
                <a:cubicBezTo>
                  <a:pt x="545" y="118"/>
                  <a:pt x="545" y="118"/>
                  <a:pt x="545" y="118"/>
                </a:cubicBezTo>
                <a:cubicBezTo>
                  <a:pt x="545" y="142"/>
                  <a:pt x="545" y="142"/>
                  <a:pt x="545" y="142"/>
                </a:cubicBezTo>
                <a:cubicBezTo>
                  <a:pt x="573" y="142"/>
                  <a:pt x="573" y="142"/>
                  <a:pt x="573" y="142"/>
                </a:cubicBezTo>
                <a:cubicBezTo>
                  <a:pt x="583" y="142"/>
                  <a:pt x="590" y="138"/>
                  <a:pt x="590" y="130"/>
                </a:cubicBezTo>
                <a:cubicBezTo>
                  <a:pt x="590" y="123"/>
                  <a:pt x="584" y="118"/>
                  <a:pt x="572" y="118"/>
                </a:cubicBezTo>
                <a:moveTo>
                  <a:pt x="155" y="77"/>
                </a:moveTo>
                <a:cubicBezTo>
                  <a:pt x="132" y="77"/>
                  <a:pt x="132" y="77"/>
                  <a:pt x="132" y="77"/>
                </a:cubicBezTo>
                <a:cubicBezTo>
                  <a:pt x="132" y="108"/>
                  <a:pt x="132" y="108"/>
                  <a:pt x="132" y="108"/>
                </a:cubicBezTo>
                <a:cubicBezTo>
                  <a:pt x="155" y="108"/>
                  <a:pt x="155" y="108"/>
                  <a:pt x="155" y="108"/>
                </a:cubicBezTo>
                <a:cubicBezTo>
                  <a:pt x="167" y="108"/>
                  <a:pt x="173" y="101"/>
                  <a:pt x="173" y="92"/>
                </a:cubicBezTo>
                <a:cubicBezTo>
                  <a:pt x="173" y="92"/>
                  <a:pt x="173" y="92"/>
                  <a:pt x="173" y="92"/>
                </a:cubicBezTo>
                <a:cubicBezTo>
                  <a:pt x="173" y="82"/>
                  <a:pt x="166" y="77"/>
                  <a:pt x="155" y="77"/>
                </a:cubicBezTo>
                <a:moveTo>
                  <a:pt x="584" y="88"/>
                </a:moveTo>
                <a:cubicBezTo>
                  <a:pt x="584" y="80"/>
                  <a:pt x="578" y="76"/>
                  <a:pt x="568" y="76"/>
                </a:cubicBezTo>
                <a:cubicBezTo>
                  <a:pt x="545" y="76"/>
                  <a:pt x="545" y="76"/>
                  <a:pt x="545" y="76"/>
                </a:cubicBezTo>
                <a:cubicBezTo>
                  <a:pt x="545" y="99"/>
                  <a:pt x="545" y="99"/>
                  <a:pt x="545" y="99"/>
                </a:cubicBezTo>
                <a:cubicBezTo>
                  <a:pt x="567" y="99"/>
                  <a:pt x="567" y="99"/>
                  <a:pt x="567" y="99"/>
                </a:cubicBezTo>
                <a:cubicBezTo>
                  <a:pt x="577" y="99"/>
                  <a:pt x="584" y="96"/>
                  <a:pt x="584" y="88"/>
                </a:cubicBezTo>
                <a:moveTo>
                  <a:pt x="266" y="118"/>
                </a:moveTo>
                <a:cubicBezTo>
                  <a:pt x="296" y="118"/>
                  <a:pt x="296" y="118"/>
                  <a:pt x="296" y="118"/>
                </a:cubicBezTo>
                <a:cubicBezTo>
                  <a:pt x="281" y="83"/>
                  <a:pt x="281" y="83"/>
                  <a:pt x="281" y="83"/>
                </a:cubicBezTo>
                <a:lnTo>
                  <a:pt x="266" y="118"/>
                </a:lnTo>
                <a:close/>
                <a:moveTo>
                  <a:pt x="305" y="138"/>
                </a:moveTo>
                <a:cubicBezTo>
                  <a:pt x="258" y="138"/>
                  <a:pt x="258" y="138"/>
                  <a:pt x="258" y="138"/>
                </a:cubicBezTo>
                <a:cubicBezTo>
                  <a:pt x="250" y="156"/>
                  <a:pt x="250" y="156"/>
                  <a:pt x="250" y="156"/>
                </a:cubicBezTo>
                <a:cubicBezTo>
                  <a:pt x="248" y="161"/>
                  <a:pt x="245" y="163"/>
                  <a:pt x="240" y="163"/>
                </a:cubicBezTo>
                <a:cubicBezTo>
                  <a:pt x="234" y="163"/>
                  <a:pt x="229" y="159"/>
                  <a:pt x="229" y="153"/>
                </a:cubicBezTo>
                <a:cubicBezTo>
                  <a:pt x="229" y="151"/>
                  <a:pt x="229" y="149"/>
                  <a:pt x="230" y="147"/>
                </a:cubicBezTo>
                <a:cubicBezTo>
                  <a:pt x="267" y="63"/>
                  <a:pt x="267" y="63"/>
                  <a:pt x="267" y="63"/>
                </a:cubicBezTo>
                <a:cubicBezTo>
                  <a:pt x="270" y="58"/>
                  <a:pt x="274" y="54"/>
                  <a:pt x="282" y="54"/>
                </a:cubicBezTo>
                <a:cubicBezTo>
                  <a:pt x="289" y="54"/>
                  <a:pt x="293" y="58"/>
                  <a:pt x="296" y="63"/>
                </a:cubicBezTo>
                <a:cubicBezTo>
                  <a:pt x="333" y="147"/>
                  <a:pt x="333" y="147"/>
                  <a:pt x="333" y="147"/>
                </a:cubicBezTo>
                <a:cubicBezTo>
                  <a:pt x="334" y="149"/>
                  <a:pt x="334" y="151"/>
                  <a:pt x="334" y="153"/>
                </a:cubicBezTo>
                <a:cubicBezTo>
                  <a:pt x="334" y="159"/>
                  <a:pt x="329" y="163"/>
                  <a:pt x="323" y="163"/>
                </a:cubicBezTo>
                <a:cubicBezTo>
                  <a:pt x="318" y="163"/>
                  <a:pt x="314" y="161"/>
                  <a:pt x="312" y="156"/>
                </a:cubicBezTo>
                <a:lnTo>
                  <a:pt x="305" y="138"/>
                </a:lnTo>
                <a:close/>
                <a:moveTo>
                  <a:pt x="1026" y="223"/>
                </a:moveTo>
                <a:cubicBezTo>
                  <a:pt x="1058" y="223"/>
                  <a:pt x="1071" y="209"/>
                  <a:pt x="1071" y="177"/>
                </a:cubicBezTo>
                <a:cubicBezTo>
                  <a:pt x="1071" y="46"/>
                  <a:pt x="1071" y="46"/>
                  <a:pt x="1071" y="46"/>
                </a:cubicBezTo>
                <a:cubicBezTo>
                  <a:pt x="1071" y="14"/>
                  <a:pt x="1058" y="0"/>
                  <a:pt x="1026" y="0"/>
                </a:cubicBezTo>
                <a:cubicBezTo>
                  <a:pt x="799" y="0"/>
                  <a:pt x="799" y="0"/>
                  <a:pt x="799" y="0"/>
                </a:cubicBezTo>
                <a:cubicBezTo>
                  <a:pt x="701" y="118"/>
                  <a:pt x="701" y="118"/>
                  <a:pt x="701" y="118"/>
                </a:cubicBezTo>
                <a:cubicBezTo>
                  <a:pt x="698" y="116"/>
                  <a:pt x="698" y="116"/>
                  <a:pt x="698" y="116"/>
                </a:cubicBezTo>
                <a:cubicBezTo>
                  <a:pt x="707" y="76"/>
                  <a:pt x="707" y="76"/>
                  <a:pt x="707" y="76"/>
                </a:cubicBezTo>
                <a:cubicBezTo>
                  <a:pt x="705" y="76"/>
                  <a:pt x="704" y="76"/>
                  <a:pt x="702" y="76"/>
                </a:cubicBezTo>
                <a:cubicBezTo>
                  <a:pt x="683" y="76"/>
                  <a:pt x="670" y="91"/>
                  <a:pt x="670" y="109"/>
                </a:cubicBezTo>
                <a:cubicBezTo>
                  <a:pt x="670" y="109"/>
                  <a:pt x="670" y="109"/>
                  <a:pt x="670" y="109"/>
                </a:cubicBezTo>
                <a:cubicBezTo>
                  <a:pt x="670" y="127"/>
                  <a:pt x="684" y="142"/>
                  <a:pt x="703" y="142"/>
                </a:cubicBezTo>
                <a:cubicBezTo>
                  <a:pt x="722" y="142"/>
                  <a:pt x="735" y="128"/>
                  <a:pt x="735" y="109"/>
                </a:cubicBezTo>
                <a:cubicBezTo>
                  <a:pt x="735" y="109"/>
                  <a:pt x="735" y="109"/>
                  <a:pt x="735" y="109"/>
                </a:cubicBezTo>
                <a:cubicBezTo>
                  <a:pt x="735" y="106"/>
                  <a:pt x="734" y="102"/>
                  <a:pt x="733" y="99"/>
                </a:cubicBezTo>
                <a:cubicBezTo>
                  <a:pt x="753" y="84"/>
                  <a:pt x="753" y="84"/>
                  <a:pt x="753" y="84"/>
                </a:cubicBezTo>
                <a:cubicBezTo>
                  <a:pt x="757" y="91"/>
                  <a:pt x="759" y="100"/>
                  <a:pt x="759" y="109"/>
                </a:cubicBezTo>
                <a:cubicBezTo>
                  <a:pt x="759" y="109"/>
                  <a:pt x="759" y="109"/>
                  <a:pt x="759" y="109"/>
                </a:cubicBezTo>
                <a:cubicBezTo>
                  <a:pt x="759" y="139"/>
                  <a:pt x="735" y="164"/>
                  <a:pt x="702" y="164"/>
                </a:cubicBezTo>
                <a:cubicBezTo>
                  <a:pt x="669" y="164"/>
                  <a:pt x="646" y="140"/>
                  <a:pt x="646" y="109"/>
                </a:cubicBezTo>
                <a:cubicBezTo>
                  <a:pt x="646" y="109"/>
                  <a:pt x="646" y="109"/>
                  <a:pt x="646" y="109"/>
                </a:cubicBezTo>
                <a:cubicBezTo>
                  <a:pt x="646" y="79"/>
                  <a:pt x="670" y="54"/>
                  <a:pt x="703" y="54"/>
                </a:cubicBezTo>
                <a:cubicBezTo>
                  <a:pt x="706" y="54"/>
                  <a:pt x="709" y="54"/>
                  <a:pt x="712" y="55"/>
                </a:cubicBezTo>
                <a:cubicBezTo>
                  <a:pt x="724" y="0"/>
                  <a:pt x="724" y="0"/>
                  <a:pt x="724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13" y="0"/>
                  <a:pt x="0" y="14"/>
                  <a:pt x="0" y="46"/>
                </a:cubicBezTo>
                <a:cubicBezTo>
                  <a:pt x="0" y="177"/>
                  <a:pt x="0" y="177"/>
                  <a:pt x="0" y="177"/>
                </a:cubicBezTo>
                <a:cubicBezTo>
                  <a:pt x="0" y="209"/>
                  <a:pt x="13" y="223"/>
                  <a:pt x="45" y="223"/>
                </a:cubicBezTo>
                <a:lnTo>
                  <a:pt x="1026" y="223"/>
                </a:lnTo>
                <a:close/>
                <a:moveTo>
                  <a:pt x="477" y="151"/>
                </a:moveTo>
                <a:cubicBezTo>
                  <a:pt x="477" y="159"/>
                  <a:pt x="472" y="163"/>
                  <a:pt x="465" y="163"/>
                </a:cubicBezTo>
                <a:cubicBezTo>
                  <a:pt x="458" y="163"/>
                  <a:pt x="453" y="159"/>
                  <a:pt x="453" y="151"/>
                </a:cubicBezTo>
                <a:cubicBezTo>
                  <a:pt x="453" y="98"/>
                  <a:pt x="453" y="98"/>
                  <a:pt x="453" y="98"/>
                </a:cubicBezTo>
                <a:cubicBezTo>
                  <a:pt x="433" y="130"/>
                  <a:pt x="433" y="130"/>
                  <a:pt x="433" y="130"/>
                </a:cubicBezTo>
                <a:cubicBezTo>
                  <a:pt x="431" y="134"/>
                  <a:pt x="428" y="136"/>
                  <a:pt x="423" y="136"/>
                </a:cubicBezTo>
                <a:cubicBezTo>
                  <a:pt x="419" y="136"/>
                  <a:pt x="416" y="134"/>
                  <a:pt x="413" y="130"/>
                </a:cubicBezTo>
                <a:cubicBezTo>
                  <a:pt x="393" y="99"/>
                  <a:pt x="393" y="99"/>
                  <a:pt x="393" y="99"/>
                </a:cubicBezTo>
                <a:cubicBezTo>
                  <a:pt x="393" y="151"/>
                  <a:pt x="393" y="151"/>
                  <a:pt x="393" y="151"/>
                </a:cubicBezTo>
                <a:cubicBezTo>
                  <a:pt x="393" y="159"/>
                  <a:pt x="388" y="163"/>
                  <a:pt x="382" y="163"/>
                </a:cubicBezTo>
                <a:cubicBezTo>
                  <a:pt x="375" y="163"/>
                  <a:pt x="370" y="159"/>
                  <a:pt x="370" y="151"/>
                </a:cubicBezTo>
                <a:cubicBezTo>
                  <a:pt x="370" y="66"/>
                  <a:pt x="370" y="66"/>
                  <a:pt x="370" y="66"/>
                </a:cubicBezTo>
                <a:cubicBezTo>
                  <a:pt x="370" y="59"/>
                  <a:pt x="377" y="55"/>
                  <a:pt x="383" y="55"/>
                </a:cubicBezTo>
                <a:cubicBezTo>
                  <a:pt x="389" y="55"/>
                  <a:pt x="393" y="57"/>
                  <a:pt x="396" y="62"/>
                </a:cubicBezTo>
                <a:cubicBezTo>
                  <a:pt x="424" y="107"/>
                  <a:pt x="424" y="107"/>
                  <a:pt x="424" y="107"/>
                </a:cubicBezTo>
                <a:cubicBezTo>
                  <a:pt x="451" y="62"/>
                  <a:pt x="451" y="62"/>
                  <a:pt x="451" y="62"/>
                </a:cubicBezTo>
                <a:cubicBezTo>
                  <a:pt x="454" y="57"/>
                  <a:pt x="458" y="55"/>
                  <a:pt x="464" y="55"/>
                </a:cubicBezTo>
                <a:cubicBezTo>
                  <a:pt x="470" y="55"/>
                  <a:pt x="477" y="59"/>
                  <a:pt x="477" y="66"/>
                </a:cubicBezTo>
                <a:lnTo>
                  <a:pt x="477" y="151"/>
                </a:lnTo>
                <a:close/>
                <a:moveTo>
                  <a:pt x="572" y="56"/>
                </a:moveTo>
                <a:cubicBezTo>
                  <a:pt x="584" y="56"/>
                  <a:pt x="594" y="59"/>
                  <a:pt x="600" y="65"/>
                </a:cubicBezTo>
                <a:cubicBezTo>
                  <a:pt x="605" y="70"/>
                  <a:pt x="607" y="76"/>
                  <a:pt x="607" y="83"/>
                </a:cubicBezTo>
                <a:cubicBezTo>
                  <a:pt x="607" y="96"/>
                  <a:pt x="601" y="102"/>
                  <a:pt x="593" y="107"/>
                </a:cubicBezTo>
                <a:cubicBezTo>
                  <a:pt x="605" y="111"/>
                  <a:pt x="613" y="118"/>
                  <a:pt x="613" y="133"/>
                </a:cubicBezTo>
                <a:cubicBezTo>
                  <a:pt x="613" y="153"/>
                  <a:pt x="597" y="162"/>
                  <a:pt x="573" y="162"/>
                </a:cubicBezTo>
                <a:cubicBezTo>
                  <a:pt x="534" y="162"/>
                  <a:pt x="534" y="162"/>
                  <a:pt x="534" y="162"/>
                </a:cubicBezTo>
                <a:cubicBezTo>
                  <a:pt x="527" y="162"/>
                  <a:pt x="522" y="158"/>
                  <a:pt x="522" y="150"/>
                </a:cubicBezTo>
                <a:cubicBezTo>
                  <a:pt x="522" y="68"/>
                  <a:pt x="522" y="68"/>
                  <a:pt x="522" y="68"/>
                </a:cubicBezTo>
                <a:cubicBezTo>
                  <a:pt x="522" y="60"/>
                  <a:pt x="527" y="56"/>
                  <a:pt x="534" y="56"/>
                </a:cubicBezTo>
                <a:lnTo>
                  <a:pt x="572" y="56"/>
                </a:lnTo>
                <a:close/>
                <a:moveTo>
                  <a:pt x="108" y="68"/>
                </a:moveTo>
                <a:cubicBezTo>
                  <a:pt x="108" y="60"/>
                  <a:pt x="113" y="56"/>
                  <a:pt x="120" y="56"/>
                </a:cubicBezTo>
                <a:cubicBezTo>
                  <a:pt x="157" y="56"/>
                  <a:pt x="157" y="56"/>
                  <a:pt x="157" y="56"/>
                </a:cubicBezTo>
                <a:cubicBezTo>
                  <a:pt x="171" y="56"/>
                  <a:pt x="181" y="60"/>
                  <a:pt x="188" y="67"/>
                </a:cubicBezTo>
                <a:cubicBezTo>
                  <a:pt x="194" y="73"/>
                  <a:pt x="197" y="81"/>
                  <a:pt x="197" y="91"/>
                </a:cubicBezTo>
                <a:cubicBezTo>
                  <a:pt x="197" y="91"/>
                  <a:pt x="197" y="91"/>
                  <a:pt x="197" y="91"/>
                </a:cubicBezTo>
                <a:cubicBezTo>
                  <a:pt x="197" y="108"/>
                  <a:pt x="189" y="118"/>
                  <a:pt x="176" y="124"/>
                </a:cubicBezTo>
                <a:cubicBezTo>
                  <a:pt x="192" y="143"/>
                  <a:pt x="192" y="143"/>
                  <a:pt x="192" y="143"/>
                </a:cubicBezTo>
                <a:cubicBezTo>
                  <a:pt x="194" y="146"/>
                  <a:pt x="196" y="148"/>
                  <a:pt x="196" y="152"/>
                </a:cubicBezTo>
                <a:cubicBezTo>
                  <a:pt x="196" y="158"/>
                  <a:pt x="190" y="163"/>
                  <a:pt x="184" y="163"/>
                </a:cubicBezTo>
                <a:cubicBezTo>
                  <a:pt x="179" y="163"/>
                  <a:pt x="176" y="161"/>
                  <a:pt x="173" y="157"/>
                </a:cubicBezTo>
                <a:cubicBezTo>
                  <a:pt x="150" y="128"/>
                  <a:pt x="150" y="128"/>
                  <a:pt x="150" y="128"/>
                </a:cubicBezTo>
                <a:cubicBezTo>
                  <a:pt x="132" y="128"/>
                  <a:pt x="132" y="128"/>
                  <a:pt x="132" y="128"/>
                </a:cubicBezTo>
                <a:cubicBezTo>
                  <a:pt x="132" y="151"/>
                  <a:pt x="132" y="151"/>
                  <a:pt x="132" y="151"/>
                </a:cubicBezTo>
                <a:cubicBezTo>
                  <a:pt x="132" y="159"/>
                  <a:pt x="127" y="163"/>
                  <a:pt x="120" y="163"/>
                </a:cubicBezTo>
                <a:cubicBezTo>
                  <a:pt x="113" y="163"/>
                  <a:pt x="108" y="159"/>
                  <a:pt x="108" y="151"/>
                </a:cubicBezTo>
                <a:lnTo>
                  <a:pt x="108" y="68"/>
                </a:lnTo>
                <a:close/>
                <a:moveTo>
                  <a:pt x="811" y="162"/>
                </a:moveTo>
                <a:cubicBezTo>
                  <a:pt x="804" y="162"/>
                  <a:pt x="799" y="158"/>
                  <a:pt x="799" y="150"/>
                </a:cubicBezTo>
                <a:cubicBezTo>
                  <a:pt x="799" y="67"/>
                  <a:pt x="799" y="67"/>
                  <a:pt x="799" y="67"/>
                </a:cubicBezTo>
                <a:cubicBezTo>
                  <a:pt x="799" y="59"/>
                  <a:pt x="804" y="55"/>
                  <a:pt x="811" y="55"/>
                </a:cubicBezTo>
                <a:cubicBezTo>
                  <a:pt x="818" y="55"/>
                  <a:pt x="823" y="59"/>
                  <a:pt x="823" y="67"/>
                </a:cubicBezTo>
                <a:cubicBezTo>
                  <a:pt x="823" y="141"/>
                  <a:pt x="823" y="141"/>
                  <a:pt x="823" y="141"/>
                </a:cubicBezTo>
                <a:cubicBezTo>
                  <a:pt x="866" y="141"/>
                  <a:pt x="866" y="141"/>
                  <a:pt x="866" y="141"/>
                </a:cubicBezTo>
                <a:cubicBezTo>
                  <a:pt x="872" y="141"/>
                  <a:pt x="877" y="145"/>
                  <a:pt x="877" y="152"/>
                </a:cubicBezTo>
                <a:cubicBezTo>
                  <a:pt x="877" y="158"/>
                  <a:pt x="872" y="162"/>
                  <a:pt x="866" y="162"/>
                </a:cubicBezTo>
                <a:lnTo>
                  <a:pt x="811" y="162"/>
                </a:lnTo>
                <a:close/>
                <a:moveTo>
                  <a:pt x="919" y="162"/>
                </a:moveTo>
                <a:cubicBezTo>
                  <a:pt x="913" y="162"/>
                  <a:pt x="908" y="158"/>
                  <a:pt x="908" y="150"/>
                </a:cubicBezTo>
                <a:cubicBezTo>
                  <a:pt x="908" y="67"/>
                  <a:pt x="908" y="67"/>
                  <a:pt x="908" y="67"/>
                </a:cubicBezTo>
                <a:cubicBezTo>
                  <a:pt x="908" y="59"/>
                  <a:pt x="913" y="55"/>
                  <a:pt x="919" y="55"/>
                </a:cubicBezTo>
                <a:cubicBezTo>
                  <a:pt x="926" y="55"/>
                  <a:pt x="931" y="59"/>
                  <a:pt x="931" y="67"/>
                </a:cubicBezTo>
                <a:cubicBezTo>
                  <a:pt x="931" y="141"/>
                  <a:pt x="931" y="141"/>
                  <a:pt x="931" y="141"/>
                </a:cubicBezTo>
                <a:cubicBezTo>
                  <a:pt x="975" y="141"/>
                  <a:pt x="975" y="141"/>
                  <a:pt x="975" y="141"/>
                </a:cubicBezTo>
                <a:cubicBezTo>
                  <a:pt x="981" y="141"/>
                  <a:pt x="985" y="145"/>
                  <a:pt x="985" y="152"/>
                </a:cubicBezTo>
                <a:cubicBezTo>
                  <a:pt x="985" y="158"/>
                  <a:pt x="981" y="162"/>
                  <a:pt x="975" y="162"/>
                </a:cubicBezTo>
                <a:lnTo>
                  <a:pt x="919" y="16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endParaRPr lang="en-GB" sz="1800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55D8EFE0-F00D-46BC-9E29-8C829868EF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604" y="6280502"/>
            <a:ext cx="8144936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>
                <a:solidFill>
                  <a:schemeClr val="tx1"/>
                </a:solidFill>
              </a:defRPr>
            </a:lvl1pPr>
          </a:lstStyle>
          <a:p>
            <a:pPr algn="r"/>
            <a:endParaRPr lang="en-GB" dirty="0"/>
          </a:p>
        </p:txBody>
      </p:sp>
      <p:sp>
        <p:nvSpPr>
          <p:cNvPr id="17" name="Date_DateCustomA">
            <a:extLst>
              <a:ext uri="{FF2B5EF4-FFF2-40B4-BE49-F238E27FC236}">
                <a16:creationId xmlns:a16="http://schemas.microsoft.com/office/drawing/2014/main" id="{BA90A93D-37F9-4C65-91AC-8C8D05B4C5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3680" y="6141510"/>
            <a:ext cx="704941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FA8D4E2C-4AD4-4902-9AA6-258C412AEED1}" type="datetime1">
              <a:rPr lang="en-GB" smtClean="0"/>
              <a:t>20/01/2020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0388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Title 7">
            <a:extLst>
              <a:ext uri="{FF2B5EF4-FFF2-40B4-BE49-F238E27FC236}">
                <a16:creationId xmlns:a16="http://schemas.microsoft.com/office/drawing/2014/main" id="{65C857B0-BA7F-4231-B59A-526700FAC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617" y="452438"/>
            <a:ext cx="10590003" cy="74862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2E9997-006D-492C-9877-F7617EDD29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604" y="6280502"/>
            <a:ext cx="8144936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endParaRPr lang="en-GB" dirty="0"/>
          </a:p>
        </p:txBody>
      </p:sp>
      <p:sp>
        <p:nvSpPr>
          <p:cNvPr id="7" name="Date_DateCustomA">
            <a:extLst>
              <a:ext uri="{FF2B5EF4-FFF2-40B4-BE49-F238E27FC236}">
                <a16:creationId xmlns:a16="http://schemas.microsoft.com/office/drawing/2014/main" id="{5FC6988B-A4CB-4E12-A565-68D705C3AB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3680" y="6141510"/>
            <a:ext cx="704941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F2E10D1A-D613-41CE-B02A-846290684BA0}" type="datetime1">
              <a:rPr lang="en-GB" smtClean="0"/>
              <a:t>20/01/2020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1357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DFF52-4833-4DBB-BAD3-334A2F55A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6A0BC6-49FD-4DC1-AFE0-2691BC927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D9276-44B9-4C1C-A0A6-AB0086761A6F}" type="datetimeFigureOut">
              <a:rPr lang="en-US" smtClean="0"/>
              <a:t>1/20/2020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4AAADE-370F-42B7-8721-9D103B148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3B7CF0-565E-449B-AA7F-57E167896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40054-33FB-4905-96C7-2BDCEEA99A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0141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ED85EA1-D7DA-4042-AE58-E34BD5AC52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604" y="6280502"/>
            <a:ext cx="8144936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endParaRPr lang="en-GB" dirty="0"/>
          </a:p>
        </p:txBody>
      </p:sp>
      <p:sp>
        <p:nvSpPr>
          <p:cNvPr id="5" name="Date_DateCustomA">
            <a:extLst>
              <a:ext uri="{FF2B5EF4-FFF2-40B4-BE49-F238E27FC236}">
                <a16:creationId xmlns:a16="http://schemas.microsoft.com/office/drawing/2014/main" id="{235F65ED-2265-47AB-ACC6-E4B66C3907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3680" y="6141510"/>
            <a:ext cx="704941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47FB7D42-25F0-4925-AB91-37097B4A81F1}" type="datetime1">
              <a:rPr lang="en-GB" smtClean="0"/>
              <a:t>20/01/2020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33674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(A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006FA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/>
            <a:endParaRPr lang="en-GB" sz="1800" noProof="0" dirty="0"/>
          </a:p>
        </p:txBody>
      </p:sp>
      <p:sp>
        <p:nvSpPr>
          <p:cNvPr id="2" name="Title Placeholder 1"/>
          <p:cNvSpPr>
            <a:spLocks noGrp="1"/>
          </p:cNvSpPr>
          <p:nvPr>
            <p:ph type="ctrTitle"/>
          </p:nvPr>
        </p:nvSpPr>
        <p:spPr>
          <a:xfrm>
            <a:off x="798617" y="452440"/>
            <a:ext cx="10590003" cy="1196444"/>
          </a:xfrm>
        </p:spPr>
        <p:txBody>
          <a:bodyPr tIns="0"/>
          <a:lstStyle>
            <a:lvl1pPr>
              <a:defRPr sz="3199" cap="all" baseline="0" smtClean="0">
                <a:solidFill>
                  <a:schemeClr val="bg1"/>
                </a:solidFill>
                <a:latin typeface="Verdana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2" name="SD_FLD_DocumentDate"/>
          <p:cNvSpPr txBox="1"/>
          <p:nvPr userDrawn="1"/>
        </p:nvSpPr>
        <p:spPr bwMode="auto">
          <a:xfrm>
            <a:off x="6093001" y="6280500"/>
            <a:ext cx="5260800" cy="15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5991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r" defTabSz="457098" rtl="0" eaLnBrk="0" fontAlgn="base" latinLnBrk="0" hangingPunct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tabLst/>
            </a:pPr>
            <a:endParaRPr kumimoji="0" lang="en-GB" sz="800" b="0" i="0" u="none" strike="noStrike" kern="120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" name="SD_FLD_Name"/>
          <p:cNvSpPr txBox="1"/>
          <p:nvPr userDrawn="1"/>
        </p:nvSpPr>
        <p:spPr bwMode="auto">
          <a:xfrm>
            <a:off x="6093001" y="6128101"/>
            <a:ext cx="5260800" cy="15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5991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r" defTabSz="457098" rtl="0" eaLnBrk="0" fontAlgn="base" latinLnBrk="0" hangingPunct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tabLst/>
            </a:pPr>
            <a:endParaRPr kumimoji="0" lang="en-GB" sz="800" b="0" i="0" u="none" strike="noStrike" kern="120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91808B17-7D73-48EF-8BED-63693AB76B0C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98617" y="6158174"/>
            <a:ext cx="1219359" cy="257114"/>
          </a:xfrm>
          <a:custGeom>
            <a:avLst/>
            <a:gdLst>
              <a:gd name="T0" fmla="*/ 545 w 1071"/>
              <a:gd name="T1" fmla="*/ 142 h 223"/>
              <a:gd name="T2" fmla="*/ 572 w 1071"/>
              <a:gd name="T3" fmla="*/ 118 h 223"/>
              <a:gd name="T4" fmla="*/ 132 w 1071"/>
              <a:gd name="T5" fmla="*/ 108 h 223"/>
              <a:gd name="T6" fmla="*/ 173 w 1071"/>
              <a:gd name="T7" fmla="*/ 92 h 223"/>
              <a:gd name="T8" fmla="*/ 568 w 1071"/>
              <a:gd name="T9" fmla="*/ 76 h 223"/>
              <a:gd name="T10" fmla="*/ 567 w 1071"/>
              <a:gd name="T11" fmla="*/ 99 h 223"/>
              <a:gd name="T12" fmla="*/ 296 w 1071"/>
              <a:gd name="T13" fmla="*/ 118 h 223"/>
              <a:gd name="T14" fmla="*/ 305 w 1071"/>
              <a:gd name="T15" fmla="*/ 138 h 223"/>
              <a:gd name="T16" fmla="*/ 240 w 1071"/>
              <a:gd name="T17" fmla="*/ 163 h 223"/>
              <a:gd name="T18" fmla="*/ 267 w 1071"/>
              <a:gd name="T19" fmla="*/ 63 h 223"/>
              <a:gd name="T20" fmla="*/ 333 w 1071"/>
              <a:gd name="T21" fmla="*/ 147 h 223"/>
              <a:gd name="T22" fmla="*/ 312 w 1071"/>
              <a:gd name="T23" fmla="*/ 156 h 223"/>
              <a:gd name="T24" fmla="*/ 1071 w 1071"/>
              <a:gd name="T25" fmla="*/ 177 h 223"/>
              <a:gd name="T26" fmla="*/ 799 w 1071"/>
              <a:gd name="T27" fmla="*/ 0 h 223"/>
              <a:gd name="T28" fmla="*/ 707 w 1071"/>
              <a:gd name="T29" fmla="*/ 76 h 223"/>
              <a:gd name="T30" fmla="*/ 670 w 1071"/>
              <a:gd name="T31" fmla="*/ 109 h 223"/>
              <a:gd name="T32" fmla="*/ 735 w 1071"/>
              <a:gd name="T33" fmla="*/ 109 h 223"/>
              <a:gd name="T34" fmla="*/ 759 w 1071"/>
              <a:gd name="T35" fmla="*/ 109 h 223"/>
              <a:gd name="T36" fmla="*/ 646 w 1071"/>
              <a:gd name="T37" fmla="*/ 109 h 223"/>
              <a:gd name="T38" fmla="*/ 712 w 1071"/>
              <a:gd name="T39" fmla="*/ 55 h 223"/>
              <a:gd name="T40" fmla="*/ 0 w 1071"/>
              <a:gd name="T41" fmla="*/ 46 h 223"/>
              <a:gd name="T42" fmla="*/ 1026 w 1071"/>
              <a:gd name="T43" fmla="*/ 223 h 223"/>
              <a:gd name="T44" fmla="*/ 453 w 1071"/>
              <a:gd name="T45" fmla="*/ 151 h 223"/>
              <a:gd name="T46" fmla="*/ 423 w 1071"/>
              <a:gd name="T47" fmla="*/ 136 h 223"/>
              <a:gd name="T48" fmla="*/ 393 w 1071"/>
              <a:gd name="T49" fmla="*/ 151 h 223"/>
              <a:gd name="T50" fmla="*/ 370 w 1071"/>
              <a:gd name="T51" fmla="*/ 66 h 223"/>
              <a:gd name="T52" fmla="*/ 424 w 1071"/>
              <a:gd name="T53" fmla="*/ 107 h 223"/>
              <a:gd name="T54" fmla="*/ 477 w 1071"/>
              <a:gd name="T55" fmla="*/ 66 h 223"/>
              <a:gd name="T56" fmla="*/ 600 w 1071"/>
              <a:gd name="T57" fmla="*/ 65 h 223"/>
              <a:gd name="T58" fmla="*/ 613 w 1071"/>
              <a:gd name="T59" fmla="*/ 133 h 223"/>
              <a:gd name="T60" fmla="*/ 522 w 1071"/>
              <a:gd name="T61" fmla="*/ 150 h 223"/>
              <a:gd name="T62" fmla="*/ 572 w 1071"/>
              <a:gd name="T63" fmla="*/ 56 h 223"/>
              <a:gd name="T64" fmla="*/ 157 w 1071"/>
              <a:gd name="T65" fmla="*/ 56 h 223"/>
              <a:gd name="T66" fmla="*/ 197 w 1071"/>
              <a:gd name="T67" fmla="*/ 91 h 223"/>
              <a:gd name="T68" fmla="*/ 196 w 1071"/>
              <a:gd name="T69" fmla="*/ 152 h 223"/>
              <a:gd name="T70" fmla="*/ 150 w 1071"/>
              <a:gd name="T71" fmla="*/ 128 h 223"/>
              <a:gd name="T72" fmla="*/ 120 w 1071"/>
              <a:gd name="T73" fmla="*/ 163 h 223"/>
              <a:gd name="T74" fmla="*/ 811 w 1071"/>
              <a:gd name="T75" fmla="*/ 162 h 223"/>
              <a:gd name="T76" fmla="*/ 811 w 1071"/>
              <a:gd name="T77" fmla="*/ 55 h 223"/>
              <a:gd name="T78" fmla="*/ 866 w 1071"/>
              <a:gd name="T79" fmla="*/ 141 h 223"/>
              <a:gd name="T80" fmla="*/ 811 w 1071"/>
              <a:gd name="T81" fmla="*/ 162 h 223"/>
              <a:gd name="T82" fmla="*/ 908 w 1071"/>
              <a:gd name="T83" fmla="*/ 67 h 223"/>
              <a:gd name="T84" fmla="*/ 931 w 1071"/>
              <a:gd name="T85" fmla="*/ 141 h 223"/>
              <a:gd name="T86" fmla="*/ 975 w 1071"/>
              <a:gd name="T87" fmla="*/ 162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071" h="223">
                <a:moveTo>
                  <a:pt x="572" y="118"/>
                </a:moveTo>
                <a:cubicBezTo>
                  <a:pt x="545" y="118"/>
                  <a:pt x="545" y="118"/>
                  <a:pt x="545" y="118"/>
                </a:cubicBezTo>
                <a:cubicBezTo>
                  <a:pt x="545" y="142"/>
                  <a:pt x="545" y="142"/>
                  <a:pt x="545" y="142"/>
                </a:cubicBezTo>
                <a:cubicBezTo>
                  <a:pt x="573" y="142"/>
                  <a:pt x="573" y="142"/>
                  <a:pt x="573" y="142"/>
                </a:cubicBezTo>
                <a:cubicBezTo>
                  <a:pt x="583" y="142"/>
                  <a:pt x="590" y="138"/>
                  <a:pt x="590" y="130"/>
                </a:cubicBezTo>
                <a:cubicBezTo>
                  <a:pt x="590" y="123"/>
                  <a:pt x="584" y="118"/>
                  <a:pt x="572" y="118"/>
                </a:cubicBezTo>
                <a:moveTo>
                  <a:pt x="155" y="77"/>
                </a:moveTo>
                <a:cubicBezTo>
                  <a:pt x="132" y="77"/>
                  <a:pt x="132" y="77"/>
                  <a:pt x="132" y="77"/>
                </a:cubicBezTo>
                <a:cubicBezTo>
                  <a:pt x="132" y="108"/>
                  <a:pt x="132" y="108"/>
                  <a:pt x="132" y="108"/>
                </a:cubicBezTo>
                <a:cubicBezTo>
                  <a:pt x="155" y="108"/>
                  <a:pt x="155" y="108"/>
                  <a:pt x="155" y="108"/>
                </a:cubicBezTo>
                <a:cubicBezTo>
                  <a:pt x="167" y="108"/>
                  <a:pt x="173" y="101"/>
                  <a:pt x="173" y="92"/>
                </a:cubicBezTo>
                <a:cubicBezTo>
                  <a:pt x="173" y="92"/>
                  <a:pt x="173" y="92"/>
                  <a:pt x="173" y="92"/>
                </a:cubicBezTo>
                <a:cubicBezTo>
                  <a:pt x="173" y="82"/>
                  <a:pt x="166" y="77"/>
                  <a:pt x="155" y="77"/>
                </a:cubicBezTo>
                <a:moveTo>
                  <a:pt x="584" y="88"/>
                </a:moveTo>
                <a:cubicBezTo>
                  <a:pt x="584" y="80"/>
                  <a:pt x="578" y="76"/>
                  <a:pt x="568" y="76"/>
                </a:cubicBezTo>
                <a:cubicBezTo>
                  <a:pt x="545" y="76"/>
                  <a:pt x="545" y="76"/>
                  <a:pt x="545" y="76"/>
                </a:cubicBezTo>
                <a:cubicBezTo>
                  <a:pt x="545" y="99"/>
                  <a:pt x="545" y="99"/>
                  <a:pt x="545" y="99"/>
                </a:cubicBezTo>
                <a:cubicBezTo>
                  <a:pt x="567" y="99"/>
                  <a:pt x="567" y="99"/>
                  <a:pt x="567" y="99"/>
                </a:cubicBezTo>
                <a:cubicBezTo>
                  <a:pt x="577" y="99"/>
                  <a:pt x="584" y="96"/>
                  <a:pt x="584" y="88"/>
                </a:cubicBezTo>
                <a:moveTo>
                  <a:pt x="266" y="118"/>
                </a:moveTo>
                <a:cubicBezTo>
                  <a:pt x="296" y="118"/>
                  <a:pt x="296" y="118"/>
                  <a:pt x="296" y="118"/>
                </a:cubicBezTo>
                <a:cubicBezTo>
                  <a:pt x="281" y="83"/>
                  <a:pt x="281" y="83"/>
                  <a:pt x="281" y="83"/>
                </a:cubicBezTo>
                <a:lnTo>
                  <a:pt x="266" y="118"/>
                </a:lnTo>
                <a:close/>
                <a:moveTo>
                  <a:pt x="305" y="138"/>
                </a:moveTo>
                <a:cubicBezTo>
                  <a:pt x="258" y="138"/>
                  <a:pt x="258" y="138"/>
                  <a:pt x="258" y="138"/>
                </a:cubicBezTo>
                <a:cubicBezTo>
                  <a:pt x="250" y="156"/>
                  <a:pt x="250" y="156"/>
                  <a:pt x="250" y="156"/>
                </a:cubicBezTo>
                <a:cubicBezTo>
                  <a:pt x="248" y="161"/>
                  <a:pt x="245" y="163"/>
                  <a:pt x="240" y="163"/>
                </a:cubicBezTo>
                <a:cubicBezTo>
                  <a:pt x="234" y="163"/>
                  <a:pt x="229" y="159"/>
                  <a:pt x="229" y="153"/>
                </a:cubicBezTo>
                <a:cubicBezTo>
                  <a:pt x="229" y="151"/>
                  <a:pt x="229" y="149"/>
                  <a:pt x="230" y="147"/>
                </a:cubicBezTo>
                <a:cubicBezTo>
                  <a:pt x="267" y="63"/>
                  <a:pt x="267" y="63"/>
                  <a:pt x="267" y="63"/>
                </a:cubicBezTo>
                <a:cubicBezTo>
                  <a:pt x="270" y="58"/>
                  <a:pt x="274" y="54"/>
                  <a:pt x="282" y="54"/>
                </a:cubicBezTo>
                <a:cubicBezTo>
                  <a:pt x="289" y="54"/>
                  <a:pt x="293" y="58"/>
                  <a:pt x="296" y="63"/>
                </a:cubicBezTo>
                <a:cubicBezTo>
                  <a:pt x="333" y="147"/>
                  <a:pt x="333" y="147"/>
                  <a:pt x="333" y="147"/>
                </a:cubicBezTo>
                <a:cubicBezTo>
                  <a:pt x="334" y="149"/>
                  <a:pt x="334" y="151"/>
                  <a:pt x="334" y="153"/>
                </a:cubicBezTo>
                <a:cubicBezTo>
                  <a:pt x="334" y="159"/>
                  <a:pt x="329" y="163"/>
                  <a:pt x="323" y="163"/>
                </a:cubicBezTo>
                <a:cubicBezTo>
                  <a:pt x="318" y="163"/>
                  <a:pt x="314" y="161"/>
                  <a:pt x="312" y="156"/>
                </a:cubicBezTo>
                <a:lnTo>
                  <a:pt x="305" y="138"/>
                </a:lnTo>
                <a:close/>
                <a:moveTo>
                  <a:pt x="1026" y="223"/>
                </a:moveTo>
                <a:cubicBezTo>
                  <a:pt x="1058" y="223"/>
                  <a:pt x="1071" y="209"/>
                  <a:pt x="1071" y="177"/>
                </a:cubicBezTo>
                <a:cubicBezTo>
                  <a:pt x="1071" y="46"/>
                  <a:pt x="1071" y="46"/>
                  <a:pt x="1071" y="46"/>
                </a:cubicBezTo>
                <a:cubicBezTo>
                  <a:pt x="1071" y="14"/>
                  <a:pt x="1058" y="0"/>
                  <a:pt x="1026" y="0"/>
                </a:cubicBezTo>
                <a:cubicBezTo>
                  <a:pt x="799" y="0"/>
                  <a:pt x="799" y="0"/>
                  <a:pt x="799" y="0"/>
                </a:cubicBezTo>
                <a:cubicBezTo>
                  <a:pt x="701" y="118"/>
                  <a:pt x="701" y="118"/>
                  <a:pt x="701" y="118"/>
                </a:cubicBezTo>
                <a:cubicBezTo>
                  <a:pt x="698" y="116"/>
                  <a:pt x="698" y="116"/>
                  <a:pt x="698" y="116"/>
                </a:cubicBezTo>
                <a:cubicBezTo>
                  <a:pt x="707" y="76"/>
                  <a:pt x="707" y="76"/>
                  <a:pt x="707" y="76"/>
                </a:cubicBezTo>
                <a:cubicBezTo>
                  <a:pt x="705" y="76"/>
                  <a:pt x="704" y="76"/>
                  <a:pt x="702" y="76"/>
                </a:cubicBezTo>
                <a:cubicBezTo>
                  <a:pt x="683" y="76"/>
                  <a:pt x="670" y="91"/>
                  <a:pt x="670" y="109"/>
                </a:cubicBezTo>
                <a:cubicBezTo>
                  <a:pt x="670" y="109"/>
                  <a:pt x="670" y="109"/>
                  <a:pt x="670" y="109"/>
                </a:cubicBezTo>
                <a:cubicBezTo>
                  <a:pt x="670" y="127"/>
                  <a:pt x="684" y="142"/>
                  <a:pt x="703" y="142"/>
                </a:cubicBezTo>
                <a:cubicBezTo>
                  <a:pt x="722" y="142"/>
                  <a:pt x="735" y="128"/>
                  <a:pt x="735" y="109"/>
                </a:cubicBezTo>
                <a:cubicBezTo>
                  <a:pt x="735" y="109"/>
                  <a:pt x="735" y="109"/>
                  <a:pt x="735" y="109"/>
                </a:cubicBezTo>
                <a:cubicBezTo>
                  <a:pt x="735" y="106"/>
                  <a:pt x="734" y="102"/>
                  <a:pt x="733" y="99"/>
                </a:cubicBezTo>
                <a:cubicBezTo>
                  <a:pt x="753" y="84"/>
                  <a:pt x="753" y="84"/>
                  <a:pt x="753" y="84"/>
                </a:cubicBezTo>
                <a:cubicBezTo>
                  <a:pt x="757" y="91"/>
                  <a:pt x="759" y="100"/>
                  <a:pt x="759" y="109"/>
                </a:cubicBezTo>
                <a:cubicBezTo>
                  <a:pt x="759" y="109"/>
                  <a:pt x="759" y="109"/>
                  <a:pt x="759" y="109"/>
                </a:cubicBezTo>
                <a:cubicBezTo>
                  <a:pt x="759" y="139"/>
                  <a:pt x="735" y="164"/>
                  <a:pt x="702" y="164"/>
                </a:cubicBezTo>
                <a:cubicBezTo>
                  <a:pt x="669" y="164"/>
                  <a:pt x="646" y="140"/>
                  <a:pt x="646" y="109"/>
                </a:cubicBezTo>
                <a:cubicBezTo>
                  <a:pt x="646" y="109"/>
                  <a:pt x="646" y="109"/>
                  <a:pt x="646" y="109"/>
                </a:cubicBezTo>
                <a:cubicBezTo>
                  <a:pt x="646" y="79"/>
                  <a:pt x="670" y="54"/>
                  <a:pt x="703" y="54"/>
                </a:cubicBezTo>
                <a:cubicBezTo>
                  <a:pt x="706" y="54"/>
                  <a:pt x="709" y="54"/>
                  <a:pt x="712" y="55"/>
                </a:cubicBezTo>
                <a:cubicBezTo>
                  <a:pt x="724" y="0"/>
                  <a:pt x="724" y="0"/>
                  <a:pt x="724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13" y="0"/>
                  <a:pt x="0" y="14"/>
                  <a:pt x="0" y="46"/>
                </a:cubicBezTo>
                <a:cubicBezTo>
                  <a:pt x="0" y="177"/>
                  <a:pt x="0" y="177"/>
                  <a:pt x="0" y="177"/>
                </a:cubicBezTo>
                <a:cubicBezTo>
                  <a:pt x="0" y="209"/>
                  <a:pt x="13" y="223"/>
                  <a:pt x="45" y="223"/>
                </a:cubicBezTo>
                <a:lnTo>
                  <a:pt x="1026" y="223"/>
                </a:lnTo>
                <a:close/>
                <a:moveTo>
                  <a:pt x="477" y="151"/>
                </a:moveTo>
                <a:cubicBezTo>
                  <a:pt x="477" y="159"/>
                  <a:pt x="472" y="163"/>
                  <a:pt x="465" y="163"/>
                </a:cubicBezTo>
                <a:cubicBezTo>
                  <a:pt x="458" y="163"/>
                  <a:pt x="453" y="159"/>
                  <a:pt x="453" y="151"/>
                </a:cubicBezTo>
                <a:cubicBezTo>
                  <a:pt x="453" y="98"/>
                  <a:pt x="453" y="98"/>
                  <a:pt x="453" y="98"/>
                </a:cubicBezTo>
                <a:cubicBezTo>
                  <a:pt x="433" y="130"/>
                  <a:pt x="433" y="130"/>
                  <a:pt x="433" y="130"/>
                </a:cubicBezTo>
                <a:cubicBezTo>
                  <a:pt x="431" y="134"/>
                  <a:pt x="428" y="136"/>
                  <a:pt x="423" y="136"/>
                </a:cubicBezTo>
                <a:cubicBezTo>
                  <a:pt x="419" y="136"/>
                  <a:pt x="416" y="134"/>
                  <a:pt x="413" y="130"/>
                </a:cubicBezTo>
                <a:cubicBezTo>
                  <a:pt x="393" y="99"/>
                  <a:pt x="393" y="99"/>
                  <a:pt x="393" y="99"/>
                </a:cubicBezTo>
                <a:cubicBezTo>
                  <a:pt x="393" y="151"/>
                  <a:pt x="393" y="151"/>
                  <a:pt x="393" y="151"/>
                </a:cubicBezTo>
                <a:cubicBezTo>
                  <a:pt x="393" y="159"/>
                  <a:pt x="388" y="163"/>
                  <a:pt x="382" y="163"/>
                </a:cubicBezTo>
                <a:cubicBezTo>
                  <a:pt x="375" y="163"/>
                  <a:pt x="370" y="159"/>
                  <a:pt x="370" y="151"/>
                </a:cubicBezTo>
                <a:cubicBezTo>
                  <a:pt x="370" y="66"/>
                  <a:pt x="370" y="66"/>
                  <a:pt x="370" y="66"/>
                </a:cubicBezTo>
                <a:cubicBezTo>
                  <a:pt x="370" y="59"/>
                  <a:pt x="377" y="55"/>
                  <a:pt x="383" y="55"/>
                </a:cubicBezTo>
                <a:cubicBezTo>
                  <a:pt x="389" y="55"/>
                  <a:pt x="393" y="57"/>
                  <a:pt x="396" y="62"/>
                </a:cubicBezTo>
                <a:cubicBezTo>
                  <a:pt x="424" y="107"/>
                  <a:pt x="424" y="107"/>
                  <a:pt x="424" y="107"/>
                </a:cubicBezTo>
                <a:cubicBezTo>
                  <a:pt x="451" y="62"/>
                  <a:pt x="451" y="62"/>
                  <a:pt x="451" y="62"/>
                </a:cubicBezTo>
                <a:cubicBezTo>
                  <a:pt x="454" y="57"/>
                  <a:pt x="458" y="55"/>
                  <a:pt x="464" y="55"/>
                </a:cubicBezTo>
                <a:cubicBezTo>
                  <a:pt x="470" y="55"/>
                  <a:pt x="477" y="59"/>
                  <a:pt x="477" y="66"/>
                </a:cubicBezTo>
                <a:lnTo>
                  <a:pt x="477" y="151"/>
                </a:lnTo>
                <a:close/>
                <a:moveTo>
                  <a:pt x="572" y="56"/>
                </a:moveTo>
                <a:cubicBezTo>
                  <a:pt x="584" y="56"/>
                  <a:pt x="594" y="59"/>
                  <a:pt x="600" y="65"/>
                </a:cubicBezTo>
                <a:cubicBezTo>
                  <a:pt x="605" y="70"/>
                  <a:pt x="607" y="76"/>
                  <a:pt x="607" y="83"/>
                </a:cubicBezTo>
                <a:cubicBezTo>
                  <a:pt x="607" y="96"/>
                  <a:pt x="601" y="102"/>
                  <a:pt x="593" y="107"/>
                </a:cubicBezTo>
                <a:cubicBezTo>
                  <a:pt x="605" y="111"/>
                  <a:pt x="613" y="118"/>
                  <a:pt x="613" y="133"/>
                </a:cubicBezTo>
                <a:cubicBezTo>
                  <a:pt x="613" y="153"/>
                  <a:pt x="597" y="162"/>
                  <a:pt x="573" y="162"/>
                </a:cubicBezTo>
                <a:cubicBezTo>
                  <a:pt x="534" y="162"/>
                  <a:pt x="534" y="162"/>
                  <a:pt x="534" y="162"/>
                </a:cubicBezTo>
                <a:cubicBezTo>
                  <a:pt x="527" y="162"/>
                  <a:pt x="522" y="158"/>
                  <a:pt x="522" y="150"/>
                </a:cubicBezTo>
                <a:cubicBezTo>
                  <a:pt x="522" y="68"/>
                  <a:pt x="522" y="68"/>
                  <a:pt x="522" y="68"/>
                </a:cubicBezTo>
                <a:cubicBezTo>
                  <a:pt x="522" y="60"/>
                  <a:pt x="527" y="56"/>
                  <a:pt x="534" y="56"/>
                </a:cubicBezTo>
                <a:lnTo>
                  <a:pt x="572" y="56"/>
                </a:lnTo>
                <a:close/>
                <a:moveTo>
                  <a:pt x="108" y="68"/>
                </a:moveTo>
                <a:cubicBezTo>
                  <a:pt x="108" y="60"/>
                  <a:pt x="113" y="56"/>
                  <a:pt x="120" y="56"/>
                </a:cubicBezTo>
                <a:cubicBezTo>
                  <a:pt x="157" y="56"/>
                  <a:pt x="157" y="56"/>
                  <a:pt x="157" y="56"/>
                </a:cubicBezTo>
                <a:cubicBezTo>
                  <a:pt x="171" y="56"/>
                  <a:pt x="181" y="60"/>
                  <a:pt x="188" y="67"/>
                </a:cubicBezTo>
                <a:cubicBezTo>
                  <a:pt x="194" y="73"/>
                  <a:pt x="197" y="81"/>
                  <a:pt x="197" y="91"/>
                </a:cubicBezTo>
                <a:cubicBezTo>
                  <a:pt x="197" y="91"/>
                  <a:pt x="197" y="91"/>
                  <a:pt x="197" y="91"/>
                </a:cubicBezTo>
                <a:cubicBezTo>
                  <a:pt x="197" y="108"/>
                  <a:pt x="189" y="118"/>
                  <a:pt x="176" y="124"/>
                </a:cubicBezTo>
                <a:cubicBezTo>
                  <a:pt x="192" y="143"/>
                  <a:pt x="192" y="143"/>
                  <a:pt x="192" y="143"/>
                </a:cubicBezTo>
                <a:cubicBezTo>
                  <a:pt x="194" y="146"/>
                  <a:pt x="196" y="148"/>
                  <a:pt x="196" y="152"/>
                </a:cubicBezTo>
                <a:cubicBezTo>
                  <a:pt x="196" y="158"/>
                  <a:pt x="190" y="163"/>
                  <a:pt x="184" y="163"/>
                </a:cubicBezTo>
                <a:cubicBezTo>
                  <a:pt x="179" y="163"/>
                  <a:pt x="176" y="161"/>
                  <a:pt x="173" y="157"/>
                </a:cubicBezTo>
                <a:cubicBezTo>
                  <a:pt x="150" y="128"/>
                  <a:pt x="150" y="128"/>
                  <a:pt x="150" y="128"/>
                </a:cubicBezTo>
                <a:cubicBezTo>
                  <a:pt x="132" y="128"/>
                  <a:pt x="132" y="128"/>
                  <a:pt x="132" y="128"/>
                </a:cubicBezTo>
                <a:cubicBezTo>
                  <a:pt x="132" y="151"/>
                  <a:pt x="132" y="151"/>
                  <a:pt x="132" y="151"/>
                </a:cubicBezTo>
                <a:cubicBezTo>
                  <a:pt x="132" y="159"/>
                  <a:pt x="127" y="163"/>
                  <a:pt x="120" y="163"/>
                </a:cubicBezTo>
                <a:cubicBezTo>
                  <a:pt x="113" y="163"/>
                  <a:pt x="108" y="159"/>
                  <a:pt x="108" y="151"/>
                </a:cubicBezTo>
                <a:lnTo>
                  <a:pt x="108" y="68"/>
                </a:lnTo>
                <a:close/>
                <a:moveTo>
                  <a:pt x="811" y="162"/>
                </a:moveTo>
                <a:cubicBezTo>
                  <a:pt x="804" y="162"/>
                  <a:pt x="799" y="158"/>
                  <a:pt x="799" y="150"/>
                </a:cubicBezTo>
                <a:cubicBezTo>
                  <a:pt x="799" y="67"/>
                  <a:pt x="799" y="67"/>
                  <a:pt x="799" y="67"/>
                </a:cubicBezTo>
                <a:cubicBezTo>
                  <a:pt x="799" y="59"/>
                  <a:pt x="804" y="55"/>
                  <a:pt x="811" y="55"/>
                </a:cubicBezTo>
                <a:cubicBezTo>
                  <a:pt x="818" y="55"/>
                  <a:pt x="823" y="59"/>
                  <a:pt x="823" y="67"/>
                </a:cubicBezTo>
                <a:cubicBezTo>
                  <a:pt x="823" y="141"/>
                  <a:pt x="823" y="141"/>
                  <a:pt x="823" y="141"/>
                </a:cubicBezTo>
                <a:cubicBezTo>
                  <a:pt x="866" y="141"/>
                  <a:pt x="866" y="141"/>
                  <a:pt x="866" y="141"/>
                </a:cubicBezTo>
                <a:cubicBezTo>
                  <a:pt x="872" y="141"/>
                  <a:pt x="877" y="145"/>
                  <a:pt x="877" y="152"/>
                </a:cubicBezTo>
                <a:cubicBezTo>
                  <a:pt x="877" y="158"/>
                  <a:pt x="872" y="162"/>
                  <a:pt x="866" y="162"/>
                </a:cubicBezTo>
                <a:lnTo>
                  <a:pt x="811" y="162"/>
                </a:lnTo>
                <a:close/>
                <a:moveTo>
                  <a:pt x="919" y="162"/>
                </a:moveTo>
                <a:cubicBezTo>
                  <a:pt x="913" y="162"/>
                  <a:pt x="908" y="158"/>
                  <a:pt x="908" y="150"/>
                </a:cubicBezTo>
                <a:cubicBezTo>
                  <a:pt x="908" y="67"/>
                  <a:pt x="908" y="67"/>
                  <a:pt x="908" y="67"/>
                </a:cubicBezTo>
                <a:cubicBezTo>
                  <a:pt x="908" y="59"/>
                  <a:pt x="913" y="55"/>
                  <a:pt x="919" y="55"/>
                </a:cubicBezTo>
                <a:cubicBezTo>
                  <a:pt x="926" y="55"/>
                  <a:pt x="931" y="59"/>
                  <a:pt x="931" y="67"/>
                </a:cubicBezTo>
                <a:cubicBezTo>
                  <a:pt x="931" y="141"/>
                  <a:pt x="931" y="141"/>
                  <a:pt x="931" y="141"/>
                </a:cubicBezTo>
                <a:cubicBezTo>
                  <a:pt x="975" y="141"/>
                  <a:pt x="975" y="141"/>
                  <a:pt x="975" y="141"/>
                </a:cubicBezTo>
                <a:cubicBezTo>
                  <a:pt x="981" y="141"/>
                  <a:pt x="985" y="145"/>
                  <a:pt x="985" y="152"/>
                </a:cubicBezTo>
                <a:cubicBezTo>
                  <a:pt x="985" y="158"/>
                  <a:pt x="981" y="162"/>
                  <a:pt x="975" y="162"/>
                </a:cubicBezTo>
                <a:lnTo>
                  <a:pt x="919" y="1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endParaRPr lang="en-GB" sz="1800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135857DB-8C0B-4148-8AB1-F694D65BFA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604" y="6280502"/>
            <a:ext cx="8144936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>
                <a:solidFill>
                  <a:schemeClr val="bg1"/>
                </a:solidFill>
              </a:defRPr>
            </a:lvl1pPr>
          </a:lstStyle>
          <a:p>
            <a:pPr algn="r"/>
            <a:endParaRPr lang="en-GB" dirty="0"/>
          </a:p>
        </p:txBody>
      </p:sp>
      <p:sp>
        <p:nvSpPr>
          <p:cNvPr id="15" name="Date_DateCustomA">
            <a:extLst>
              <a:ext uri="{FF2B5EF4-FFF2-40B4-BE49-F238E27FC236}">
                <a16:creationId xmlns:a16="http://schemas.microsoft.com/office/drawing/2014/main" id="{862E3217-7BDA-45E6-ADB1-C065AF2645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3680" y="6141510"/>
            <a:ext cx="704941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bg1"/>
                </a:solidFill>
              </a:defRPr>
            </a:lvl1pPr>
          </a:lstStyle>
          <a:p>
            <a:pPr algn="r"/>
            <a:fld id="{9270F80D-0DED-41DC-8003-ACA44099192B}" type="datetime1">
              <a:rPr lang="en-GB" smtClean="0"/>
              <a:t>20/01/2020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69454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(B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006FA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/>
            <a:endParaRPr lang="en-GB" sz="1800" noProof="0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7DF7DBE-6CC3-4F9E-A396-E82820B89E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8618" y="452439"/>
            <a:ext cx="4886960" cy="443194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Thank you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7AAE5DB4-A422-4286-935C-1ABCA4CCEFA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8618" y="4970200"/>
            <a:ext cx="4886960" cy="365370"/>
          </a:xfrm>
        </p:spPr>
        <p:txBody>
          <a:bodyPr lIns="0" anchor="b" anchorCtr="0"/>
          <a:lstStyle>
            <a:lvl1pPr marL="0" indent="0">
              <a:buFont typeface="Arial" panose="020B0604020202020204" pitchFamily="34" charset="0"/>
              <a:buChar char="​"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Name, Department 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B862EE0-F879-436B-A5EA-70A7F83ABF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8618" y="5332765"/>
            <a:ext cx="4886960" cy="424314"/>
          </a:xfrm>
        </p:spPr>
        <p:txBody>
          <a:bodyPr/>
          <a:lstStyle>
            <a:lvl1pPr marL="0" indent="0">
              <a:spcAft>
                <a:spcPts val="0"/>
              </a:spcAft>
              <a:buFontTx/>
              <a:buNone/>
              <a:defRPr sz="1600">
                <a:solidFill>
                  <a:schemeClr val="bg1"/>
                </a:solidFill>
              </a:defRPr>
            </a:lvl1pPr>
            <a:lvl2pPr marL="395921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727055" indent="0">
              <a:buFontTx/>
              <a:buNone/>
              <a:defRPr sz="1600">
                <a:solidFill>
                  <a:schemeClr val="bg1"/>
                </a:solidFill>
              </a:defRPr>
            </a:lvl3pPr>
            <a:lvl4pPr>
              <a:buFontTx/>
              <a:buNone/>
              <a:defRPr sz="1600">
                <a:solidFill>
                  <a:schemeClr val="bg1"/>
                </a:solidFill>
              </a:defRPr>
            </a:lvl4pPr>
            <a:lvl5pPr>
              <a:buFontTx/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xxx@ramboll.com</a:t>
            </a:r>
            <a:endParaRPr lang="en-GB" dirty="0"/>
          </a:p>
        </p:txBody>
      </p:sp>
      <p:sp>
        <p:nvSpPr>
          <p:cNvPr id="12" name="SD_FLD_DocumentDate"/>
          <p:cNvSpPr txBox="1"/>
          <p:nvPr userDrawn="1"/>
        </p:nvSpPr>
        <p:spPr bwMode="auto">
          <a:xfrm>
            <a:off x="6093001" y="6280500"/>
            <a:ext cx="5260800" cy="15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5991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r" defTabSz="457098" rtl="0" eaLnBrk="0" fontAlgn="base" latinLnBrk="0" hangingPunct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tabLst/>
            </a:pPr>
            <a:endParaRPr kumimoji="0" lang="en-GB" sz="800" b="0" i="0" u="none" strike="noStrike" kern="120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" name="SD_FLD_Name"/>
          <p:cNvSpPr txBox="1"/>
          <p:nvPr userDrawn="1"/>
        </p:nvSpPr>
        <p:spPr bwMode="auto">
          <a:xfrm>
            <a:off x="6093001" y="6128101"/>
            <a:ext cx="5260800" cy="15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5991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r" defTabSz="457098" rtl="0" eaLnBrk="0" fontAlgn="base" latinLnBrk="0" hangingPunct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tabLst/>
            </a:pPr>
            <a:endParaRPr kumimoji="0" lang="en-GB" sz="800" b="0" i="0" u="none" strike="noStrike" kern="120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5A883098-EC9D-45F8-BF2C-3487DF20D354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98617" y="6158174"/>
            <a:ext cx="1219359" cy="257114"/>
          </a:xfrm>
          <a:custGeom>
            <a:avLst/>
            <a:gdLst>
              <a:gd name="T0" fmla="*/ 545 w 1071"/>
              <a:gd name="T1" fmla="*/ 142 h 223"/>
              <a:gd name="T2" fmla="*/ 572 w 1071"/>
              <a:gd name="T3" fmla="*/ 118 h 223"/>
              <a:gd name="T4" fmla="*/ 132 w 1071"/>
              <a:gd name="T5" fmla="*/ 108 h 223"/>
              <a:gd name="T6" fmla="*/ 173 w 1071"/>
              <a:gd name="T7" fmla="*/ 92 h 223"/>
              <a:gd name="T8" fmla="*/ 568 w 1071"/>
              <a:gd name="T9" fmla="*/ 76 h 223"/>
              <a:gd name="T10" fmla="*/ 567 w 1071"/>
              <a:gd name="T11" fmla="*/ 99 h 223"/>
              <a:gd name="T12" fmla="*/ 296 w 1071"/>
              <a:gd name="T13" fmla="*/ 118 h 223"/>
              <a:gd name="T14" fmla="*/ 305 w 1071"/>
              <a:gd name="T15" fmla="*/ 138 h 223"/>
              <a:gd name="T16" fmla="*/ 240 w 1071"/>
              <a:gd name="T17" fmla="*/ 163 h 223"/>
              <a:gd name="T18" fmla="*/ 267 w 1071"/>
              <a:gd name="T19" fmla="*/ 63 h 223"/>
              <a:gd name="T20" fmla="*/ 333 w 1071"/>
              <a:gd name="T21" fmla="*/ 147 h 223"/>
              <a:gd name="T22" fmla="*/ 312 w 1071"/>
              <a:gd name="T23" fmla="*/ 156 h 223"/>
              <a:gd name="T24" fmla="*/ 1071 w 1071"/>
              <a:gd name="T25" fmla="*/ 177 h 223"/>
              <a:gd name="T26" fmla="*/ 799 w 1071"/>
              <a:gd name="T27" fmla="*/ 0 h 223"/>
              <a:gd name="T28" fmla="*/ 707 w 1071"/>
              <a:gd name="T29" fmla="*/ 76 h 223"/>
              <a:gd name="T30" fmla="*/ 670 w 1071"/>
              <a:gd name="T31" fmla="*/ 109 h 223"/>
              <a:gd name="T32" fmla="*/ 735 w 1071"/>
              <a:gd name="T33" fmla="*/ 109 h 223"/>
              <a:gd name="T34" fmla="*/ 759 w 1071"/>
              <a:gd name="T35" fmla="*/ 109 h 223"/>
              <a:gd name="T36" fmla="*/ 646 w 1071"/>
              <a:gd name="T37" fmla="*/ 109 h 223"/>
              <a:gd name="T38" fmla="*/ 712 w 1071"/>
              <a:gd name="T39" fmla="*/ 55 h 223"/>
              <a:gd name="T40" fmla="*/ 0 w 1071"/>
              <a:gd name="T41" fmla="*/ 46 h 223"/>
              <a:gd name="T42" fmla="*/ 1026 w 1071"/>
              <a:gd name="T43" fmla="*/ 223 h 223"/>
              <a:gd name="T44" fmla="*/ 453 w 1071"/>
              <a:gd name="T45" fmla="*/ 151 h 223"/>
              <a:gd name="T46" fmla="*/ 423 w 1071"/>
              <a:gd name="T47" fmla="*/ 136 h 223"/>
              <a:gd name="T48" fmla="*/ 393 w 1071"/>
              <a:gd name="T49" fmla="*/ 151 h 223"/>
              <a:gd name="T50" fmla="*/ 370 w 1071"/>
              <a:gd name="T51" fmla="*/ 66 h 223"/>
              <a:gd name="T52" fmla="*/ 424 w 1071"/>
              <a:gd name="T53" fmla="*/ 107 h 223"/>
              <a:gd name="T54" fmla="*/ 477 w 1071"/>
              <a:gd name="T55" fmla="*/ 66 h 223"/>
              <a:gd name="T56" fmla="*/ 600 w 1071"/>
              <a:gd name="T57" fmla="*/ 65 h 223"/>
              <a:gd name="T58" fmla="*/ 613 w 1071"/>
              <a:gd name="T59" fmla="*/ 133 h 223"/>
              <a:gd name="T60" fmla="*/ 522 w 1071"/>
              <a:gd name="T61" fmla="*/ 150 h 223"/>
              <a:gd name="T62" fmla="*/ 572 w 1071"/>
              <a:gd name="T63" fmla="*/ 56 h 223"/>
              <a:gd name="T64" fmla="*/ 157 w 1071"/>
              <a:gd name="T65" fmla="*/ 56 h 223"/>
              <a:gd name="T66" fmla="*/ 197 w 1071"/>
              <a:gd name="T67" fmla="*/ 91 h 223"/>
              <a:gd name="T68" fmla="*/ 196 w 1071"/>
              <a:gd name="T69" fmla="*/ 152 h 223"/>
              <a:gd name="T70" fmla="*/ 150 w 1071"/>
              <a:gd name="T71" fmla="*/ 128 h 223"/>
              <a:gd name="T72" fmla="*/ 120 w 1071"/>
              <a:gd name="T73" fmla="*/ 163 h 223"/>
              <a:gd name="T74" fmla="*/ 811 w 1071"/>
              <a:gd name="T75" fmla="*/ 162 h 223"/>
              <a:gd name="T76" fmla="*/ 811 w 1071"/>
              <a:gd name="T77" fmla="*/ 55 h 223"/>
              <a:gd name="T78" fmla="*/ 866 w 1071"/>
              <a:gd name="T79" fmla="*/ 141 h 223"/>
              <a:gd name="T80" fmla="*/ 811 w 1071"/>
              <a:gd name="T81" fmla="*/ 162 h 223"/>
              <a:gd name="T82" fmla="*/ 908 w 1071"/>
              <a:gd name="T83" fmla="*/ 67 h 223"/>
              <a:gd name="T84" fmla="*/ 931 w 1071"/>
              <a:gd name="T85" fmla="*/ 141 h 223"/>
              <a:gd name="T86" fmla="*/ 975 w 1071"/>
              <a:gd name="T87" fmla="*/ 162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071" h="223">
                <a:moveTo>
                  <a:pt x="572" y="118"/>
                </a:moveTo>
                <a:cubicBezTo>
                  <a:pt x="545" y="118"/>
                  <a:pt x="545" y="118"/>
                  <a:pt x="545" y="118"/>
                </a:cubicBezTo>
                <a:cubicBezTo>
                  <a:pt x="545" y="142"/>
                  <a:pt x="545" y="142"/>
                  <a:pt x="545" y="142"/>
                </a:cubicBezTo>
                <a:cubicBezTo>
                  <a:pt x="573" y="142"/>
                  <a:pt x="573" y="142"/>
                  <a:pt x="573" y="142"/>
                </a:cubicBezTo>
                <a:cubicBezTo>
                  <a:pt x="583" y="142"/>
                  <a:pt x="590" y="138"/>
                  <a:pt x="590" y="130"/>
                </a:cubicBezTo>
                <a:cubicBezTo>
                  <a:pt x="590" y="123"/>
                  <a:pt x="584" y="118"/>
                  <a:pt x="572" y="118"/>
                </a:cubicBezTo>
                <a:moveTo>
                  <a:pt x="155" y="77"/>
                </a:moveTo>
                <a:cubicBezTo>
                  <a:pt x="132" y="77"/>
                  <a:pt x="132" y="77"/>
                  <a:pt x="132" y="77"/>
                </a:cubicBezTo>
                <a:cubicBezTo>
                  <a:pt x="132" y="108"/>
                  <a:pt x="132" y="108"/>
                  <a:pt x="132" y="108"/>
                </a:cubicBezTo>
                <a:cubicBezTo>
                  <a:pt x="155" y="108"/>
                  <a:pt x="155" y="108"/>
                  <a:pt x="155" y="108"/>
                </a:cubicBezTo>
                <a:cubicBezTo>
                  <a:pt x="167" y="108"/>
                  <a:pt x="173" y="101"/>
                  <a:pt x="173" y="92"/>
                </a:cubicBezTo>
                <a:cubicBezTo>
                  <a:pt x="173" y="92"/>
                  <a:pt x="173" y="92"/>
                  <a:pt x="173" y="92"/>
                </a:cubicBezTo>
                <a:cubicBezTo>
                  <a:pt x="173" y="82"/>
                  <a:pt x="166" y="77"/>
                  <a:pt x="155" y="77"/>
                </a:cubicBezTo>
                <a:moveTo>
                  <a:pt x="584" y="88"/>
                </a:moveTo>
                <a:cubicBezTo>
                  <a:pt x="584" y="80"/>
                  <a:pt x="578" y="76"/>
                  <a:pt x="568" y="76"/>
                </a:cubicBezTo>
                <a:cubicBezTo>
                  <a:pt x="545" y="76"/>
                  <a:pt x="545" y="76"/>
                  <a:pt x="545" y="76"/>
                </a:cubicBezTo>
                <a:cubicBezTo>
                  <a:pt x="545" y="99"/>
                  <a:pt x="545" y="99"/>
                  <a:pt x="545" y="99"/>
                </a:cubicBezTo>
                <a:cubicBezTo>
                  <a:pt x="567" y="99"/>
                  <a:pt x="567" y="99"/>
                  <a:pt x="567" y="99"/>
                </a:cubicBezTo>
                <a:cubicBezTo>
                  <a:pt x="577" y="99"/>
                  <a:pt x="584" y="96"/>
                  <a:pt x="584" y="88"/>
                </a:cubicBezTo>
                <a:moveTo>
                  <a:pt x="266" y="118"/>
                </a:moveTo>
                <a:cubicBezTo>
                  <a:pt x="296" y="118"/>
                  <a:pt x="296" y="118"/>
                  <a:pt x="296" y="118"/>
                </a:cubicBezTo>
                <a:cubicBezTo>
                  <a:pt x="281" y="83"/>
                  <a:pt x="281" y="83"/>
                  <a:pt x="281" y="83"/>
                </a:cubicBezTo>
                <a:lnTo>
                  <a:pt x="266" y="118"/>
                </a:lnTo>
                <a:close/>
                <a:moveTo>
                  <a:pt x="305" y="138"/>
                </a:moveTo>
                <a:cubicBezTo>
                  <a:pt x="258" y="138"/>
                  <a:pt x="258" y="138"/>
                  <a:pt x="258" y="138"/>
                </a:cubicBezTo>
                <a:cubicBezTo>
                  <a:pt x="250" y="156"/>
                  <a:pt x="250" y="156"/>
                  <a:pt x="250" y="156"/>
                </a:cubicBezTo>
                <a:cubicBezTo>
                  <a:pt x="248" y="161"/>
                  <a:pt x="245" y="163"/>
                  <a:pt x="240" y="163"/>
                </a:cubicBezTo>
                <a:cubicBezTo>
                  <a:pt x="234" y="163"/>
                  <a:pt x="229" y="159"/>
                  <a:pt x="229" y="153"/>
                </a:cubicBezTo>
                <a:cubicBezTo>
                  <a:pt x="229" y="151"/>
                  <a:pt x="229" y="149"/>
                  <a:pt x="230" y="147"/>
                </a:cubicBezTo>
                <a:cubicBezTo>
                  <a:pt x="267" y="63"/>
                  <a:pt x="267" y="63"/>
                  <a:pt x="267" y="63"/>
                </a:cubicBezTo>
                <a:cubicBezTo>
                  <a:pt x="270" y="58"/>
                  <a:pt x="274" y="54"/>
                  <a:pt x="282" y="54"/>
                </a:cubicBezTo>
                <a:cubicBezTo>
                  <a:pt x="289" y="54"/>
                  <a:pt x="293" y="58"/>
                  <a:pt x="296" y="63"/>
                </a:cubicBezTo>
                <a:cubicBezTo>
                  <a:pt x="333" y="147"/>
                  <a:pt x="333" y="147"/>
                  <a:pt x="333" y="147"/>
                </a:cubicBezTo>
                <a:cubicBezTo>
                  <a:pt x="334" y="149"/>
                  <a:pt x="334" y="151"/>
                  <a:pt x="334" y="153"/>
                </a:cubicBezTo>
                <a:cubicBezTo>
                  <a:pt x="334" y="159"/>
                  <a:pt x="329" y="163"/>
                  <a:pt x="323" y="163"/>
                </a:cubicBezTo>
                <a:cubicBezTo>
                  <a:pt x="318" y="163"/>
                  <a:pt x="314" y="161"/>
                  <a:pt x="312" y="156"/>
                </a:cubicBezTo>
                <a:lnTo>
                  <a:pt x="305" y="138"/>
                </a:lnTo>
                <a:close/>
                <a:moveTo>
                  <a:pt x="1026" y="223"/>
                </a:moveTo>
                <a:cubicBezTo>
                  <a:pt x="1058" y="223"/>
                  <a:pt x="1071" y="209"/>
                  <a:pt x="1071" y="177"/>
                </a:cubicBezTo>
                <a:cubicBezTo>
                  <a:pt x="1071" y="46"/>
                  <a:pt x="1071" y="46"/>
                  <a:pt x="1071" y="46"/>
                </a:cubicBezTo>
                <a:cubicBezTo>
                  <a:pt x="1071" y="14"/>
                  <a:pt x="1058" y="0"/>
                  <a:pt x="1026" y="0"/>
                </a:cubicBezTo>
                <a:cubicBezTo>
                  <a:pt x="799" y="0"/>
                  <a:pt x="799" y="0"/>
                  <a:pt x="799" y="0"/>
                </a:cubicBezTo>
                <a:cubicBezTo>
                  <a:pt x="701" y="118"/>
                  <a:pt x="701" y="118"/>
                  <a:pt x="701" y="118"/>
                </a:cubicBezTo>
                <a:cubicBezTo>
                  <a:pt x="698" y="116"/>
                  <a:pt x="698" y="116"/>
                  <a:pt x="698" y="116"/>
                </a:cubicBezTo>
                <a:cubicBezTo>
                  <a:pt x="707" y="76"/>
                  <a:pt x="707" y="76"/>
                  <a:pt x="707" y="76"/>
                </a:cubicBezTo>
                <a:cubicBezTo>
                  <a:pt x="705" y="76"/>
                  <a:pt x="704" y="76"/>
                  <a:pt x="702" y="76"/>
                </a:cubicBezTo>
                <a:cubicBezTo>
                  <a:pt x="683" y="76"/>
                  <a:pt x="670" y="91"/>
                  <a:pt x="670" y="109"/>
                </a:cubicBezTo>
                <a:cubicBezTo>
                  <a:pt x="670" y="109"/>
                  <a:pt x="670" y="109"/>
                  <a:pt x="670" y="109"/>
                </a:cubicBezTo>
                <a:cubicBezTo>
                  <a:pt x="670" y="127"/>
                  <a:pt x="684" y="142"/>
                  <a:pt x="703" y="142"/>
                </a:cubicBezTo>
                <a:cubicBezTo>
                  <a:pt x="722" y="142"/>
                  <a:pt x="735" y="128"/>
                  <a:pt x="735" y="109"/>
                </a:cubicBezTo>
                <a:cubicBezTo>
                  <a:pt x="735" y="109"/>
                  <a:pt x="735" y="109"/>
                  <a:pt x="735" y="109"/>
                </a:cubicBezTo>
                <a:cubicBezTo>
                  <a:pt x="735" y="106"/>
                  <a:pt x="734" y="102"/>
                  <a:pt x="733" y="99"/>
                </a:cubicBezTo>
                <a:cubicBezTo>
                  <a:pt x="753" y="84"/>
                  <a:pt x="753" y="84"/>
                  <a:pt x="753" y="84"/>
                </a:cubicBezTo>
                <a:cubicBezTo>
                  <a:pt x="757" y="91"/>
                  <a:pt x="759" y="100"/>
                  <a:pt x="759" y="109"/>
                </a:cubicBezTo>
                <a:cubicBezTo>
                  <a:pt x="759" y="109"/>
                  <a:pt x="759" y="109"/>
                  <a:pt x="759" y="109"/>
                </a:cubicBezTo>
                <a:cubicBezTo>
                  <a:pt x="759" y="139"/>
                  <a:pt x="735" y="164"/>
                  <a:pt x="702" y="164"/>
                </a:cubicBezTo>
                <a:cubicBezTo>
                  <a:pt x="669" y="164"/>
                  <a:pt x="646" y="140"/>
                  <a:pt x="646" y="109"/>
                </a:cubicBezTo>
                <a:cubicBezTo>
                  <a:pt x="646" y="109"/>
                  <a:pt x="646" y="109"/>
                  <a:pt x="646" y="109"/>
                </a:cubicBezTo>
                <a:cubicBezTo>
                  <a:pt x="646" y="79"/>
                  <a:pt x="670" y="54"/>
                  <a:pt x="703" y="54"/>
                </a:cubicBezTo>
                <a:cubicBezTo>
                  <a:pt x="706" y="54"/>
                  <a:pt x="709" y="54"/>
                  <a:pt x="712" y="55"/>
                </a:cubicBezTo>
                <a:cubicBezTo>
                  <a:pt x="724" y="0"/>
                  <a:pt x="724" y="0"/>
                  <a:pt x="724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13" y="0"/>
                  <a:pt x="0" y="14"/>
                  <a:pt x="0" y="46"/>
                </a:cubicBezTo>
                <a:cubicBezTo>
                  <a:pt x="0" y="177"/>
                  <a:pt x="0" y="177"/>
                  <a:pt x="0" y="177"/>
                </a:cubicBezTo>
                <a:cubicBezTo>
                  <a:pt x="0" y="209"/>
                  <a:pt x="13" y="223"/>
                  <a:pt x="45" y="223"/>
                </a:cubicBezTo>
                <a:lnTo>
                  <a:pt x="1026" y="223"/>
                </a:lnTo>
                <a:close/>
                <a:moveTo>
                  <a:pt x="477" y="151"/>
                </a:moveTo>
                <a:cubicBezTo>
                  <a:pt x="477" y="159"/>
                  <a:pt x="472" y="163"/>
                  <a:pt x="465" y="163"/>
                </a:cubicBezTo>
                <a:cubicBezTo>
                  <a:pt x="458" y="163"/>
                  <a:pt x="453" y="159"/>
                  <a:pt x="453" y="151"/>
                </a:cubicBezTo>
                <a:cubicBezTo>
                  <a:pt x="453" y="98"/>
                  <a:pt x="453" y="98"/>
                  <a:pt x="453" y="98"/>
                </a:cubicBezTo>
                <a:cubicBezTo>
                  <a:pt x="433" y="130"/>
                  <a:pt x="433" y="130"/>
                  <a:pt x="433" y="130"/>
                </a:cubicBezTo>
                <a:cubicBezTo>
                  <a:pt x="431" y="134"/>
                  <a:pt x="428" y="136"/>
                  <a:pt x="423" y="136"/>
                </a:cubicBezTo>
                <a:cubicBezTo>
                  <a:pt x="419" y="136"/>
                  <a:pt x="416" y="134"/>
                  <a:pt x="413" y="130"/>
                </a:cubicBezTo>
                <a:cubicBezTo>
                  <a:pt x="393" y="99"/>
                  <a:pt x="393" y="99"/>
                  <a:pt x="393" y="99"/>
                </a:cubicBezTo>
                <a:cubicBezTo>
                  <a:pt x="393" y="151"/>
                  <a:pt x="393" y="151"/>
                  <a:pt x="393" y="151"/>
                </a:cubicBezTo>
                <a:cubicBezTo>
                  <a:pt x="393" y="159"/>
                  <a:pt x="388" y="163"/>
                  <a:pt x="382" y="163"/>
                </a:cubicBezTo>
                <a:cubicBezTo>
                  <a:pt x="375" y="163"/>
                  <a:pt x="370" y="159"/>
                  <a:pt x="370" y="151"/>
                </a:cubicBezTo>
                <a:cubicBezTo>
                  <a:pt x="370" y="66"/>
                  <a:pt x="370" y="66"/>
                  <a:pt x="370" y="66"/>
                </a:cubicBezTo>
                <a:cubicBezTo>
                  <a:pt x="370" y="59"/>
                  <a:pt x="377" y="55"/>
                  <a:pt x="383" y="55"/>
                </a:cubicBezTo>
                <a:cubicBezTo>
                  <a:pt x="389" y="55"/>
                  <a:pt x="393" y="57"/>
                  <a:pt x="396" y="62"/>
                </a:cubicBezTo>
                <a:cubicBezTo>
                  <a:pt x="424" y="107"/>
                  <a:pt x="424" y="107"/>
                  <a:pt x="424" y="107"/>
                </a:cubicBezTo>
                <a:cubicBezTo>
                  <a:pt x="451" y="62"/>
                  <a:pt x="451" y="62"/>
                  <a:pt x="451" y="62"/>
                </a:cubicBezTo>
                <a:cubicBezTo>
                  <a:pt x="454" y="57"/>
                  <a:pt x="458" y="55"/>
                  <a:pt x="464" y="55"/>
                </a:cubicBezTo>
                <a:cubicBezTo>
                  <a:pt x="470" y="55"/>
                  <a:pt x="477" y="59"/>
                  <a:pt x="477" y="66"/>
                </a:cubicBezTo>
                <a:lnTo>
                  <a:pt x="477" y="151"/>
                </a:lnTo>
                <a:close/>
                <a:moveTo>
                  <a:pt x="572" y="56"/>
                </a:moveTo>
                <a:cubicBezTo>
                  <a:pt x="584" y="56"/>
                  <a:pt x="594" y="59"/>
                  <a:pt x="600" y="65"/>
                </a:cubicBezTo>
                <a:cubicBezTo>
                  <a:pt x="605" y="70"/>
                  <a:pt x="607" y="76"/>
                  <a:pt x="607" y="83"/>
                </a:cubicBezTo>
                <a:cubicBezTo>
                  <a:pt x="607" y="96"/>
                  <a:pt x="601" y="102"/>
                  <a:pt x="593" y="107"/>
                </a:cubicBezTo>
                <a:cubicBezTo>
                  <a:pt x="605" y="111"/>
                  <a:pt x="613" y="118"/>
                  <a:pt x="613" y="133"/>
                </a:cubicBezTo>
                <a:cubicBezTo>
                  <a:pt x="613" y="153"/>
                  <a:pt x="597" y="162"/>
                  <a:pt x="573" y="162"/>
                </a:cubicBezTo>
                <a:cubicBezTo>
                  <a:pt x="534" y="162"/>
                  <a:pt x="534" y="162"/>
                  <a:pt x="534" y="162"/>
                </a:cubicBezTo>
                <a:cubicBezTo>
                  <a:pt x="527" y="162"/>
                  <a:pt x="522" y="158"/>
                  <a:pt x="522" y="150"/>
                </a:cubicBezTo>
                <a:cubicBezTo>
                  <a:pt x="522" y="68"/>
                  <a:pt x="522" y="68"/>
                  <a:pt x="522" y="68"/>
                </a:cubicBezTo>
                <a:cubicBezTo>
                  <a:pt x="522" y="60"/>
                  <a:pt x="527" y="56"/>
                  <a:pt x="534" y="56"/>
                </a:cubicBezTo>
                <a:lnTo>
                  <a:pt x="572" y="56"/>
                </a:lnTo>
                <a:close/>
                <a:moveTo>
                  <a:pt x="108" y="68"/>
                </a:moveTo>
                <a:cubicBezTo>
                  <a:pt x="108" y="60"/>
                  <a:pt x="113" y="56"/>
                  <a:pt x="120" y="56"/>
                </a:cubicBezTo>
                <a:cubicBezTo>
                  <a:pt x="157" y="56"/>
                  <a:pt x="157" y="56"/>
                  <a:pt x="157" y="56"/>
                </a:cubicBezTo>
                <a:cubicBezTo>
                  <a:pt x="171" y="56"/>
                  <a:pt x="181" y="60"/>
                  <a:pt x="188" y="67"/>
                </a:cubicBezTo>
                <a:cubicBezTo>
                  <a:pt x="194" y="73"/>
                  <a:pt x="197" y="81"/>
                  <a:pt x="197" y="91"/>
                </a:cubicBezTo>
                <a:cubicBezTo>
                  <a:pt x="197" y="91"/>
                  <a:pt x="197" y="91"/>
                  <a:pt x="197" y="91"/>
                </a:cubicBezTo>
                <a:cubicBezTo>
                  <a:pt x="197" y="108"/>
                  <a:pt x="189" y="118"/>
                  <a:pt x="176" y="124"/>
                </a:cubicBezTo>
                <a:cubicBezTo>
                  <a:pt x="192" y="143"/>
                  <a:pt x="192" y="143"/>
                  <a:pt x="192" y="143"/>
                </a:cubicBezTo>
                <a:cubicBezTo>
                  <a:pt x="194" y="146"/>
                  <a:pt x="196" y="148"/>
                  <a:pt x="196" y="152"/>
                </a:cubicBezTo>
                <a:cubicBezTo>
                  <a:pt x="196" y="158"/>
                  <a:pt x="190" y="163"/>
                  <a:pt x="184" y="163"/>
                </a:cubicBezTo>
                <a:cubicBezTo>
                  <a:pt x="179" y="163"/>
                  <a:pt x="176" y="161"/>
                  <a:pt x="173" y="157"/>
                </a:cubicBezTo>
                <a:cubicBezTo>
                  <a:pt x="150" y="128"/>
                  <a:pt x="150" y="128"/>
                  <a:pt x="150" y="128"/>
                </a:cubicBezTo>
                <a:cubicBezTo>
                  <a:pt x="132" y="128"/>
                  <a:pt x="132" y="128"/>
                  <a:pt x="132" y="128"/>
                </a:cubicBezTo>
                <a:cubicBezTo>
                  <a:pt x="132" y="151"/>
                  <a:pt x="132" y="151"/>
                  <a:pt x="132" y="151"/>
                </a:cubicBezTo>
                <a:cubicBezTo>
                  <a:pt x="132" y="159"/>
                  <a:pt x="127" y="163"/>
                  <a:pt x="120" y="163"/>
                </a:cubicBezTo>
                <a:cubicBezTo>
                  <a:pt x="113" y="163"/>
                  <a:pt x="108" y="159"/>
                  <a:pt x="108" y="151"/>
                </a:cubicBezTo>
                <a:lnTo>
                  <a:pt x="108" y="68"/>
                </a:lnTo>
                <a:close/>
                <a:moveTo>
                  <a:pt x="811" y="162"/>
                </a:moveTo>
                <a:cubicBezTo>
                  <a:pt x="804" y="162"/>
                  <a:pt x="799" y="158"/>
                  <a:pt x="799" y="150"/>
                </a:cubicBezTo>
                <a:cubicBezTo>
                  <a:pt x="799" y="67"/>
                  <a:pt x="799" y="67"/>
                  <a:pt x="799" y="67"/>
                </a:cubicBezTo>
                <a:cubicBezTo>
                  <a:pt x="799" y="59"/>
                  <a:pt x="804" y="55"/>
                  <a:pt x="811" y="55"/>
                </a:cubicBezTo>
                <a:cubicBezTo>
                  <a:pt x="818" y="55"/>
                  <a:pt x="823" y="59"/>
                  <a:pt x="823" y="67"/>
                </a:cubicBezTo>
                <a:cubicBezTo>
                  <a:pt x="823" y="141"/>
                  <a:pt x="823" y="141"/>
                  <a:pt x="823" y="141"/>
                </a:cubicBezTo>
                <a:cubicBezTo>
                  <a:pt x="866" y="141"/>
                  <a:pt x="866" y="141"/>
                  <a:pt x="866" y="141"/>
                </a:cubicBezTo>
                <a:cubicBezTo>
                  <a:pt x="872" y="141"/>
                  <a:pt x="877" y="145"/>
                  <a:pt x="877" y="152"/>
                </a:cubicBezTo>
                <a:cubicBezTo>
                  <a:pt x="877" y="158"/>
                  <a:pt x="872" y="162"/>
                  <a:pt x="866" y="162"/>
                </a:cubicBezTo>
                <a:lnTo>
                  <a:pt x="811" y="162"/>
                </a:lnTo>
                <a:close/>
                <a:moveTo>
                  <a:pt x="919" y="162"/>
                </a:moveTo>
                <a:cubicBezTo>
                  <a:pt x="913" y="162"/>
                  <a:pt x="908" y="158"/>
                  <a:pt x="908" y="150"/>
                </a:cubicBezTo>
                <a:cubicBezTo>
                  <a:pt x="908" y="67"/>
                  <a:pt x="908" y="67"/>
                  <a:pt x="908" y="67"/>
                </a:cubicBezTo>
                <a:cubicBezTo>
                  <a:pt x="908" y="59"/>
                  <a:pt x="913" y="55"/>
                  <a:pt x="919" y="55"/>
                </a:cubicBezTo>
                <a:cubicBezTo>
                  <a:pt x="926" y="55"/>
                  <a:pt x="931" y="59"/>
                  <a:pt x="931" y="67"/>
                </a:cubicBezTo>
                <a:cubicBezTo>
                  <a:pt x="931" y="141"/>
                  <a:pt x="931" y="141"/>
                  <a:pt x="931" y="141"/>
                </a:cubicBezTo>
                <a:cubicBezTo>
                  <a:pt x="975" y="141"/>
                  <a:pt x="975" y="141"/>
                  <a:pt x="975" y="141"/>
                </a:cubicBezTo>
                <a:cubicBezTo>
                  <a:pt x="981" y="141"/>
                  <a:pt x="985" y="145"/>
                  <a:pt x="985" y="152"/>
                </a:cubicBezTo>
                <a:cubicBezTo>
                  <a:pt x="985" y="158"/>
                  <a:pt x="981" y="162"/>
                  <a:pt x="975" y="162"/>
                </a:cubicBezTo>
                <a:lnTo>
                  <a:pt x="919" y="16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endParaRPr lang="en-GB" sz="1800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09855619-46E8-4B12-8D5A-DE35520219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604" y="6280502"/>
            <a:ext cx="8144936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>
                <a:solidFill>
                  <a:schemeClr val="bg1"/>
                </a:solidFill>
              </a:defRPr>
            </a:lvl1pPr>
          </a:lstStyle>
          <a:p>
            <a:pPr algn="r"/>
            <a:endParaRPr lang="en-GB" dirty="0"/>
          </a:p>
        </p:txBody>
      </p:sp>
      <p:sp>
        <p:nvSpPr>
          <p:cNvPr id="18" name="Date_DateCustomA">
            <a:extLst>
              <a:ext uri="{FF2B5EF4-FFF2-40B4-BE49-F238E27FC236}">
                <a16:creationId xmlns:a16="http://schemas.microsoft.com/office/drawing/2014/main" id="{9CA6E42C-D397-4857-89FC-8B948A957D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3680" y="6141510"/>
            <a:ext cx="704941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bg1"/>
                </a:solidFill>
              </a:defRPr>
            </a:lvl1pPr>
          </a:lstStyle>
          <a:p>
            <a:pPr algn="r"/>
            <a:fld id="{5E849237-3873-4459-A547-67B1C8011873}" type="datetime1">
              <a:rPr lang="en-GB" smtClean="0"/>
              <a:t>20/01/2020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18152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0300" y="1698632"/>
            <a:ext cx="10469034" cy="1723549"/>
          </a:xfrm>
        </p:spPr>
        <p:txBody>
          <a:bodyPr/>
          <a:lstStyle>
            <a:lvl4pPr>
              <a:defRPr sz="1600" baseline="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3900167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/>
            <a:endParaRPr lang="en-GB" sz="1800" noProof="0" dirty="0"/>
          </a:p>
        </p:txBody>
      </p:sp>
      <p:sp>
        <p:nvSpPr>
          <p:cNvPr id="2" name="Title Placeholder 1"/>
          <p:cNvSpPr>
            <a:spLocks noGrp="1"/>
          </p:cNvSpPr>
          <p:nvPr>
            <p:ph type="ctrTitle"/>
          </p:nvPr>
        </p:nvSpPr>
        <p:spPr>
          <a:xfrm>
            <a:off x="817033" y="452440"/>
            <a:ext cx="10560051" cy="1196444"/>
          </a:xfrm>
        </p:spPr>
        <p:txBody>
          <a:bodyPr tIns="0"/>
          <a:lstStyle>
            <a:lvl1pPr>
              <a:defRPr sz="3199" cap="all" baseline="0" smtClean="0">
                <a:solidFill>
                  <a:schemeClr val="bg1"/>
                </a:solidFill>
                <a:latin typeface="Verdana" pitchFamily="34" charset="0"/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12" name="SD_FLD_DocumentDate"/>
          <p:cNvSpPr txBox="1"/>
          <p:nvPr userDrawn="1"/>
        </p:nvSpPr>
        <p:spPr bwMode="auto">
          <a:xfrm>
            <a:off x="6093001" y="6280500"/>
            <a:ext cx="5260800" cy="15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5991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r" defTabSz="457098" rtl="0" eaLnBrk="0" fontAlgn="base" latinLnBrk="0" hangingPunct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tabLst/>
            </a:pPr>
            <a:endParaRPr kumimoji="0" lang="en-GB" sz="800" b="0" i="0" u="none" strike="noStrike" kern="120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13" name="SD_FLD_Name"/>
          <p:cNvSpPr txBox="1"/>
          <p:nvPr userDrawn="1"/>
        </p:nvSpPr>
        <p:spPr bwMode="auto">
          <a:xfrm>
            <a:off x="6093001" y="6128101"/>
            <a:ext cx="5260800" cy="15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35991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r" defTabSz="457098" rtl="0" eaLnBrk="0" fontAlgn="base" latinLnBrk="0" hangingPunct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tabLst/>
            </a:pPr>
            <a:endParaRPr kumimoji="0" lang="en-GB" sz="800" b="0" i="0" u="none" strike="noStrike" kern="120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/>
              <a:ea typeface="ＭＳ Ｐゴシック" pitchFamily="-111" charset="-128"/>
              <a:cs typeface="ＭＳ Ｐゴシック" pitchFamily="-111" charset="-128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Logo_ramboll_white"/>
          <p:cNvSpPr>
            <a:spLocks noChangeAspect="1"/>
          </p:cNvSpPr>
          <p:nvPr userDrawn="1"/>
        </p:nvSpPr>
        <p:spPr>
          <a:xfrm>
            <a:off x="817306" y="6158174"/>
            <a:ext cx="1130685" cy="255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6"/>
                </a:solidFill>
              </a14:hiddenFill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pic>
        <p:nvPicPr>
          <p:cNvPr id="5" name="Logo_ramboll_white_bmkArt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306" y="6158174"/>
            <a:ext cx="1220223" cy="255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30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D44560-D3BA-4F3B-9E87-C25F5586B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D9276-44B9-4C1C-A0A6-AB0086761A6F}" type="datetimeFigureOut">
              <a:rPr lang="en-US" smtClean="0"/>
              <a:t>1/20/2020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BAF117-BB80-4D92-88D2-53AED2919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777595-710A-440C-ACBA-71A5235D0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40054-33FB-4905-96C7-2BDCEEA99A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880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7CEF2-2CC1-4CFF-8095-8994C5641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99F722-1FBB-46FF-8F93-5B18BAC4C8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544B2C-D631-4798-A97C-DF4A5C96F7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B1F737-A649-4FA7-828E-8888EC024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D9276-44B9-4C1C-A0A6-AB0086761A6F}" type="datetimeFigureOut">
              <a:rPr lang="en-US" smtClean="0"/>
              <a:t>1/20/2020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052A89-0941-40A1-9DD0-CC3C578D9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C41D96-E9A5-4ADA-9E95-50BEE561F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40054-33FB-4905-96C7-2BDCEEA99A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298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D92B1-0A9B-4FFF-AD4F-CADC71F3A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B0754B-020B-4955-9116-48C584BAB7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E15458-DF00-412F-B0C5-2463533ABC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F38978-E289-4BCC-A09B-858A80774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D9276-44B9-4C1C-A0A6-AB0086761A6F}" type="datetimeFigureOut">
              <a:rPr lang="en-US" smtClean="0"/>
              <a:t>1/20/2020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346323-561E-4456-A4D8-E613F76E0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429C18-013B-47D3-B95B-573DF0C0C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40054-33FB-4905-96C7-2BDCEEA99A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49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slideLayout" Target="../slideLayouts/slideLayout50.xml"/><Relationship Id="rId39" Type="http://schemas.openxmlformats.org/officeDocument/2006/relationships/slideLayout" Target="../slideLayouts/slideLayout63.xml"/><Relationship Id="rId21" Type="http://schemas.openxmlformats.org/officeDocument/2006/relationships/slideLayout" Target="../slideLayouts/slideLayout45.xml"/><Relationship Id="rId34" Type="http://schemas.openxmlformats.org/officeDocument/2006/relationships/slideLayout" Target="../slideLayouts/slideLayout58.xml"/><Relationship Id="rId42" Type="http://schemas.openxmlformats.org/officeDocument/2006/relationships/image" Target="../media/image3.png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29" Type="http://schemas.openxmlformats.org/officeDocument/2006/relationships/slideLayout" Target="../slideLayouts/slideLayout53.xml"/><Relationship Id="rId41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32" Type="http://schemas.openxmlformats.org/officeDocument/2006/relationships/slideLayout" Target="../slideLayouts/slideLayout56.xml"/><Relationship Id="rId37" Type="http://schemas.openxmlformats.org/officeDocument/2006/relationships/slideLayout" Target="../slideLayouts/slideLayout61.xml"/><Relationship Id="rId40" Type="http://schemas.openxmlformats.org/officeDocument/2006/relationships/slideLayout" Target="../slideLayouts/slideLayout64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28" Type="http://schemas.openxmlformats.org/officeDocument/2006/relationships/slideLayout" Target="../slideLayouts/slideLayout52.xml"/><Relationship Id="rId36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31" Type="http://schemas.openxmlformats.org/officeDocument/2006/relationships/slideLayout" Target="../slideLayouts/slideLayout55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Relationship Id="rId27" Type="http://schemas.openxmlformats.org/officeDocument/2006/relationships/slideLayout" Target="../slideLayouts/slideLayout51.xml"/><Relationship Id="rId30" Type="http://schemas.openxmlformats.org/officeDocument/2006/relationships/slideLayout" Target="../slideLayouts/slideLayout54.xml"/><Relationship Id="rId35" Type="http://schemas.openxmlformats.org/officeDocument/2006/relationships/slideLayout" Target="../slideLayouts/slideLayout59.xml"/><Relationship Id="rId43" Type="http://schemas.openxmlformats.org/officeDocument/2006/relationships/image" Target="../media/image4.png"/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slideLayout" Target="../slideLayouts/slideLayout49.xml"/><Relationship Id="rId33" Type="http://schemas.openxmlformats.org/officeDocument/2006/relationships/slideLayout" Target="../slideLayouts/slideLayout57.xml"/><Relationship Id="rId38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8A1E72-FD26-4CA2-A9F1-35EF82C22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406365-313D-472F-977D-11929A9237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E115A3-4AC4-438F-87F0-CE9CC9E014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1D9276-44B9-4C1C-A0A6-AB0086761A6F}" type="datetimeFigureOut">
              <a:rPr lang="en-US" smtClean="0"/>
              <a:t>1/20/2020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AD5C7E-4457-4720-B3D8-AA2C6C65C2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51A1BB-B446-45B4-BCC5-3A15CB4DCE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140054-33FB-4905-96C7-2BDCEEA99A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497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812800" y="228600"/>
            <a:ext cx="108712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816864" y="1600200"/>
            <a:ext cx="108712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128000" y="6248401"/>
            <a:ext cx="3556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23A271A1-F6D6-438B-A432-4747EE7ECD40}" type="datetimeFigureOut">
              <a:rPr lang="en-US" smtClean="0"/>
              <a:pPr/>
              <a:t>1/20/2020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12801" y="6248207"/>
            <a:ext cx="7228111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algn="r" eaLnBrk="1" latinLnBrk="0" hangingPunct="1"/>
            <a:endParaRPr kumimoji="0" lang="en-US" sz="1400" dirty="0">
              <a:solidFill>
                <a:schemeClr val="tx2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12192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7112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Rectangle 8"/>
          <p:cNvSpPr/>
          <p:nvPr/>
        </p:nvSpPr>
        <p:spPr>
          <a:xfrm>
            <a:off x="787400" y="1280160"/>
            <a:ext cx="1140460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7112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algn="ctr" eaLnBrk="1" latinLnBrk="0" hangingPunct="1"/>
            <a:fld id="{F0C94032-CD4C-4C25-B0C2-CEC720522D92}" type="slidenum">
              <a:rPr kumimoji="0" lang="en-US" smtClean="0"/>
              <a:pPr algn="ctr" eaLnBrk="1" latinLnBrk="0" hangingPunct="1"/>
              <a:t>‹#›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273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5">
            <a:extLst>
              <a:ext uri="{FF2B5EF4-FFF2-40B4-BE49-F238E27FC236}">
                <a16:creationId xmlns:a16="http://schemas.microsoft.com/office/drawing/2014/main" id="{B3ADD142-CEBB-4289-94EB-AD59CA19C4E8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98617" y="6158174"/>
            <a:ext cx="1219359" cy="257114"/>
          </a:xfrm>
          <a:custGeom>
            <a:avLst/>
            <a:gdLst>
              <a:gd name="T0" fmla="*/ 545 w 1071"/>
              <a:gd name="T1" fmla="*/ 142 h 223"/>
              <a:gd name="T2" fmla="*/ 572 w 1071"/>
              <a:gd name="T3" fmla="*/ 118 h 223"/>
              <a:gd name="T4" fmla="*/ 132 w 1071"/>
              <a:gd name="T5" fmla="*/ 108 h 223"/>
              <a:gd name="T6" fmla="*/ 173 w 1071"/>
              <a:gd name="T7" fmla="*/ 92 h 223"/>
              <a:gd name="T8" fmla="*/ 568 w 1071"/>
              <a:gd name="T9" fmla="*/ 76 h 223"/>
              <a:gd name="T10" fmla="*/ 567 w 1071"/>
              <a:gd name="T11" fmla="*/ 99 h 223"/>
              <a:gd name="T12" fmla="*/ 296 w 1071"/>
              <a:gd name="T13" fmla="*/ 118 h 223"/>
              <a:gd name="T14" fmla="*/ 305 w 1071"/>
              <a:gd name="T15" fmla="*/ 138 h 223"/>
              <a:gd name="T16" fmla="*/ 240 w 1071"/>
              <a:gd name="T17" fmla="*/ 163 h 223"/>
              <a:gd name="T18" fmla="*/ 267 w 1071"/>
              <a:gd name="T19" fmla="*/ 63 h 223"/>
              <a:gd name="T20" fmla="*/ 333 w 1071"/>
              <a:gd name="T21" fmla="*/ 147 h 223"/>
              <a:gd name="T22" fmla="*/ 312 w 1071"/>
              <a:gd name="T23" fmla="*/ 156 h 223"/>
              <a:gd name="T24" fmla="*/ 1071 w 1071"/>
              <a:gd name="T25" fmla="*/ 177 h 223"/>
              <a:gd name="T26" fmla="*/ 799 w 1071"/>
              <a:gd name="T27" fmla="*/ 0 h 223"/>
              <a:gd name="T28" fmla="*/ 707 w 1071"/>
              <a:gd name="T29" fmla="*/ 76 h 223"/>
              <a:gd name="T30" fmla="*/ 670 w 1071"/>
              <a:gd name="T31" fmla="*/ 109 h 223"/>
              <a:gd name="T32" fmla="*/ 735 w 1071"/>
              <a:gd name="T33" fmla="*/ 109 h 223"/>
              <a:gd name="T34" fmla="*/ 759 w 1071"/>
              <a:gd name="T35" fmla="*/ 109 h 223"/>
              <a:gd name="T36" fmla="*/ 646 w 1071"/>
              <a:gd name="T37" fmla="*/ 109 h 223"/>
              <a:gd name="T38" fmla="*/ 712 w 1071"/>
              <a:gd name="T39" fmla="*/ 55 h 223"/>
              <a:gd name="T40" fmla="*/ 0 w 1071"/>
              <a:gd name="T41" fmla="*/ 46 h 223"/>
              <a:gd name="T42" fmla="*/ 1026 w 1071"/>
              <a:gd name="T43" fmla="*/ 223 h 223"/>
              <a:gd name="T44" fmla="*/ 453 w 1071"/>
              <a:gd name="T45" fmla="*/ 151 h 223"/>
              <a:gd name="T46" fmla="*/ 423 w 1071"/>
              <a:gd name="T47" fmla="*/ 136 h 223"/>
              <a:gd name="T48" fmla="*/ 393 w 1071"/>
              <a:gd name="T49" fmla="*/ 151 h 223"/>
              <a:gd name="T50" fmla="*/ 370 w 1071"/>
              <a:gd name="T51" fmla="*/ 66 h 223"/>
              <a:gd name="T52" fmla="*/ 424 w 1071"/>
              <a:gd name="T53" fmla="*/ 107 h 223"/>
              <a:gd name="T54" fmla="*/ 477 w 1071"/>
              <a:gd name="T55" fmla="*/ 66 h 223"/>
              <a:gd name="T56" fmla="*/ 600 w 1071"/>
              <a:gd name="T57" fmla="*/ 65 h 223"/>
              <a:gd name="T58" fmla="*/ 613 w 1071"/>
              <a:gd name="T59" fmla="*/ 133 h 223"/>
              <a:gd name="T60" fmla="*/ 522 w 1071"/>
              <a:gd name="T61" fmla="*/ 150 h 223"/>
              <a:gd name="T62" fmla="*/ 572 w 1071"/>
              <a:gd name="T63" fmla="*/ 56 h 223"/>
              <a:gd name="T64" fmla="*/ 157 w 1071"/>
              <a:gd name="T65" fmla="*/ 56 h 223"/>
              <a:gd name="T66" fmla="*/ 197 w 1071"/>
              <a:gd name="T67" fmla="*/ 91 h 223"/>
              <a:gd name="T68" fmla="*/ 196 w 1071"/>
              <a:gd name="T69" fmla="*/ 152 h 223"/>
              <a:gd name="T70" fmla="*/ 150 w 1071"/>
              <a:gd name="T71" fmla="*/ 128 h 223"/>
              <a:gd name="T72" fmla="*/ 120 w 1071"/>
              <a:gd name="T73" fmla="*/ 163 h 223"/>
              <a:gd name="T74" fmla="*/ 811 w 1071"/>
              <a:gd name="T75" fmla="*/ 162 h 223"/>
              <a:gd name="T76" fmla="*/ 811 w 1071"/>
              <a:gd name="T77" fmla="*/ 55 h 223"/>
              <a:gd name="T78" fmla="*/ 866 w 1071"/>
              <a:gd name="T79" fmla="*/ 141 h 223"/>
              <a:gd name="T80" fmla="*/ 811 w 1071"/>
              <a:gd name="T81" fmla="*/ 162 h 223"/>
              <a:gd name="T82" fmla="*/ 908 w 1071"/>
              <a:gd name="T83" fmla="*/ 67 h 223"/>
              <a:gd name="T84" fmla="*/ 931 w 1071"/>
              <a:gd name="T85" fmla="*/ 141 h 223"/>
              <a:gd name="T86" fmla="*/ 975 w 1071"/>
              <a:gd name="T87" fmla="*/ 162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071" h="223">
                <a:moveTo>
                  <a:pt x="572" y="118"/>
                </a:moveTo>
                <a:cubicBezTo>
                  <a:pt x="545" y="118"/>
                  <a:pt x="545" y="118"/>
                  <a:pt x="545" y="118"/>
                </a:cubicBezTo>
                <a:cubicBezTo>
                  <a:pt x="545" y="142"/>
                  <a:pt x="545" y="142"/>
                  <a:pt x="545" y="142"/>
                </a:cubicBezTo>
                <a:cubicBezTo>
                  <a:pt x="573" y="142"/>
                  <a:pt x="573" y="142"/>
                  <a:pt x="573" y="142"/>
                </a:cubicBezTo>
                <a:cubicBezTo>
                  <a:pt x="583" y="142"/>
                  <a:pt x="590" y="138"/>
                  <a:pt x="590" y="130"/>
                </a:cubicBezTo>
                <a:cubicBezTo>
                  <a:pt x="590" y="123"/>
                  <a:pt x="584" y="118"/>
                  <a:pt x="572" y="118"/>
                </a:cubicBezTo>
                <a:moveTo>
                  <a:pt x="155" y="77"/>
                </a:moveTo>
                <a:cubicBezTo>
                  <a:pt x="132" y="77"/>
                  <a:pt x="132" y="77"/>
                  <a:pt x="132" y="77"/>
                </a:cubicBezTo>
                <a:cubicBezTo>
                  <a:pt x="132" y="108"/>
                  <a:pt x="132" y="108"/>
                  <a:pt x="132" y="108"/>
                </a:cubicBezTo>
                <a:cubicBezTo>
                  <a:pt x="155" y="108"/>
                  <a:pt x="155" y="108"/>
                  <a:pt x="155" y="108"/>
                </a:cubicBezTo>
                <a:cubicBezTo>
                  <a:pt x="167" y="108"/>
                  <a:pt x="173" y="101"/>
                  <a:pt x="173" y="92"/>
                </a:cubicBezTo>
                <a:cubicBezTo>
                  <a:pt x="173" y="92"/>
                  <a:pt x="173" y="92"/>
                  <a:pt x="173" y="92"/>
                </a:cubicBezTo>
                <a:cubicBezTo>
                  <a:pt x="173" y="82"/>
                  <a:pt x="166" y="77"/>
                  <a:pt x="155" y="77"/>
                </a:cubicBezTo>
                <a:moveTo>
                  <a:pt x="584" y="88"/>
                </a:moveTo>
                <a:cubicBezTo>
                  <a:pt x="584" y="80"/>
                  <a:pt x="578" y="76"/>
                  <a:pt x="568" y="76"/>
                </a:cubicBezTo>
                <a:cubicBezTo>
                  <a:pt x="545" y="76"/>
                  <a:pt x="545" y="76"/>
                  <a:pt x="545" y="76"/>
                </a:cubicBezTo>
                <a:cubicBezTo>
                  <a:pt x="545" y="99"/>
                  <a:pt x="545" y="99"/>
                  <a:pt x="545" y="99"/>
                </a:cubicBezTo>
                <a:cubicBezTo>
                  <a:pt x="567" y="99"/>
                  <a:pt x="567" y="99"/>
                  <a:pt x="567" y="99"/>
                </a:cubicBezTo>
                <a:cubicBezTo>
                  <a:pt x="577" y="99"/>
                  <a:pt x="584" y="96"/>
                  <a:pt x="584" y="88"/>
                </a:cubicBezTo>
                <a:moveTo>
                  <a:pt x="266" y="118"/>
                </a:moveTo>
                <a:cubicBezTo>
                  <a:pt x="296" y="118"/>
                  <a:pt x="296" y="118"/>
                  <a:pt x="296" y="118"/>
                </a:cubicBezTo>
                <a:cubicBezTo>
                  <a:pt x="281" y="83"/>
                  <a:pt x="281" y="83"/>
                  <a:pt x="281" y="83"/>
                </a:cubicBezTo>
                <a:lnTo>
                  <a:pt x="266" y="118"/>
                </a:lnTo>
                <a:close/>
                <a:moveTo>
                  <a:pt x="305" y="138"/>
                </a:moveTo>
                <a:cubicBezTo>
                  <a:pt x="258" y="138"/>
                  <a:pt x="258" y="138"/>
                  <a:pt x="258" y="138"/>
                </a:cubicBezTo>
                <a:cubicBezTo>
                  <a:pt x="250" y="156"/>
                  <a:pt x="250" y="156"/>
                  <a:pt x="250" y="156"/>
                </a:cubicBezTo>
                <a:cubicBezTo>
                  <a:pt x="248" y="161"/>
                  <a:pt x="245" y="163"/>
                  <a:pt x="240" y="163"/>
                </a:cubicBezTo>
                <a:cubicBezTo>
                  <a:pt x="234" y="163"/>
                  <a:pt x="229" y="159"/>
                  <a:pt x="229" y="153"/>
                </a:cubicBezTo>
                <a:cubicBezTo>
                  <a:pt x="229" y="151"/>
                  <a:pt x="229" y="149"/>
                  <a:pt x="230" y="147"/>
                </a:cubicBezTo>
                <a:cubicBezTo>
                  <a:pt x="267" y="63"/>
                  <a:pt x="267" y="63"/>
                  <a:pt x="267" y="63"/>
                </a:cubicBezTo>
                <a:cubicBezTo>
                  <a:pt x="270" y="58"/>
                  <a:pt x="274" y="54"/>
                  <a:pt x="282" y="54"/>
                </a:cubicBezTo>
                <a:cubicBezTo>
                  <a:pt x="289" y="54"/>
                  <a:pt x="293" y="58"/>
                  <a:pt x="296" y="63"/>
                </a:cubicBezTo>
                <a:cubicBezTo>
                  <a:pt x="333" y="147"/>
                  <a:pt x="333" y="147"/>
                  <a:pt x="333" y="147"/>
                </a:cubicBezTo>
                <a:cubicBezTo>
                  <a:pt x="334" y="149"/>
                  <a:pt x="334" y="151"/>
                  <a:pt x="334" y="153"/>
                </a:cubicBezTo>
                <a:cubicBezTo>
                  <a:pt x="334" y="159"/>
                  <a:pt x="329" y="163"/>
                  <a:pt x="323" y="163"/>
                </a:cubicBezTo>
                <a:cubicBezTo>
                  <a:pt x="318" y="163"/>
                  <a:pt x="314" y="161"/>
                  <a:pt x="312" y="156"/>
                </a:cubicBezTo>
                <a:lnTo>
                  <a:pt x="305" y="138"/>
                </a:lnTo>
                <a:close/>
                <a:moveTo>
                  <a:pt x="1026" y="223"/>
                </a:moveTo>
                <a:cubicBezTo>
                  <a:pt x="1058" y="223"/>
                  <a:pt x="1071" y="209"/>
                  <a:pt x="1071" y="177"/>
                </a:cubicBezTo>
                <a:cubicBezTo>
                  <a:pt x="1071" y="46"/>
                  <a:pt x="1071" y="46"/>
                  <a:pt x="1071" y="46"/>
                </a:cubicBezTo>
                <a:cubicBezTo>
                  <a:pt x="1071" y="14"/>
                  <a:pt x="1058" y="0"/>
                  <a:pt x="1026" y="0"/>
                </a:cubicBezTo>
                <a:cubicBezTo>
                  <a:pt x="799" y="0"/>
                  <a:pt x="799" y="0"/>
                  <a:pt x="799" y="0"/>
                </a:cubicBezTo>
                <a:cubicBezTo>
                  <a:pt x="701" y="118"/>
                  <a:pt x="701" y="118"/>
                  <a:pt x="701" y="118"/>
                </a:cubicBezTo>
                <a:cubicBezTo>
                  <a:pt x="698" y="116"/>
                  <a:pt x="698" y="116"/>
                  <a:pt x="698" y="116"/>
                </a:cubicBezTo>
                <a:cubicBezTo>
                  <a:pt x="707" y="76"/>
                  <a:pt x="707" y="76"/>
                  <a:pt x="707" y="76"/>
                </a:cubicBezTo>
                <a:cubicBezTo>
                  <a:pt x="705" y="76"/>
                  <a:pt x="704" y="76"/>
                  <a:pt x="702" y="76"/>
                </a:cubicBezTo>
                <a:cubicBezTo>
                  <a:pt x="683" y="76"/>
                  <a:pt x="670" y="91"/>
                  <a:pt x="670" y="109"/>
                </a:cubicBezTo>
                <a:cubicBezTo>
                  <a:pt x="670" y="109"/>
                  <a:pt x="670" y="109"/>
                  <a:pt x="670" y="109"/>
                </a:cubicBezTo>
                <a:cubicBezTo>
                  <a:pt x="670" y="127"/>
                  <a:pt x="684" y="142"/>
                  <a:pt x="703" y="142"/>
                </a:cubicBezTo>
                <a:cubicBezTo>
                  <a:pt x="722" y="142"/>
                  <a:pt x="735" y="128"/>
                  <a:pt x="735" y="109"/>
                </a:cubicBezTo>
                <a:cubicBezTo>
                  <a:pt x="735" y="109"/>
                  <a:pt x="735" y="109"/>
                  <a:pt x="735" y="109"/>
                </a:cubicBezTo>
                <a:cubicBezTo>
                  <a:pt x="735" y="106"/>
                  <a:pt x="734" y="102"/>
                  <a:pt x="733" y="99"/>
                </a:cubicBezTo>
                <a:cubicBezTo>
                  <a:pt x="753" y="84"/>
                  <a:pt x="753" y="84"/>
                  <a:pt x="753" y="84"/>
                </a:cubicBezTo>
                <a:cubicBezTo>
                  <a:pt x="757" y="91"/>
                  <a:pt x="759" y="100"/>
                  <a:pt x="759" y="109"/>
                </a:cubicBezTo>
                <a:cubicBezTo>
                  <a:pt x="759" y="109"/>
                  <a:pt x="759" y="109"/>
                  <a:pt x="759" y="109"/>
                </a:cubicBezTo>
                <a:cubicBezTo>
                  <a:pt x="759" y="139"/>
                  <a:pt x="735" y="164"/>
                  <a:pt x="702" y="164"/>
                </a:cubicBezTo>
                <a:cubicBezTo>
                  <a:pt x="669" y="164"/>
                  <a:pt x="646" y="140"/>
                  <a:pt x="646" y="109"/>
                </a:cubicBezTo>
                <a:cubicBezTo>
                  <a:pt x="646" y="109"/>
                  <a:pt x="646" y="109"/>
                  <a:pt x="646" y="109"/>
                </a:cubicBezTo>
                <a:cubicBezTo>
                  <a:pt x="646" y="79"/>
                  <a:pt x="670" y="54"/>
                  <a:pt x="703" y="54"/>
                </a:cubicBezTo>
                <a:cubicBezTo>
                  <a:pt x="706" y="54"/>
                  <a:pt x="709" y="54"/>
                  <a:pt x="712" y="55"/>
                </a:cubicBezTo>
                <a:cubicBezTo>
                  <a:pt x="724" y="0"/>
                  <a:pt x="724" y="0"/>
                  <a:pt x="724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13" y="0"/>
                  <a:pt x="0" y="14"/>
                  <a:pt x="0" y="46"/>
                </a:cubicBezTo>
                <a:cubicBezTo>
                  <a:pt x="0" y="177"/>
                  <a:pt x="0" y="177"/>
                  <a:pt x="0" y="177"/>
                </a:cubicBezTo>
                <a:cubicBezTo>
                  <a:pt x="0" y="209"/>
                  <a:pt x="13" y="223"/>
                  <a:pt x="45" y="223"/>
                </a:cubicBezTo>
                <a:lnTo>
                  <a:pt x="1026" y="223"/>
                </a:lnTo>
                <a:close/>
                <a:moveTo>
                  <a:pt x="477" y="151"/>
                </a:moveTo>
                <a:cubicBezTo>
                  <a:pt x="477" y="159"/>
                  <a:pt x="472" y="163"/>
                  <a:pt x="465" y="163"/>
                </a:cubicBezTo>
                <a:cubicBezTo>
                  <a:pt x="458" y="163"/>
                  <a:pt x="453" y="159"/>
                  <a:pt x="453" y="151"/>
                </a:cubicBezTo>
                <a:cubicBezTo>
                  <a:pt x="453" y="98"/>
                  <a:pt x="453" y="98"/>
                  <a:pt x="453" y="98"/>
                </a:cubicBezTo>
                <a:cubicBezTo>
                  <a:pt x="433" y="130"/>
                  <a:pt x="433" y="130"/>
                  <a:pt x="433" y="130"/>
                </a:cubicBezTo>
                <a:cubicBezTo>
                  <a:pt x="431" y="134"/>
                  <a:pt x="428" y="136"/>
                  <a:pt x="423" y="136"/>
                </a:cubicBezTo>
                <a:cubicBezTo>
                  <a:pt x="419" y="136"/>
                  <a:pt x="416" y="134"/>
                  <a:pt x="413" y="130"/>
                </a:cubicBezTo>
                <a:cubicBezTo>
                  <a:pt x="393" y="99"/>
                  <a:pt x="393" y="99"/>
                  <a:pt x="393" y="99"/>
                </a:cubicBezTo>
                <a:cubicBezTo>
                  <a:pt x="393" y="151"/>
                  <a:pt x="393" y="151"/>
                  <a:pt x="393" y="151"/>
                </a:cubicBezTo>
                <a:cubicBezTo>
                  <a:pt x="393" y="159"/>
                  <a:pt x="388" y="163"/>
                  <a:pt x="382" y="163"/>
                </a:cubicBezTo>
                <a:cubicBezTo>
                  <a:pt x="375" y="163"/>
                  <a:pt x="370" y="159"/>
                  <a:pt x="370" y="151"/>
                </a:cubicBezTo>
                <a:cubicBezTo>
                  <a:pt x="370" y="66"/>
                  <a:pt x="370" y="66"/>
                  <a:pt x="370" y="66"/>
                </a:cubicBezTo>
                <a:cubicBezTo>
                  <a:pt x="370" y="59"/>
                  <a:pt x="377" y="55"/>
                  <a:pt x="383" y="55"/>
                </a:cubicBezTo>
                <a:cubicBezTo>
                  <a:pt x="389" y="55"/>
                  <a:pt x="393" y="57"/>
                  <a:pt x="396" y="62"/>
                </a:cubicBezTo>
                <a:cubicBezTo>
                  <a:pt x="424" y="107"/>
                  <a:pt x="424" y="107"/>
                  <a:pt x="424" y="107"/>
                </a:cubicBezTo>
                <a:cubicBezTo>
                  <a:pt x="451" y="62"/>
                  <a:pt x="451" y="62"/>
                  <a:pt x="451" y="62"/>
                </a:cubicBezTo>
                <a:cubicBezTo>
                  <a:pt x="454" y="57"/>
                  <a:pt x="458" y="55"/>
                  <a:pt x="464" y="55"/>
                </a:cubicBezTo>
                <a:cubicBezTo>
                  <a:pt x="470" y="55"/>
                  <a:pt x="477" y="59"/>
                  <a:pt x="477" y="66"/>
                </a:cubicBezTo>
                <a:lnTo>
                  <a:pt x="477" y="151"/>
                </a:lnTo>
                <a:close/>
                <a:moveTo>
                  <a:pt x="572" y="56"/>
                </a:moveTo>
                <a:cubicBezTo>
                  <a:pt x="584" y="56"/>
                  <a:pt x="594" y="59"/>
                  <a:pt x="600" y="65"/>
                </a:cubicBezTo>
                <a:cubicBezTo>
                  <a:pt x="605" y="70"/>
                  <a:pt x="607" y="76"/>
                  <a:pt x="607" y="83"/>
                </a:cubicBezTo>
                <a:cubicBezTo>
                  <a:pt x="607" y="96"/>
                  <a:pt x="601" y="102"/>
                  <a:pt x="593" y="107"/>
                </a:cubicBezTo>
                <a:cubicBezTo>
                  <a:pt x="605" y="111"/>
                  <a:pt x="613" y="118"/>
                  <a:pt x="613" y="133"/>
                </a:cubicBezTo>
                <a:cubicBezTo>
                  <a:pt x="613" y="153"/>
                  <a:pt x="597" y="162"/>
                  <a:pt x="573" y="162"/>
                </a:cubicBezTo>
                <a:cubicBezTo>
                  <a:pt x="534" y="162"/>
                  <a:pt x="534" y="162"/>
                  <a:pt x="534" y="162"/>
                </a:cubicBezTo>
                <a:cubicBezTo>
                  <a:pt x="527" y="162"/>
                  <a:pt x="522" y="158"/>
                  <a:pt x="522" y="150"/>
                </a:cubicBezTo>
                <a:cubicBezTo>
                  <a:pt x="522" y="68"/>
                  <a:pt x="522" y="68"/>
                  <a:pt x="522" y="68"/>
                </a:cubicBezTo>
                <a:cubicBezTo>
                  <a:pt x="522" y="60"/>
                  <a:pt x="527" y="56"/>
                  <a:pt x="534" y="56"/>
                </a:cubicBezTo>
                <a:lnTo>
                  <a:pt x="572" y="56"/>
                </a:lnTo>
                <a:close/>
                <a:moveTo>
                  <a:pt x="108" y="68"/>
                </a:moveTo>
                <a:cubicBezTo>
                  <a:pt x="108" y="60"/>
                  <a:pt x="113" y="56"/>
                  <a:pt x="120" y="56"/>
                </a:cubicBezTo>
                <a:cubicBezTo>
                  <a:pt x="157" y="56"/>
                  <a:pt x="157" y="56"/>
                  <a:pt x="157" y="56"/>
                </a:cubicBezTo>
                <a:cubicBezTo>
                  <a:pt x="171" y="56"/>
                  <a:pt x="181" y="60"/>
                  <a:pt x="188" y="67"/>
                </a:cubicBezTo>
                <a:cubicBezTo>
                  <a:pt x="194" y="73"/>
                  <a:pt x="197" y="81"/>
                  <a:pt x="197" y="91"/>
                </a:cubicBezTo>
                <a:cubicBezTo>
                  <a:pt x="197" y="91"/>
                  <a:pt x="197" y="91"/>
                  <a:pt x="197" y="91"/>
                </a:cubicBezTo>
                <a:cubicBezTo>
                  <a:pt x="197" y="108"/>
                  <a:pt x="189" y="118"/>
                  <a:pt x="176" y="124"/>
                </a:cubicBezTo>
                <a:cubicBezTo>
                  <a:pt x="192" y="143"/>
                  <a:pt x="192" y="143"/>
                  <a:pt x="192" y="143"/>
                </a:cubicBezTo>
                <a:cubicBezTo>
                  <a:pt x="194" y="146"/>
                  <a:pt x="196" y="148"/>
                  <a:pt x="196" y="152"/>
                </a:cubicBezTo>
                <a:cubicBezTo>
                  <a:pt x="196" y="158"/>
                  <a:pt x="190" y="163"/>
                  <a:pt x="184" y="163"/>
                </a:cubicBezTo>
                <a:cubicBezTo>
                  <a:pt x="179" y="163"/>
                  <a:pt x="176" y="161"/>
                  <a:pt x="173" y="157"/>
                </a:cubicBezTo>
                <a:cubicBezTo>
                  <a:pt x="150" y="128"/>
                  <a:pt x="150" y="128"/>
                  <a:pt x="150" y="128"/>
                </a:cubicBezTo>
                <a:cubicBezTo>
                  <a:pt x="132" y="128"/>
                  <a:pt x="132" y="128"/>
                  <a:pt x="132" y="128"/>
                </a:cubicBezTo>
                <a:cubicBezTo>
                  <a:pt x="132" y="151"/>
                  <a:pt x="132" y="151"/>
                  <a:pt x="132" y="151"/>
                </a:cubicBezTo>
                <a:cubicBezTo>
                  <a:pt x="132" y="159"/>
                  <a:pt x="127" y="163"/>
                  <a:pt x="120" y="163"/>
                </a:cubicBezTo>
                <a:cubicBezTo>
                  <a:pt x="113" y="163"/>
                  <a:pt x="108" y="159"/>
                  <a:pt x="108" y="151"/>
                </a:cubicBezTo>
                <a:lnTo>
                  <a:pt x="108" y="68"/>
                </a:lnTo>
                <a:close/>
                <a:moveTo>
                  <a:pt x="811" y="162"/>
                </a:moveTo>
                <a:cubicBezTo>
                  <a:pt x="804" y="162"/>
                  <a:pt x="799" y="158"/>
                  <a:pt x="799" y="150"/>
                </a:cubicBezTo>
                <a:cubicBezTo>
                  <a:pt x="799" y="67"/>
                  <a:pt x="799" y="67"/>
                  <a:pt x="799" y="67"/>
                </a:cubicBezTo>
                <a:cubicBezTo>
                  <a:pt x="799" y="59"/>
                  <a:pt x="804" y="55"/>
                  <a:pt x="811" y="55"/>
                </a:cubicBezTo>
                <a:cubicBezTo>
                  <a:pt x="818" y="55"/>
                  <a:pt x="823" y="59"/>
                  <a:pt x="823" y="67"/>
                </a:cubicBezTo>
                <a:cubicBezTo>
                  <a:pt x="823" y="141"/>
                  <a:pt x="823" y="141"/>
                  <a:pt x="823" y="141"/>
                </a:cubicBezTo>
                <a:cubicBezTo>
                  <a:pt x="866" y="141"/>
                  <a:pt x="866" y="141"/>
                  <a:pt x="866" y="141"/>
                </a:cubicBezTo>
                <a:cubicBezTo>
                  <a:pt x="872" y="141"/>
                  <a:pt x="877" y="145"/>
                  <a:pt x="877" y="152"/>
                </a:cubicBezTo>
                <a:cubicBezTo>
                  <a:pt x="877" y="158"/>
                  <a:pt x="872" y="162"/>
                  <a:pt x="866" y="162"/>
                </a:cubicBezTo>
                <a:lnTo>
                  <a:pt x="811" y="162"/>
                </a:lnTo>
                <a:close/>
                <a:moveTo>
                  <a:pt x="919" y="162"/>
                </a:moveTo>
                <a:cubicBezTo>
                  <a:pt x="913" y="162"/>
                  <a:pt x="908" y="158"/>
                  <a:pt x="908" y="150"/>
                </a:cubicBezTo>
                <a:cubicBezTo>
                  <a:pt x="908" y="67"/>
                  <a:pt x="908" y="67"/>
                  <a:pt x="908" y="67"/>
                </a:cubicBezTo>
                <a:cubicBezTo>
                  <a:pt x="908" y="59"/>
                  <a:pt x="913" y="55"/>
                  <a:pt x="919" y="55"/>
                </a:cubicBezTo>
                <a:cubicBezTo>
                  <a:pt x="926" y="55"/>
                  <a:pt x="931" y="59"/>
                  <a:pt x="931" y="67"/>
                </a:cubicBezTo>
                <a:cubicBezTo>
                  <a:pt x="931" y="141"/>
                  <a:pt x="931" y="141"/>
                  <a:pt x="931" y="141"/>
                </a:cubicBezTo>
                <a:cubicBezTo>
                  <a:pt x="975" y="141"/>
                  <a:pt x="975" y="141"/>
                  <a:pt x="975" y="141"/>
                </a:cubicBezTo>
                <a:cubicBezTo>
                  <a:pt x="981" y="141"/>
                  <a:pt x="985" y="145"/>
                  <a:pt x="985" y="152"/>
                </a:cubicBezTo>
                <a:cubicBezTo>
                  <a:pt x="985" y="158"/>
                  <a:pt x="981" y="162"/>
                  <a:pt x="975" y="162"/>
                </a:cubicBezTo>
                <a:lnTo>
                  <a:pt x="919" y="162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19" tIns="45709" rIns="91419" bIns="45709" numCol="1" anchor="t" anchorCtr="0" compatLnSpc="1">
            <a:prstTxWarp prst="textNoShape">
              <a:avLst/>
            </a:prstTxWarp>
          </a:bodyPr>
          <a:lstStyle/>
          <a:p>
            <a:endParaRPr lang="da-DK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798618" y="312767"/>
            <a:ext cx="10590003" cy="748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1800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GB" noProof="0" dirty="0"/>
              <a:t>Presentation title</a:t>
            </a:r>
            <a:br>
              <a:rPr lang="en-GB" noProof="0" dirty="0"/>
            </a:br>
            <a:r>
              <a:rPr lang="en-GB" noProof="0" dirty="0"/>
              <a:t>(in cyan)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08620" y="6280546"/>
            <a:ext cx="480000" cy="15557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800" b="0" baseline="0"/>
            </a:lvl1pPr>
          </a:lstStyle>
          <a:p>
            <a:fld id="{31421AFA-3AE7-4CEA-BC9B-447859BED57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798617" y="1647826"/>
            <a:ext cx="10590003" cy="4059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4 No bullet text 18</a:t>
            </a:r>
          </a:p>
          <a:p>
            <a:pPr lvl="4"/>
            <a:r>
              <a:rPr lang="en-GB" noProof="0" dirty="0"/>
              <a:t>5 </a:t>
            </a:r>
            <a:r>
              <a:rPr lang="en-GB" noProof="0" dirty="0" err="1"/>
              <a:t>Megaheader</a:t>
            </a:r>
            <a:r>
              <a:rPr lang="en-GB" noProof="0" dirty="0"/>
              <a:t> caps 48</a:t>
            </a:r>
          </a:p>
          <a:p>
            <a:pPr lvl="5"/>
            <a:r>
              <a:rPr lang="en-GB" noProof="0" dirty="0"/>
              <a:t>6 Header caps 18</a:t>
            </a:r>
          </a:p>
          <a:p>
            <a:pPr lvl="6"/>
            <a:r>
              <a:rPr lang="en-GB" noProof="0" dirty="0"/>
              <a:t>7 Text 18</a:t>
            </a:r>
          </a:p>
          <a:p>
            <a:pPr lvl="7"/>
            <a:r>
              <a:rPr lang="en-GB" noProof="0" dirty="0"/>
              <a:t>8 Number 16</a:t>
            </a:r>
          </a:p>
          <a:p>
            <a:pPr lvl="8"/>
            <a:r>
              <a:rPr lang="en-GB" noProof="0" dirty="0"/>
              <a:t>9 Letter 16</a:t>
            </a:r>
          </a:p>
          <a:p>
            <a:pPr lvl="8"/>
            <a:endParaRPr lang="en-GB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9E4955-7821-481C-9AF7-C7D9376755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7604" y="6280502"/>
            <a:ext cx="8144936" cy="155620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baseline="0"/>
            </a:lvl1pPr>
          </a:lstStyle>
          <a:p>
            <a:pPr algn="r"/>
            <a:endParaRPr lang="en-GB" dirty="0"/>
          </a:p>
        </p:txBody>
      </p:sp>
      <p:sp>
        <p:nvSpPr>
          <p:cNvPr id="10" name="Date_DateCustomA">
            <a:extLst>
              <a:ext uri="{FF2B5EF4-FFF2-40B4-BE49-F238E27FC236}">
                <a16:creationId xmlns:a16="http://schemas.microsoft.com/office/drawing/2014/main" id="{ADC3E656-DC3F-4718-B1B2-E5B4B66615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683680" y="6141510"/>
            <a:ext cx="704941" cy="12232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en-GB" sz="800" smtClean="0">
                <a:solidFill>
                  <a:schemeClr val="tx1"/>
                </a:solidFill>
              </a:defRPr>
            </a:lvl1pPr>
          </a:lstStyle>
          <a:p>
            <a:pPr algn="r"/>
            <a:fld id="{8E8A079D-0F01-4087-8466-404AA9697848}" type="datetime1">
              <a:rPr lang="da-DK" smtClean="0"/>
              <a:t>20-01-2020</a:t>
            </a:fld>
            <a:endParaRPr lang="da-DK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135459E-96A0-4D48-B1D9-A034EE07E024}"/>
              </a:ext>
            </a:extLst>
          </p:cNvPr>
          <p:cNvGrpSpPr/>
          <p:nvPr userDrawn="1"/>
        </p:nvGrpSpPr>
        <p:grpSpPr>
          <a:xfrm>
            <a:off x="-1972350" y="1633992"/>
            <a:ext cx="1797025" cy="2906915"/>
            <a:chOff x="-1899137" y="-1"/>
            <a:chExt cx="1796791" cy="2907588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DF113FF-8BE3-4207-A5C6-F4579EED1B78}"/>
                </a:ext>
              </a:extLst>
            </p:cNvPr>
            <p:cNvGrpSpPr/>
            <p:nvPr userDrawn="1"/>
          </p:nvGrpSpPr>
          <p:grpSpPr>
            <a:xfrm>
              <a:off x="-1899137" y="-1"/>
              <a:ext cx="1796791" cy="2907588"/>
              <a:chOff x="9009867" y="1645032"/>
              <a:chExt cx="2365739" cy="3828268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5359A05F-1860-4448-A740-55E89B6688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9182748" y="1852126"/>
                <a:ext cx="599367" cy="280555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8399B32-2EE3-49AE-80A0-6797B01E89E6}"/>
                  </a:ext>
                </a:extLst>
              </p:cNvPr>
              <p:cNvSpPr txBox="1"/>
              <p:nvPr/>
            </p:nvSpPr>
            <p:spPr bwMode="auto">
              <a:xfrm>
                <a:off x="9199275" y="2239970"/>
                <a:ext cx="1887588" cy="8509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12697" marR="0" indent="-25395" algn="l" defTabSz="457109" rtl="0" eaLnBrk="0" fontAlgn="base" latinLnBrk="0" hangingPunct="0">
                  <a:spcBef>
                    <a:spcPct val="0"/>
                  </a:spcBef>
                  <a:spcAft>
                    <a:spcPts val="600"/>
                  </a:spcAft>
                  <a:buClrTx/>
                  <a:buSzTx/>
                  <a:tabLst/>
                </a:pPr>
                <a:r>
                  <a:rPr kumimoji="0" lang="en-GB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Verdana"/>
                    <a:ea typeface="Verdana" pitchFamily="34" charset="0"/>
                    <a:cs typeface="Verdana" pitchFamily="34" charset="0"/>
                  </a:rPr>
                  <a:t>LIST LEVELS (BULLET LEVELS) </a:t>
                </a:r>
                <a:br>
                  <a:rPr kumimoji="0" lang="en-GB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Verdana"/>
                    <a:ea typeface="Verdana" pitchFamily="34" charset="0"/>
                    <a:cs typeface="Verdana" pitchFamily="34" charset="0"/>
                  </a:rPr>
                </a:br>
                <a:br>
                  <a:rPr kumimoji="0" lang="en-GB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Verdana"/>
                    <a:ea typeface="Verdana" pitchFamily="34" charset="0"/>
                    <a:cs typeface="Verdana" pitchFamily="34" charset="0"/>
                  </a:rPr>
                </a:br>
                <a:r>
                  <a:rPr kumimoji="0" lang="en-GB" sz="7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Verdana"/>
                    <a:ea typeface="Verdana" pitchFamily="34" charset="0"/>
                    <a:cs typeface="Verdana" pitchFamily="34" charset="0"/>
                  </a:rPr>
                  <a:t>USE ABOVE TOOL IN THE TAB HOME TO CHANGE TEXT STYLES (ALSO USE TAB FUNCTION)</a:t>
                </a:r>
              </a:p>
            </p:txBody>
          </p:sp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6A251040-79B2-4E75-B580-29B9D6CC1B9D}"/>
                  </a:ext>
                </a:extLst>
              </p:cNvPr>
              <p:cNvSpPr/>
              <p:nvPr/>
            </p:nvSpPr>
            <p:spPr>
              <a:xfrm>
                <a:off x="9009867" y="1645032"/>
                <a:ext cx="2365739" cy="3828268"/>
              </a:xfrm>
              <a:prstGeom prst="roundRect">
                <a:avLst>
                  <a:gd name="adj" fmla="val 3193"/>
                </a:avLst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 dirty="0">
                  <a:solidFill>
                    <a:schemeClr val="accent3"/>
                  </a:solidFill>
                </a:endParaRPr>
              </a:p>
            </p:txBody>
          </p:sp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25B3411-6214-4AE2-A1EF-BEE63EC00B0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884053" y="1200637"/>
              <a:ext cx="1418614" cy="14441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83855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  <p:sldLayoutId id="2147483693" r:id="rId19"/>
    <p:sldLayoutId id="2147483694" r:id="rId20"/>
    <p:sldLayoutId id="2147483695" r:id="rId21"/>
    <p:sldLayoutId id="2147483696" r:id="rId22"/>
    <p:sldLayoutId id="2147483697" r:id="rId23"/>
    <p:sldLayoutId id="2147483698" r:id="rId24"/>
    <p:sldLayoutId id="2147483699" r:id="rId25"/>
    <p:sldLayoutId id="2147483700" r:id="rId26"/>
    <p:sldLayoutId id="2147483701" r:id="rId27"/>
    <p:sldLayoutId id="2147483702" r:id="rId28"/>
    <p:sldLayoutId id="2147483703" r:id="rId29"/>
    <p:sldLayoutId id="2147483704" r:id="rId30"/>
    <p:sldLayoutId id="2147483705" r:id="rId31"/>
    <p:sldLayoutId id="2147483706" r:id="rId32"/>
    <p:sldLayoutId id="2147483707" r:id="rId33"/>
    <p:sldLayoutId id="2147483708" r:id="rId34"/>
    <p:sldLayoutId id="2147483709" r:id="rId35"/>
    <p:sldLayoutId id="2147483710" r:id="rId36"/>
    <p:sldLayoutId id="2147483711" r:id="rId37"/>
    <p:sldLayoutId id="2147483712" r:id="rId38"/>
    <p:sldLayoutId id="2147483713" r:id="rId39"/>
    <p:sldLayoutId id="2147483714" r:id="rId40"/>
  </p:sldLayoutIdLst>
  <p:hf sldNum="0" hdr="0" ftr="0" dt="0"/>
  <p:txStyles>
    <p:titleStyle>
      <a:lvl1pPr algn="l" defTabSz="457098" rtl="0" eaLnBrk="1" fontAlgn="base" hangingPunct="1">
        <a:spcBef>
          <a:spcPct val="0"/>
        </a:spcBef>
        <a:spcAft>
          <a:spcPct val="0"/>
        </a:spcAft>
        <a:defRPr sz="2400" b="1" kern="1200" cap="all" spc="-50" baseline="0">
          <a:solidFill>
            <a:schemeClr val="tx2"/>
          </a:solidFill>
          <a:latin typeface="Verdana"/>
          <a:ea typeface="Verdana" pitchFamily="34" charset="0"/>
          <a:cs typeface="Verdana" pitchFamily="34" charset="0"/>
        </a:defRPr>
      </a:lvl1pPr>
      <a:lvl2pPr algn="l" defTabSz="457098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-111" charset="0"/>
          <a:ea typeface="Verdana" pitchFamily="34" charset="0"/>
          <a:cs typeface="Verdana" pitchFamily="34" charset="0"/>
        </a:defRPr>
      </a:lvl2pPr>
      <a:lvl3pPr algn="l" defTabSz="457098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-111" charset="0"/>
          <a:ea typeface="Verdana" pitchFamily="34" charset="0"/>
          <a:cs typeface="Verdana" pitchFamily="34" charset="0"/>
        </a:defRPr>
      </a:lvl3pPr>
      <a:lvl4pPr algn="l" defTabSz="457098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-111" charset="0"/>
          <a:ea typeface="Verdana" pitchFamily="34" charset="0"/>
          <a:cs typeface="Verdana" pitchFamily="34" charset="0"/>
        </a:defRPr>
      </a:lvl4pPr>
      <a:lvl5pPr algn="l" defTabSz="457098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Verdana" pitchFamily="-111" charset="0"/>
          <a:ea typeface="Verdana" pitchFamily="34" charset="0"/>
          <a:cs typeface="Verdana" pitchFamily="34" charset="0"/>
        </a:defRPr>
      </a:lvl5pPr>
      <a:lvl6pPr marL="457098" algn="l" defTabSz="457098" rtl="0" eaLnBrk="1" fontAlgn="base" hangingPunct="1">
        <a:spcBef>
          <a:spcPct val="0"/>
        </a:spcBef>
        <a:spcAft>
          <a:spcPct val="0"/>
        </a:spcAft>
        <a:defRPr sz="3199" b="1">
          <a:solidFill>
            <a:schemeClr val="bg1"/>
          </a:solidFill>
          <a:latin typeface="Verdana" pitchFamily="-111" charset="0"/>
          <a:ea typeface="Verdana" pitchFamily="34" charset="0"/>
          <a:cs typeface="Verdana" pitchFamily="34" charset="0"/>
        </a:defRPr>
      </a:lvl6pPr>
      <a:lvl7pPr marL="914194" algn="l" defTabSz="457098" rtl="0" eaLnBrk="1" fontAlgn="base" hangingPunct="1">
        <a:spcBef>
          <a:spcPct val="0"/>
        </a:spcBef>
        <a:spcAft>
          <a:spcPct val="0"/>
        </a:spcAft>
        <a:defRPr sz="3199" b="1">
          <a:solidFill>
            <a:schemeClr val="bg1"/>
          </a:solidFill>
          <a:latin typeface="Verdana" pitchFamily="-111" charset="0"/>
          <a:ea typeface="Verdana" pitchFamily="34" charset="0"/>
          <a:cs typeface="Verdana" pitchFamily="34" charset="0"/>
        </a:defRPr>
      </a:lvl7pPr>
      <a:lvl8pPr marL="1371292" algn="l" defTabSz="457098" rtl="0" eaLnBrk="1" fontAlgn="base" hangingPunct="1">
        <a:spcBef>
          <a:spcPct val="0"/>
        </a:spcBef>
        <a:spcAft>
          <a:spcPct val="0"/>
        </a:spcAft>
        <a:defRPr sz="3199" b="1">
          <a:solidFill>
            <a:schemeClr val="bg1"/>
          </a:solidFill>
          <a:latin typeface="Verdana" pitchFamily="-111" charset="0"/>
          <a:ea typeface="Verdana" pitchFamily="34" charset="0"/>
          <a:cs typeface="Verdana" pitchFamily="34" charset="0"/>
        </a:defRPr>
      </a:lvl8pPr>
      <a:lvl9pPr marL="1828388" algn="l" defTabSz="457098" rtl="0" eaLnBrk="1" fontAlgn="base" hangingPunct="1">
        <a:spcBef>
          <a:spcPct val="0"/>
        </a:spcBef>
        <a:spcAft>
          <a:spcPct val="0"/>
        </a:spcAft>
        <a:defRPr sz="3199" b="1">
          <a:solidFill>
            <a:schemeClr val="bg1"/>
          </a:solidFill>
          <a:latin typeface="Verdana" pitchFamily="-111" charset="0"/>
          <a:ea typeface="Verdana" pitchFamily="34" charset="0"/>
          <a:cs typeface="Verdana" pitchFamily="34" charset="0"/>
        </a:defRPr>
      </a:lvl9pPr>
    </p:titleStyle>
    <p:bodyStyle>
      <a:lvl1pPr marL="251950" indent="-251950" algn="l" defTabSz="457098" rtl="0" eaLnBrk="1" fontAlgn="base" hangingPunct="1">
        <a:lnSpc>
          <a:spcPct val="100000"/>
        </a:lnSpc>
        <a:spcBef>
          <a:spcPct val="0"/>
        </a:spcBef>
        <a:spcAft>
          <a:spcPts val="1200"/>
        </a:spcAft>
        <a:buFont typeface="Verdana" pitchFamily="34" charset="0"/>
        <a:buChar char="•"/>
        <a:defRPr kern="1200" spc="-50" baseline="0">
          <a:solidFill>
            <a:schemeClr val="tx1"/>
          </a:solidFill>
          <a:latin typeface="Verdana"/>
          <a:ea typeface="Verdana" pitchFamily="34" charset="0"/>
          <a:cs typeface="Verdana" pitchFamily="34" charset="0"/>
        </a:defRPr>
      </a:lvl1pPr>
      <a:lvl2pPr marL="647870" indent="-251950" algn="l" defTabSz="457098" rtl="0" eaLnBrk="1" fontAlgn="base" hangingPunct="1">
        <a:lnSpc>
          <a:spcPct val="100000"/>
        </a:lnSpc>
        <a:spcBef>
          <a:spcPct val="0"/>
        </a:spcBef>
        <a:spcAft>
          <a:spcPts val="1200"/>
        </a:spcAft>
        <a:buFont typeface="Verdana" pitchFamily="34" charset="0"/>
        <a:buChar char="•"/>
        <a:defRPr sz="1600" kern="1200" spc="-50" baseline="0">
          <a:solidFill>
            <a:schemeClr val="tx1"/>
          </a:solidFill>
          <a:latin typeface="Verdana"/>
          <a:ea typeface="Verdana" pitchFamily="34" charset="0"/>
          <a:cs typeface="+mn-cs"/>
        </a:defRPr>
      </a:lvl2pPr>
      <a:lvl3pPr marL="979004" indent="-251950" algn="l" defTabSz="457098" rtl="0" eaLnBrk="1" fontAlgn="base" hangingPunct="1">
        <a:lnSpc>
          <a:spcPct val="100000"/>
        </a:lnSpc>
        <a:spcBef>
          <a:spcPct val="0"/>
        </a:spcBef>
        <a:spcAft>
          <a:spcPts val="1200"/>
        </a:spcAft>
        <a:buFont typeface="Verdana" pitchFamily="34" charset="0"/>
        <a:buChar char="•"/>
        <a:defRPr sz="1400" kern="1200" spc="-50" baseline="0">
          <a:solidFill>
            <a:schemeClr val="tx1"/>
          </a:solidFill>
          <a:latin typeface="Verdana"/>
          <a:ea typeface="Verdana" pitchFamily="34" charset="0"/>
          <a:cs typeface="+mn-cs"/>
        </a:defRPr>
      </a:lvl3pPr>
      <a:lvl4pPr marL="0" indent="0" algn="l" defTabSz="457098" rtl="0" eaLnBrk="1" fontAlgn="base" hangingPunct="1">
        <a:lnSpc>
          <a:spcPct val="100000"/>
        </a:lnSpc>
        <a:spcBef>
          <a:spcPct val="0"/>
        </a:spcBef>
        <a:spcAft>
          <a:spcPts val="1200"/>
        </a:spcAft>
        <a:buFont typeface="Arial" panose="020B0604020202020204" pitchFamily="34" charset="0"/>
        <a:buChar char="​"/>
        <a:defRPr sz="1800" kern="1200" spc="-50" baseline="0">
          <a:solidFill>
            <a:schemeClr val="tx1"/>
          </a:solidFill>
          <a:latin typeface="Verdana"/>
          <a:ea typeface="Verdana" pitchFamily="34" charset="0"/>
          <a:cs typeface="+mn-cs"/>
        </a:defRPr>
      </a:lvl4pPr>
      <a:lvl5pPr marL="0" indent="0" algn="l" defTabSz="457098" rtl="0" eaLnBrk="1" fontAlgn="base" hangingPunct="1">
        <a:lnSpc>
          <a:spcPct val="80000"/>
        </a:lnSpc>
        <a:spcBef>
          <a:spcPct val="0"/>
        </a:spcBef>
        <a:spcAft>
          <a:spcPts val="1200"/>
        </a:spcAft>
        <a:buFont typeface="Arial" panose="020B0604020202020204" pitchFamily="34" charset="0"/>
        <a:buChar char="​"/>
        <a:defRPr sz="4799" b="1" kern="1200" cap="all" spc="-100" baseline="0">
          <a:solidFill>
            <a:schemeClr val="tx1"/>
          </a:solidFill>
          <a:latin typeface="Verdana"/>
          <a:ea typeface="Verdana" pitchFamily="34" charset="0"/>
          <a:cs typeface="+mn-cs"/>
        </a:defRPr>
      </a:lvl5pPr>
      <a:lvl6pPr marL="0" indent="0" algn="l" defTabSz="457098" rtl="0" eaLnBrk="1" latinLnBrk="0" hangingPunct="1">
        <a:spcBef>
          <a:spcPts val="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​"/>
        <a:defRPr sz="1800" b="1" kern="1200" cap="all" spc="-50" baseline="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l" defTabSz="457098" rtl="0" eaLnBrk="1" latinLnBrk="0" hangingPunct="1">
        <a:spcBef>
          <a:spcPts val="0"/>
        </a:spcBef>
        <a:spcAft>
          <a:spcPts val="1200"/>
        </a:spcAft>
        <a:buFont typeface="Arial" panose="020B0604020202020204" pitchFamily="34" charset="0"/>
        <a:buChar char="​"/>
        <a:defRPr sz="1800" i="0" kern="1200" spc="-50">
          <a:solidFill>
            <a:schemeClr val="bg2"/>
          </a:solidFill>
          <a:latin typeface="+mn-lt"/>
          <a:ea typeface="+mn-ea"/>
          <a:cs typeface="+mn-cs"/>
        </a:defRPr>
      </a:lvl7pPr>
      <a:lvl8pPr marL="647870" indent="-251950" algn="l" defTabSz="457098" rtl="0" eaLnBrk="1" latinLnBrk="0" hangingPunct="1">
        <a:spcBef>
          <a:spcPts val="0"/>
        </a:spcBef>
        <a:spcAft>
          <a:spcPts val="1200"/>
        </a:spcAft>
        <a:buClr>
          <a:schemeClr val="bg2"/>
        </a:buClr>
        <a:buFont typeface="+mj-lt"/>
        <a:buAutoNum type="arabicPeriod"/>
        <a:defRPr sz="1600" kern="1200" spc="-50">
          <a:solidFill>
            <a:schemeClr val="tx1"/>
          </a:solidFill>
          <a:latin typeface="+mn-lt"/>
          <a:ea typeface="+mn-ea"/>
          <a:cs typeface="+mn-cs"/>
        </a:defRPr>
      </a:lvl8pPr>
      <a:lvl9pPr marL="647870" indent="-251950" algn="l" defTabSz="457098" rtl="0" eaLnBrk="1" latinLnBrk="0" hangingPunct="1">
        <a:spcBef>
          <a:spcPts val="0"/>
        </a:spcBef>
        <a:spcAft>
          <a:spcPts val="1200"/>
        </a:spcAft>
        <a:buClr>
          <a:schemeClr val="bg2"/>
        </a:buClr>
        <a:buFont typeface="+mj-lt"/>
        <a:buAutoNum type="alphaUcPeriod"/>
        <a:defRPr sz="1600" kern="1200" spc="-5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9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8" algn="l" defTabSz="45709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94" algn="l" defTabSz="45709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92" algn="l" defTabSz="45709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88" algn="l" defTabSz="45709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86" algn="l" defTabSz="45709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82" algn="l" defTabSz="45709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80" algn="l" defTabSz="45709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77" algn="l" defTabSz="45709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659">
          <p15:clr>
            <a:srgbClr val="F26B43"/>
          </p15:clr>
        </p15:guide>
        <p15:guide id="2" pos="7173">
          <p15:clr>
            <a:srgbClr val="F26B43"/>
          </p15:clr>
        </p15:guide>
        <p15:guide id="3" orient="horz" pos="1036">
          <p15:clr>
            <a:srgbClr val="F26B43"/>
          </p15:clr>
        </p15:guide>
        <p15:guide id="4" orient="horz" pos="3595">
          <p15:clr>
            <a:srgbClr val="F26B43"/>
          </p15:clr>
        </p15:guide>
        <p15:guide id="5" pos="6146">
          <p15:clr>
            <a:srgbClr val="F26B43"/>
          </p15:clr>
        </p15:guide>
        <p15:guide id="6" pos="5633">
          <p15:clr>
            <a:srgbClr val="F26B43"/>
          </p15:clr>
        </p15:guide>
        <p15:guide id="7" pos="5120">
          <p15:clr>
            <a:srgbClr val="F26B43"/>
          </p15:clr>
        </p15:guide>
        <p15:guide id="8" pos="4607">
          <p15:clr>
            <a:srgbClr val="F26B43"/>
          </p15:clr>
        </p15:guide>
        <p15:guide id="9" pos="4094">
          <p15:clr>
            <a:srgbClr val="F26B43"/>
          </p15:clr>
        </p15:guide>
        <p15:guide id="10" pos="3581">
          <p15:clr>
            <a:srgbClr val="F26B43"/>
          </p15:clr>
        </p15:guide>
        <p15:guide id="11" pos="3068">
          <p15:clr>
            <a:srgbClr val="F26B43"/>
          </p15:clr>
        </p15:guide>
        <p15:guide id="12" pos="2555">
          <p15:clr>
            <a:srgbClr val="F26B43"/>
          </p15:clr>
        </p15:guide>
        <p15:guide id="13" pos="2042">
          <p15:clr>
            <a:srgbClr val="F26B43"/>
          </p15:clr>
        </p15:guide>
        <p15:guide id="14" pos="1529">
          <p15:clr>
            <a:srgbClr val="F26B43"/>
          </p15:clr>
        </p15:guide>
        <p15:guide id="15" pos="1016">
          <p15:clr>
            <a:srgbClr val="F26B43"/>
          </p15:clr>
        </p15:guide>
        <p15:guide id="16" pos="50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oleObject" Target="../embeddings/oleObject1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0.jpeg"/><Relationship Id="rId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5">
            <a:extLst>
              <a:ext uri="{FF2B5EF4-FFF2-40B4-BE49-F238E27FC236}">
                <a16:creationId xmlns:a16="http://schemas.microsoft.com/office/drawing/2014/main" id="{FEC6AB23-49C1-4BCA-A622-FA3FDE31FF4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297488" y="3703638"/>
            <a:ext cx="5664921" cy="1905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600" dirty="0"/>
              <a:t>The Eagle Mine Superfund Site case study</a:t>
            </a:r>
          </a:p>
        </p:txBody>
      </p:sp>
      <p:pic>
        <p:nvPicPr>
          <p:cNvPr id="9" name="Picture 6" descr="Dscf0082">
            <a:extLst>
              <a:ext uri="{FF2B5EF4-FFF2-40B4-BE49-F238E27FC236}">
                <a16:creationId xmlns:a16="http://schemas.microsoft.com/office/drawing/2014/main" id="{FC95FAE6-0CFC-47D0-9C50-62F382BD1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15625" t="29167" r="21875" b="27499"/>
          <a:stretch>
            <a:fillRect/>
          </a:stretch>
        </p:blipFill>
        <p:spPr bwMode="auto">
          <a:xfrm>
            <a:off x="4267200" y="228600"/>
            <a:ext cx="6096000" cy="3170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Content Placeholder 4" descr="beldentram.jpg">
            <a:extLst>
              <a:ext uri="{FF2B5EF4-FFF2-40B4-BE49-F238E27FC236}">
                <a16:creationId xmlns:a16="http://schemas.microsoft.com/office/drawing/2014/main" id="{24E6D3A3-31C8-4A64-ACD7-975E63F116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5" r="926"/>
          <a:stretch/>
        </p:blipFill>
        <p:spPr bwMode="auto">
          <a:xfrm>
            <a:off x="1828799" y="533400"/>
            <a:ext cx="3221183" cy="52641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Tm="45719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608B8-8BFC-42FB-BA8E-41486EE7B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Site Management - 3 Operable Units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A02E1F-1595-4CA7-89D8-2407DE5AA83E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816865" y="1687120"/>
            <a:ext cx="5279135" cy="4942279"/>
          </a:xfrm>
        </p:spPr>
        <p:txBody>
          <a:bodyPr>
            <a:normAutofit fontScale="850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OU1: Sitewide Surface Water Quality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All remedial components targeted at achieving surface water ARARs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Ecological risk based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OU2: Town of Gilman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Soils in abandoned town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Human health risk based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OU3: Battle North Redevelopment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Soils in Rex Flats, </a:t>
            </a:r>
            <a:r>
              <a:rPr lang="en-US" dirty="0" err="1"/>
              <a:t>Maloit</a:t>
            </a:r>
            <a:r>
              <a:rPr lang="en-US" dirty="0"/>
              <a:t> Park, Old Tailings Pile requiring additional remediation to achieve residential use standards for redevelopment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Human health risk based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B32F7CC-A4EE-4263-9D73-1CB91A44F76C}"/>
              </a:ext>
            </a:extLst>
          </p:cNvPr>
          <p:cNvGrpSpPr/>
          <p:nvPr/>
        </p:nvGrpSpPr>
        <p:grpSpPr>
          <a:xfrm>
            <a:off x="5780534" y="1433945"/>
            <a:ext cx="6671871" cy="5086555"/>
            <a:chOff x="4803788" y="675079"/>
            <a:chExt cx="7721115" cy="588648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89BE3BD-363D-473B-B1D9-730E83B04F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03788" y="675079"/>
              <a:ext cx="7721115" cy="550784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DE3D9B4-8C24-4B5A-A2C9-2F68C76DABCF}"/>
                </a:ext>
              </a:extLst>
            </p:cNvPr>
            <p:cNvSpPr txBox="1"/>
            <p:nvPr/>
          </p:nvSpPr>
          <p:spPr>
            <a:xfrm>
              <a:off x="5064648" y="5813590"/>
              <a:ext cx="6902364" cy="7479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Stained rocks along Eagle River from groundwater flow from Rex Flats.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55706993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62CE5A4-A996-4F2F-9D21-4481792BCE31}"/>
              </a:ext>
            </a:extLst>
          </p:cNvPr>
          <p:cNvSpPr txBox="1">
            <a:spLocks/>
          </p:cNvSpPr>
          <p:nvPr/>
        </p:nvSpPr>
        <p:spPr>
          <a:xfrm>
            <a:off x="359229" y="2495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317846A-7412-4F69-BF56-3390EF2F1110}"/>
              </a:ext>
            </a:extLst>
          </p:cNvPr>
          <p:cNvGrpSpPr/>
          <p:nvPr/>
        </p:nvGrpSpPr>
        <p:grpSpPr>
          <a:xfrm>
            <a:off x="1654954" y="3652255"/>
            <a:ext cx="3560273" cy="646331"/>
            <a:chOff x="1686088" y="2437109"/>
            <a:chExt cx="3560273" cy="646331"/>
          </a:xfrm>
        </p:grpSpPr>
        <p:sp>
          <p:nvSpPr>
            <p:cNvPr id="485" name="TextBox 484">
              <a:extLst>
                <a:ext uri="{FF2B5EF4-FFF2-40B4-BE49-F238E27FC236}">
                  <a16:creationId xmlns:a16="http://schemas.microsoft.com/office/drawing/2014/main" id="{8D6C5F93-FF23-4DA7-AEDA-8AE15BC2EB77}"/>
                </a:ext>
              </a:extLst>
            </p:cNvPr>
            <p:cNvSpPr txBox="1"/>
            <p:nvPr/>
          </p:nvSpPr>
          <p:spPr>
            <a:xfrm>
              <a:off x="1686088" y="2607556"/>
              <a:ext cx="821470" cy="36933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dirty="0"/>
                <a:t>1983</a:t>
              </a:r>
            </a:p>
          </p:txBody>
        </p:sp>
        <p:sp>
          <p:nvSpPr>
            <p:cNvPr id="486" name="TextBox 485">
              <a:extLst>
                <a:ext uri="{FF2B5EF4-FFF2-40B4-BE49-F238E27FC236}">
                  <a16:creationId xmlns:a16="http://schemas.microsoft.com/office/drawing/2014/main" id="{97D5582C-5EC8-443E-92E9-7FBF230E3346}"/>
                </a:ext>
              </a:extLst>
            </p:cNvPr>
            <p:cNvSpPr txBox="1"/>
            <p:nvPr/>
          </p:nvSpPr>
          <p:spPr>
            <a:xfrm>
              <a:off x="2503161" y="2437109"/>
              <a:ext cx="2743200" cy="64633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/>
                <a:t>State NRD &amp; Response Cost Claim</a:t>
              </a:r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716D7AE-21AA-4A17-9141-88268857CB02}"/>
              </a:ext>
            </a:extLst>
          </p:cNvPr>
          <p:cNvGrpSpPr/>
          <p:nvPr/>
        </p:nvGrpSpPr>
        <p:grpSpPr>
          <a:xfrm>
            <a:off x="6330942" y="3661901"/>
            <a:ext cx="3938282" cy="646331"/>
            <a:chOff x="6009073" y="2446755"/>
            <a:chExt cx="3615869" cy="646331"/>
          </a:xfrm>
        </p:grpSpPr>
        <p:sp>
          <p:nvSpPr>
            <p:cNvPr id="487" name="TextBox 486">
              <a:extLst>
                <a:ext uri="{FF2B5EF4-FFF2-40B4-BE49-F238E27FC236}">
                  <a16:creationId xmlns:a16="http://schemas.microsoft.com/office/drawing/2014/main" id="{92040894-4DCD-43D3-99A6-6D39B450ED6D}"/>
                </a:ext>
              </a:extLst>
            </p:cNvPr>
            <p:cNvSpPr txBox="1"/>
            <p:nvPr/>
          </p:nvSpPr>
          <p:spPr>
            <a:xfrm>
              <a:off x="6009073" y="2627228"/>
              <a:ext cx="677779" cy="36933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dirty="0"/>
                <a:t>1988</a:t>
              </a:r>
            </a:p>
          </p:txBody>
        </p:sp>
        <p:sp>
          <p:nvSpPr>
            <p:cNvPr id="488" name="TextBox 487">
              <a:extLst>
                <a:ext uri="{FF2B5EF4-FFF2-40B4-BE49-F238E27FC236}">
                  <a16:creationId xmlns:a16="http://schemas.microsoft.com/office/drawing/2014/main" id="{81F54A9A-A134-4B7A-83D8-2F4A470D4A44}"/>
                </a:ext>
              </a:extLst>
            </p:cNvPr>
            <p:cNvSpPr txBox="1"/>
            <p:nvPr/>
          </p:nvSpPr>
          <p:spPr>
            <a:xfrm>
              <a:off x="6681216" y="2446755"/>
              <a:ext cx="2943726" cy="64633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/>
                <a:t>State Consent Decree/Remedial Action Plan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F936502-3E95-4EF9-95EE-7F99E9B27A38}"/>
              </a:ext>
            </a:extLst>
          </p:cNvPr>
          <p:cNvGrpSpPr/>
          <p:nvPr/>
        </p:nvGrpSpPr>
        <p:grpSpPr>
          <a:xfrm>
            <a:off x="1654955" y="4868385"/>
            <a:ext cx="3562090" cy="369713"/>
            <a:chOff x="1686089" y="3425805"/>
            <a:chExt cx="3562090" cy="369713"/>
          </a:xfrm>
        </p:grpSpPr>
        <p:sp>
          <p:nvSpPr>
            <p:cNvPr id="489" name="TextBox 488">
              <a:extLst>
                <a:ext uri="{FF2B5EF4-FFF2-40B4-BE49-F238E27FC236}">
                  <a16:creationId xmlns:a16="http://schemas.microsoft.com/office/drawing/2014/main" id="{FED3AB38-5ED7-459C-8908-EC365216C671}"/>
                </a:ext>
              </a:extLst>
            </p:cNvPr>
            <p:cNvSpPr txBox="1"/>
            <p:nvPr/>
          </p:nvSpPr>
          <p:spPr>
            <a:xfrm>
              <a:off x="1686089" y="3425805"/>
              <a:ext cx="823286" cy="36933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dirty="0"/>
                <a:t>1993</a:t>
              </a:r>
            </a:p>
          </p:txBody>
        </p:sp>
        <p:sp>
          <p:nvSpPr>
            <p:cNvPr id="490" name="TextBox 489">
              <a:extLst>
                <a:ext uri="{FF2B5EF4-FFF2-40B4-BE49-F238E27FC236}">
                  <a16:creationId xmlns:a16="http://schemas.microsoft.com/office/drawing/2014/main" id="{6BDEB390-5DD1-4B0F-8BAA-B6DAE3DA75B9}"/>
                </a:ext>
              </a:extLst>
            </p:cNvPr>
            <p:cNvSpPr txBox="1"/>
            <p:nvPr/>
          </p:nvSpPr>
          <p:spPr>
            <a:xfrm>
              <a:off x="2504979" y="3426186"/>
              <a:ext cx="2743200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>
                  <a:cs typeface="Calibri"/>
                </a:rPr>
                <a:t>EPA OU1 ROD</a:t>
              </a:r>
              <a:endParaRPr lang="en-US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B0CB785-28E1-47E9-B389-E4112D0273C0}"/>
              </a:ext>
            </a:extLst>
          </p:cNvPr>
          <p:cNvGrpSpPr/>
          <p:nvPr/>
        </p:nvGrpSpPr>
        <p:grpSpPr>
          <a:xfrm>
            <a:off x="6330939" y="4839829"/>
            <a:ext cx="3796582" cy="369333"/>
            <a:chOff x="5811351" y="3397249"/>
            <a:chExt cx="3796582" cy="369333"/>
          </a:xfrm>
        </p:grpSpPr>
        <p:sp>
          <p:nvSpPr>
            <p:cNvPr id="491" name="TextBox 490">
              <a:extLst>
                <a:ext uri="{FF2B5EF4-FFF2-40B4-BE49-F238E27FC236}">
                  <a16:creationId xmlns:a16="http://schemas.microsoft.com/office/drawing/2014/main" id="{A7649458-7598-4182-A4A3-3968701B27D6}"/>
                </a:ext>
              </a:extLst>
            </p:cNvPr>
            <p:cNvSpPr txBox="1"/>
            <p:nvPr/>
          </p:nvSpPr>
          <p:spPr>
            <a:xfrm>
              <a:off x="5811351" y="3397249"/>
              <a:ext cx="858028" cy="36933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dirty="0"/>
                <a:t>1994</a:t>
              </a:r>
            </a:p>
          </p:txBody>
        </p:sp>
        <p:sp>
          <p:nvSpPr>
            <p:cNvPr id="492" name="TextBox 491">
              <a:extLst>
                <a:ext uri="{FF2B5EF4-FFF2-40B4-BE49-F238E27FC236}">
                  <a16:creationId xmlns:a16="http://schemas.microsoft.com/office/drawing/2014/main" id="{2F83002E-411D-4FAE-87B8-925536B4B6B4}"/>
                </a:ext>
              </a:extLst>
            </p:cNvPr>
            <p:cNvSpPr txBox="1"/>
            <p:nvPr/>
          </p:nvSpPr>
          <p:spPr>
            <a:xfrm>
              <a:off x="6664207" y="3397250"/>
              <a:ext cx="2943726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/>
                <a:t>UAO to PRP</a:t>
              </a:r>
              <a:endParaRPr lang="en-US" dirty="0">
                <a:cs typeface="Calibri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53F74AA-AA2C-47D4-8F47-06F991B0B971}"/>
              </a:ext>
            </a:extLst>
          </p:cNvPr>
          <p:cNvGrpSpPr/>
          <p:nvPr/>
        </p:nvGrpSpPr>
        <p:grpSpPr>
          <a:xfrm>
            <a:off x="6330941" y="4838226"/>
            <a:ext cx="3885022" cy="648227"/>
            <a:chOff x="5795190" y="3403413"/>
            <a:chExt cx="3885022" cy="648227"/>
          </a:xfrm>
        </p:grpSpPr>
        <p:sp>
          <p:nvSpPr>
            <p:cNvPr id="501" name="TextBox 500">
              <a:extLst>
                <a:ext uri="{FF2B5EF4-FFF2-40B4-BE49-F238E27FC236}">
                  <a16:creationId xmlns:a16="http://schemas.microsoft.com/office/drawing/2014/main" id="{E9286D4D-BCA8-4FAE-87B6-AA4295658DB0}"/>
                </a:ext>
              </a:extLst>
            </p:cNvPr>
            <p:cNvSpPr txBox="1"/>
            <p:nvPr/>
          </p:nvSpPr>
          <p:spPr>
            <a:xfrm>
              <a:off x="5795190" y="3403413"/>
              <a:ext cx="941293" cy="36933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dirty="0"/>
                <a:t>1996</a:t>
              </a:r>
            </a:p>
          </p:txBody>
        </p:sp>
        <p:sp>
          <p:nvSpPr>
            <p:cNvPr id="502" name="TextBox 501">
              <a:extLst>
                <a:ext uri="{FF2B5EF4-FFF2-40B4-BE49-F238E27FC236}">
                  <a16:creationId xmlns:a16="http://schemas.microsoft.com/office/drawing/2014/main" id="{B70F1548-F152-463A-BC4C-D466978E1033}"/>
                </a:ext>
              </a:extLst>
            </p:cNvPr>
            <p:cNvSpPr txBox="1"/>
            <p:nvPr/>
          </p:nvSpPr>
          <p:spPr>
            <a:xfrm>
              <a:off x="6736486" y="3405309"/>
              <a:ext cx="2943726" cy="64633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/>
                <a:t>EPA Consent Decree/Statement of Work</a:t>
              </a:r>
              <a:endParaRPr lang="en-US" dirty="0">
                <a:cs typeface="Calibri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31A80EF-ADAE-4F7D-BA94-2763162A4E0A}"/>
              </a:ext>
            </a:extLst>
          </p:cNvPr>
          <p:cNvGrpSpPr/>
          <p:nvPr/>
        </p:nvGrpSpPr>
        <p:grpSpPr>
          <a:xfrm>
            <a:off x="1872175" y="5184070"/>
            <a:ext cx="3560104" cy="369713"/>
            <a:chOff x="1903309" y="3741490"/>
            <a:chExt cx="3560104" cy="369713"/>
          </a:xfrm>
        </p:grpSpPr>
        <p:sp>
          <p:nvSpPr>
            <p:cNvPr id="504" name="TextBox 503">
              <a:extLst>
                <a:ext uri="{FF2B5EF4-FFF2-40B4-BE49-F238E27FC236}">
                  <a16:creationId xmlns:a16="http://schemas.microsoft.com/office/drawing/2014/main" id="{A548DD2C-D033-4434-BCA5-9515CFFD437C}"/>
                </a:ext>
              </a:extLst>
            </p:cNvPr>
            <p:cNvSpPr txBox="1"/>
            <p:nvPr/>
          </p:nvSpPr>
          <p:spPr>
            <a:xfrm>
              <a:off x="1903309" y="3741490"/>
              <a:ext cx="823286" cy="36933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dirty="0"/>
                <a:t>1999</a:t>
              </a:r>
            </a:p>
          </p:txBody>
        </p:sp>
        <p:sp>
          <p:nvSpPr>
            <p:cNvPr id="505" name="TextBox 504">
              <a:extLst>
                <a:ext uri="{FF2B5EF4-FFF2-40B4-BE49-F238E27FC236}">
                  <a16:creationId xmlns:a16="http://schemas.microsoft.com/office/drawing/2014/main" id="{3F95A47F-D44F-4A50-B6CE-A13B419BF9E5}"/>
                </a:ext>
              </a:extLst>
            </p:cNvPr>
            <p:cNvSpPr txBox="1"/>
            <p:nvPr/>
          </p:nvSpPr>
          <p:spPr>
            <a:xfrm>
              <a:off x="2720213" y="3741871"/>
              <a:ext cx="2743200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>
                  <a:cs typeface="Calibri"/>
                </a:rPr>
                <a:t>EPA OU1 ESD</a:t>
              </a:r>
              <a:endParaRPr lang="en-US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135DF86-8EF2-4225-8872-47E04E6E70D8}"/>
              </a:ext>
            </a:extLst>
          </p:cNvPr>
          <p:cNvGrpSpPr/>
          <p:nvPr/>
        </p:nvGrpSpPr>
        <p:grpSpPr>
          <a:xfrm>
            <a:off x="2057727" y="5521527"/>
            <a:ext cx="3560849" cy="369713"/>
            <a:chOff x="2088861" y="4078947"/>
            <a:chExt cx="3560849" cy="369713"/>
          </a:xfrm>
        </p:grpSpPr>
        <p:sp>
          <p:nvSpPr>
            <p:cNvPr id="506" name="TextBox 505">
              <a:extLst>
                <a:ext uri="{FF2B5EF4-FFF2-40B4-BE49-F238E27FC236}">
                  <a16:creationId xmlns:a16="http://schemas.microsoft.com/office/drawing/2014/main" id="{037413E0-1CB9-44BF-97AC-72002172B102}"/>
                </a:ext>
              </a:extLst>
            </p:cNvPr>
            <p:cNvSpPr txBox="1"/>
            <p:nvPr/>
          </p:nvSpPr>
          <p:spPr>
            <a:xfrm>
              <a:off x="2088861" y="4078947"/>
              <a:ext cx="823285" cy="36933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dirty="0"/>
                <a:t>2017</a:t>
              </a:r>
            </a:p>
          </p:txBody>
        </p:sp>
        <p:sp>
          <p:nvSpPr>
            <p:cNvPr id="507" name="TextBox 506">
              <a:extLst>
                <a:ext uri="{FF2B5EF4-FFF2-40B4-BE49-F238E27FC236}">
                  <a16:creationId xmlns:a16="http://schemas.microsoft.com/office/drawing/2014/main" id="{E8040BDC-F16B-4485-A422-ECB25F05DDFE}"/>
                </a:ext>
              </a:extLst>
            </p:cNvPr>
            <p:cNvSpPr txBox="1"/>
            <p:nvPr/>
          </p:nvSpPr>
          <p:spPr>
            <a:xfrm>
              <a:off x="2906510" y="4079328"/>
              <a:ext cx="2743200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>
                  <a:cs typeface="Calibri"/>
                </a:rPr>
                <a:t>EPA OU1 RODA</a:t>
              </a:r>
              <a:endParaRPr lang="en-US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F81DC94-5490-4AA2-9403-45E12DFE4A14}"/>
              </a:ext>
            </a:extLst>
          </p:cNvPr>
          <p:cNvGrpSpPr/>
          <p:nvPr/>
        </p:nvGrpSpPr>
        <p:grpSpPr>
          <a:xfrm>
            <a:off x="6330940" y="5558286"/>
            <a:ext cx="3849685" cy="371719"/>
            <a:chOff x="5811352" y="4115706"/>
            <a:chExt cx="3849685" cy="371719"/>
          </a:xfrm>
        </p:grpSpPr>
        <p:sp>
          <p:nvSpPr>
            <p:cNvPr id="508" name="TextBox 507">
              <a:extLst>
                <a:ext uri="{FF2B5EF4-FFF2-40B4-BE49-F238E27FC236}">
                  <a16:creationId xmlns:a16="http://schemas.microsoft.com/office/drawing/2014/main" id="{1DE508DC-7D0C-4CE7-810E-2298C2AC7BA1}"/>
                </a:ext>
              </a:extLst>
            </p:cNvPr>
            <p:cNvSpPr txBox="1"/>
            <p:nvPr/>
          </p:nvSpPr>
          <p:spPr>
            <a:xfrm>
              <a:off x="5811352" y="4115706"/>
              <a:ext cx="911596" cy="36933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dirty="0"/>
                <a:t>2018</a:t>
              </a:r>
            </a:p>
          </p:txBody>
        </p:sp>
        <p:sp>
          <p:nvSpPr>
            <p:cNvPr id="509" name="TextBox 508">
              <a:extLst>
                <a:ext uri="{FF2B5EF4-FFF2-40B4-BE49-F238E27FC236}">
                  <a16:creationId xmlns:a16="http://schemas.microsoft.com/office/drawing/2014/main" id="{B4F777E5-4D60-4937-B4C3-F1F9EB59223A}"/>
                </a:ext>
              </a:extLst>
            </p:cNvPr>
            <p:cNvSpPr txBox="1"/>
            <p:nvPr/>
          </p:nvSpPr>
          <p:spPr>
            <a:xfrm>
              <a:off x="6717311" y="4118093"/>
              <a:ext cx="2943726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/>
                <a:t>Friendly UAO to PRP</a:t>
              </a:r>
            </a:p>
          </p:txBody>
        </p:sp>
      </p:grpSp>
      <p:cxnSp>
        <p:nvCxnSpPr>
          <p:cNvPr id="510" name="Straight Arrow Connector 509">
            <a:extLst>
              <a:ext uri="{FF2B5EF4-FFF2-40B4-BE49-F238E27FC236}">
                <a16:creationId xmlns:a16="http://schemas.microsoft.com/office/drawing/2014/main" id="{3BF14DE9-9A61-41E0-8226-AA54672527C0}"/>
              </a:ext>
            </a:extLst>
          </p:cNvPr>
          <p:cNvCxnSpPr/>
          <p:nvPr/>
        </p:nvCxnSpPr>
        <p:spPr>
          <a:xfrm flipV="1">
            <a:off x="788390" y="4557691"/>
            <a:ext cx="10344149" cy="10280"/>
          </a:xfrm>
          <a:prstGeom prst="straightConnector1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3" name="Straight Arrow Connector 512">
            <a:extLst>
              <a:ext uri="{FF2B5EF4-FFF2-40B4-BE49-F238E27FC236}">
                <a16:creationId xmlns:a16="http://schemas.microsoft.com/office/drawing/2014/main" id="{B3DF1458-21FC-448D-864B-ED74B7F4F5AE}"/>
              </a:ext>
            </a:extLst>
          </p:cNvPr>
          <p:cNvCxnSpPr>
            <a:cxnSpLocks/>
          </p:cNvCxnSpPr>
          <p:nvPr/>
        </p:nvCxnSpPr>
        <p:spPr>
          <a:xfrm>
            <a:off x="5815998" y="3156776"/>
            <a:ext cx="0" cy="3472624"/>
          </a:xfrm>
          <a:prstGeom prst="straightConnector1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14" name="TextBox 513">
            <a:extLst>
              <a:ext uri="{FF2B5EF4-FFF2-40B4-BE49-F238E27FC236}">
                <a16:creationId xmlns:a16="http://schemas.microsoft.com/office/drawing/2014/main" id="{259A8466-94A5-45D2-B968-528C03692F94}"/>
              </a:ext>
            </a:extLst>
          </p:cNvPr>
          <p:cNvSpPr txBox="1"/>
          <p:nvPr/>
        </p:nvSpPr>
        <p:spPr>
          <a:xfrm>
            <a:off x="254909" y="5146599"/>
            <a:ext cx="70757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="1" dirty="0"/>
              <a:t>OU1</a:t>
            </a:r>
            <a:endParaRPr lang="en-US" b="1" dirty="0">
              <a:cs typeface="Calibri"/>
            </a:endParaRPr>
          </a:p>
        </p:txBody>
      </p:sp>
      <p:sp>
        <p:nvSpPr>
          <p:cNvPr id="392" name="TextBox 391">
            <a:extLst>
              <a:ext uri="{FF2B5EF4-FFF2-40B4-BE49-F238E27FC236}">
                <a16:creationId xmlns:a16="http://schemas.microsoft.com/office/drawing/2014/main" id="{59F332F9-2719-4A39-9193-EFBB33187C8A}"/>
              </a:ext>
            </a:extLst>
          </p:cNvPr>
          <p:cNvSpPr txBox="1"/>
          <p:nvPr/>
        </p:nvSpPr>
        <p:spPr>
          <a:xfrm>
            <a:off x="2472407" y="3253509"/>
            <a:ext cx="2743200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cs typeface="Calibri"/>
              </a:rPr>
              <a:t>CERCLA Process</a:t>
            </a:r>
            <a:endParaRPr lang="en-US" dirty="0"/>
          </a:p>
        </p:txBody>
      </p:sp>
      <p:sp>
        <p:nvSpPr>
          <p:cNvPr id="393" name="TextBox 392">
            <a:extLst>
              <a:ext uri="{FF2B5EF4-FFF2-40B4-BE49-F238E27FC236}">
                <a16:creationId xmlns:a16="http://schemas.microsoft.com/office/drawing/2014/main" id="{8F1A94D0-93D0-492A-A01B-F957A3CA932D}"/>
              </a:ext>
            </a:extLst>
          </p:cNvPr>
          <p:cNvSpPr txBox="1"/>
          <p:nvPr/>
        </p:nvSpPr>
        <p:spPr>
          <a:xfrm>
            <a:off x="7420809" y="3253508"/>
            <a:ext cx="2743200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cs typeface="Calibri"/>
              </a:rPr>
              <a:t>Relevant Enforcement</a:t>
            </a:r>
            <a:endParaRPr lang="en-US" dirty="0"/>
          </a:p>
        </p:txBody>
      </p:sp>
      <p:sp>
        <p:nvSpPr>
          <p:cNvPr id="366" name="Arrow: Chevron 365">
            <a:extLst>
              <a:ext uri="{FF2B5EF4-FFF2-40B4-BE49-F238E27FC236}">
                <a16:creationId xmlns:a16="http://schemas.microsoft.com/office/drawing/2014/main" id="{4218C3CC-72BE-46DF-B7A0-75BE66381234}"/>
              </a:ext>
            </a:extLst>
          </p:cNvPr>
          <p:cNvSpPr/>
          <p:nvPr/>
        </p:nvSpPr>
        <p:spPr>
          <a:xfrm>
            <a:off x="1205089" y="1909147"/>
            <a:ext cx="2533876" cy="1032661"/>
          </a:xfrm>
          <a:prstGeom prst="chevron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cs typeface="Calibri"/>
              </a:rPr>
              <a:t>1986: </a:t>
            </a:r>
          </a:p>
          <a:p>
            <a:pPr algn="ctr"/>
            <a:r>
              <a:rPr lang="en-US" dirty="0">
                <a:solidFill>
                  <a:schemeClr val="tx1"/>
                </a:solidFill>
                <a:cs typeface="Calibri"/>
              </a:rPr>
              <a:t>Site MOA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35" name="Arrow: Chevron 434">
            <a:extLst>
              <a:ext uri="{FF2B5EF4-FFF2-40B4-BE49-F238E27FC236}">
                <a16:creationId xmlns:a16="http://schemas.microsoft.com/office/drawing/2014/main" id="{854EC2D7-6230-4BEC-9699-5058BF7803FF}"/>
              </a:ext>
            </a:extLst>
          </p:cNvPr>
          <p:cNvSpPr/>
          <p:nvPr/>
        </p:nvSpPr>
        <p:spPr>
          <a:xfrm>
            <a:off x="3509450" y="1931137"/>
            <a:ext cx="2533876" cy="1009878"/>
          </a:xfrm>
          <a:prstGeom prst="chevron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cs typeface="Calibri"/>
              </a:rPr>
              <a:t>1995: </a:t>
            </a:r>
          </a:p>
          <a:p>
            <a:pPr algn="ctr"/>
            <a:r>
              <a:rPr lang="en-US" dirty="0" err="1">
                <a:solidFill>
                  <a:schemeClr val="tx1"/>
                </a:solidFill>
                <a:cs typeface="Calibri"/>
              </a:rPr>
              <a:t>SSEA</a:t>
            </a:r>
            <a:endParaRPr lang="en-US" dirty="0"/>
          </a:p>
        </p:txBody>
      </p:sp>
      <p:sp>
        <p:nvSpPr>
          <p:cNvPr id="436" name="Arrow: Chevron 435">
            <a:extLst>
              <a:ext uri="{FF2B5EF4-FFF2-40B4-BE49-F238E27FC236}">
                <a16:creationId xmlns:a16="http://schemas.microsoft.com/office/drawing/2014/main" id="{5BF86B94-AB7C-4539-807E-47340C5B4161}"/>
              </a:ext>
            </a:extLst>
          </p:cNvPr>
          <p:cNvSpPr/>
          <p:nvPr/>
        </p:nvSpPr>
        <p:spPr>
          <a:xfrm>
            <a:off x="5832173" y="1931137"/>
            <a:ext cx="2533876" cy="1009878"/>
          </a:xfrm>
          <a:prstGeom prst="chevron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cs typeface="Calibri"/>
              </a:rPr>
              <a:t>2004: </a:t>
            </a:r>
          </a:p>
          <a:p>
            <a:pPr algn="ctr"/>
            <a:r>
              <a:rPr lang="en-US" dirty="0">
                <a:solidFill>
                  <a:schemeClr val="tx1"/>
                </a:solidFill>
                <a:cs typeface="Calibri"/>
              </a:rPr>
              <a:t>State MOA</a:t>
            </a:r>
          </a:p>
        </p:txBody>
      </p:sp>
      <p:sp>
        <p:nvSpPr>
          <p:cNvPr id="437" name="Arrow: Chevron 436">
            <a:extLst>
              <a:ext uri="{FF2B5EF4-FFF2-40B4-BE49-F238E27FC236}">
                <a16:creationId xmlns:a16="http://schemas.microsoft.com/office/drawing/2014/main" id="{8274F7E1-8B43-4C9B-BA77-F4CFDAE5643B}"/>
              </a:ext>
            </a:extLst>
          </p:cNvPr>
          <p:cNvSpPr/>
          <p:nvPr/>
        </p:nvSpPr>
        <p:spPr>
          <a:xfrm>
            <a:off x="8104310" y="1931137"/>
            <a:ext cx="2533876" cy="1009878"/>
          </a:xfrm>
          <a:prstGeom prst="chevron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cs typeface="Calibri"/>
              </a:rPr>
              <a:t>2018: </a:t>
            </a:r>
            <a:endParaRPr lang="en-US" dirty="0">
              <a:solidFill>
                <a:schemeClr val="tx1"/>
              </a:solidFill>
              <a:cs typeface="Calibri"/>
            </a:endParaRPr>
          </a:p>
          <a:p>
            <a:pPr algn="ctr"/>
            <a:r>
              <a:rPr lang="en-US" dirty="0">
                <a:solidFill>
                  <a:schemeClr val="tx1"/>
                </a:solidFill>
                <a:cs typeface="Calibri"/>
              </a:rPr>
              <a:t>Site MOU</a:t>
            </a:r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FA3AEA6-5CCE-4BFF-811F-8A9746A949BF}"/>
              </a:ext>
            </a:extLst>
          </p:cNvPr>
          <p:cNvGrpSpPr/>
          <p:nvPr/>
        </p:nvGrpSpPr>
        <p:grpSpPr>
          <a:xfrm>
            <a:off x="6154585" y="359569"/>
            <a:ext cx="3558055" cy="376148"/>
            <a:chOff x="6154585" y="359569"/>
            <a:chExt cx="3558055" cy="376148"/>
          </a:xfrm>
        </p:grpSpPr>
        <p:sp>
          <p:nvSpPr>
            <p:cNvPr id="385" name="TextBox 384">
              <a:extLst>
                <a:ext uri="{FF2B5EF4-FFF2-40B4-BE49-F238E27FC236}">
                  <a16:creationId xmlns:a16="http://schemas.microsoft.com/office/drawing/2014/main" id="{92532159-E180-46EA-AA45-982ABD811ACE}"/>
                </a:ext>
              </a:extLst>
            </p:cNvPr>
            <p:cNvSpPr txBox="1"/>
            <p:nvPr/>
          </p:nvSpPr>
          <p:spPr>
            <a:xfrm>
              <a:off x="6154585" y="366385"/>
              <a:ext cx="820491" cy="36933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dirty="0">
                  <a:cs typeface="Calibri"/>
                </a:rPr>
                <a:t>1986</a:t>
              </a:r>
              <a:endParaRPr lang="en-US" dirty="0"/>
            </a:p>
          </p:txBody>
        </p:sp>
        <p:sp>
          <p:nvSpPr>
            <p:cNvPr id="386" name="TextBox 385">
              <a:extLst>
                <a:ext uri="{FF2B5EF4-FFF2-40B4-BE49-F238E27FC236}">
                  <a16:creationId xmlns:a16="http://schemas.microsoft.com/office/drawing/2014/main" id="{98AC5C72-7999-475E-AA4B-7C9D52D84220}"/>
                </a:ext>
              </a:extLst>
            </p:cNvPr>
            <p:cNvSpPr txBox="1"/>
            <p:nvPr/>
          </p:nvSpPr>
          <p:spPr>
            <a:xfrm>
              <a:off x="6969440" y="359569"/>
              <a:ext cx="2743200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dirty="0">
                  <a:cs typeface="Calibri"/>
                </a:rPr>
                <a:t>Site listed on NPL</a:t>
              </a:r>
              <a:endParaRPr lang="en-US" dirty="0"/>
            </a:p>
          </p:txBody>
        </p:sp>
      </p:grpSp>
      <p:sp>
        <p:nvSpPr>
          <p:cNvPr id="10" name="Title 9">
            <a:extLst>
              <a:ext uri="{FF2B5EF4-FFF2-40B4-BE49-F238E27FC236}">
                <a16:creationId xmlns:a16="http://schemas.microsoft.com/office/drawing/2014/main" id="{1E3A7343-3A0F-48EF-B096-9E652DA07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864" y="228600"/>
            <a:ext cx="5337722" cy="990600"/>
          </a:xfrm>
        </p:spPr>
        <p:txBody>
          <a:bodyPr>
            <a:normAutofit/>
          </a:bodyPr>
          <a:lstStyle/>
          <a:p>
            <a:r>
              <a:rPr lang="en-US" dirty="0"/>
              <a:t>Enforcement History</a:t>
            </a:r>
          </a:p>
        </p:txBody>
      </p:sp>
    </p:spTree>
    <p:extLst>
      <p:ext uri="{BB962C8B-B14F-4D97-AF65-F5344CB8AC3E}">
        <p14:creationId xmlns:p14="http://schemas.microsoft.com/office/powerpoint/2010/main" val="37656838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6" grpId="0" animBg="1"/>
      <p:bldP spid="435" grpId="0" animBg="1"/>
      <p:bldP spid="436" grpId="0" animBg="1"/>
      <p:bldP spid="43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24187B1-75CE-4DDC-BCAA-E39FC428F3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57" t="29902" r="60602" b="19636"/>
          <a:stretch/>
        </p:blipFill>
        <p:spPr>
          <a:xfrm>
            <a:off x="2260349" y="2472267"/>
            <a:ext cx="8926127" cy="39719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87B5F9-1D1A-40CF-8C43-CD595E5B2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cs typeface="Calibri Light"/>
              </a:rPr>
              <a:t>Where are we now? The obstacles.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96EEF5-D8CD-491F-BBA1-CB5B54750926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816864" y="1668463"/>
            <a:ext cx="8192054" cy="449580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Patchwork enforcement strategy for OU1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Confusing to everyone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DEB6866-B4B8-4237-9DBB-F88EF19F56BF}"/>
              </a:ext>
            </a:extLst>
          </p:cNvPr>
          <p:cNvCxnSpPr>
            <a:cxnSpLocks/>
          </p:cNvCxnSpPr>
          <p:nvPr/>
        </p:nvCxnSpPr>
        <p:spPr>
          <a:xfrm>
            <a:off x="2989711" y="3722484"/>
            <a:ext cx="3381501" cy="896089"/>
          </a:xfrm>
          <a:prstGeom prst="straightConnector1">
            <a:avLst/>
          </a:prstGeom>
          <a:ln w="635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0447A4C-0636-4EB7-969E-CC8779184A6D}"/>
              </a:ext>
            </a:extLst>
          </p:cNvPr>
          <p:cNvCxnSpPr>
            <a:cxnSpLocks/>
          </p:cNvCxnSpPr>
          <p:nvPr/>
        </p:nvCxnSpPr>
        <p:spPr>
          <a:xfrm>
            <a:off x="4960993" y="3714694"/>
            <a:ext cx="1451206" cy="1754773"/>
          </a:xfrm>
          <a:prstGeom prst="straightConnector1">
            <a:avLst/>
          </a:prstGeom>
          <a:ln w="635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7092849-13CF-4BF3-9C10-6A6283677D6B}"/>
              </a:ext>
            </a:extLst>
          </p:cNvPr>
          <p:cNvCxnSpPr>
            <a:cxnSpLocks/>
          </p:cNvCxnSpPr>
          <p:nvPr/>
        </p:nvCxnSpPr>
        <p:spPr>
          <a:xfrm flipH="1">
            <a:off x="9931651" y="3310432"/>
            <a:ext cx="823273" cy="2853831"/>
          </a:xfrm>
          <a:prstGeom prst="straightConnector1">
            <a:avLst/>
          </a:prstGeom>
          <a:ln w="6350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2" name="Right Brace 21">
            <a:extLst>
              <a:ext uri="{FF2B5EF4-FFF2-40B4-BE49-F238E27FC236}">
                <a16:creationId xmlns:a16="http://schemas.microsoft.com/office/drawing/2014/main" id="{6354F67F-9CB7-4A64-80AC-9500379C2E01}"/>
              </a:ext>
            </a:extLst>
          </p:cNvPr>
          <p:cNvSpPr/>
          <p:nvPr/>
        </p:nvSpPr>
        <p:spPr>
          <a:xfrm rot="16200000">
            <a:off x="7919839" y="2564925"/>
            <a:ext cx="344119" cy="2439079"/>
          </a:xfrm>
          <a:prstGeom prst="rightBrac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030010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D47C34D-13F9-4B9F-AD47-1D927F777A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57" t="29902" r="60602" b="19636"/>
          <a:stretch/>
        </p:blipFill>
        <p:spPr>
          <a:xfrm>
            <a:off x="2080174" y="2886074"/>
            <a:ext cx="8926127" cy="39719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87B5F9-1D1A-40CF-8C43-CD595E5B2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cs typeface="Calibri Light"/>
              </a:rPr>
              <a:t>Where are we now? The obstacles.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96EEF5-D8CD-491F-BBA1-CB5B54750926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816864" y="1600202"/>
            <a:ext cx="10871200" cy="182879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err="1">
                <a:cs typeface="Calibri"/>
              </a:rPr>
              <a:t>Sunsetted</a:t>
            </a:r>
            <a:r>
              <a:rPr lang="en-US" dirty="0">
                <a:cs typeface="Calibri"/>
              </a:rPr>
              <a:t> provisions from 1996 CD/SOW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Critical remedial components including water treatment plant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Narrow provisions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8CA21DA-0FA8-4E41-B22A-11545265EEAF}"/>
              </a:ext>
            </a:extLst>
          </p:cNvPr>
          <p:cNvSpPr/>
          <p:nvPr/>
        </p:nvSpPr>
        <p:spPr>
          <a:xfrm>
            <a:off x="6096000" y="5554734"/>
            <a:ext cx="4423554" cy="877222"/>
          </a:xfrm>
          <a:prstGeom prst="ellipse">
            <a:avLst/>
          </a:pr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8532201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7B5F9-1D1A-40CF-8C43-CD595E5B2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cs typeface="Calibri Light"/>
              </a:rPr>
              <a:t>Where are we now? The obstacles.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96EEF5-D8CD-491F-BBA1-CB5B54750926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Regulatory Issues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Two State-issued discharge permits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Water treatment plant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Liberty Well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When CERCLA &amp; CWA don't agree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TI waiver for arsenic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303(d) listing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Segment change</a:t>
            </a:r>
          </a:p>
        </p:txBody>
      </p:sp>
    </p:spTree>
    <p:extLst>
      <p:ext uri="{BB962C8B-B14F-4D97-AF65-F5344CB8AC3E}">
        <p14:creationId xmlns:p14="http://schemas.microsoft.com/office/powerpoint/2010/main" val="16630978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FDAF1F-1E9A-4024-8B1D-2BE662FCA7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500" t="39913" r="7188" b="29731"/>
          <a:stretch/>
        </p:blipFill>
        <p:spPr>
          <a:xfrm>
            <a:off x="3287086" y="3842088"/>
            <a:ext cx="5361642" cy="27081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8FCB14-E40A-4779-8998-17CD61A491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57" t="29902" r="60602" b="19636"/>
          <a:stretch/>
        </p:blipFill>
        <p:spPr>
          <a:xfrm>
            <a:off x="2071175" y="3429000"/>
            <a:ext cx="7232845" cy="3429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87B5F9-1D1A-40CF-8C43-CD595E5B2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cs typeface="Calibri Light"/>
              </a:rPr>
              <a:t>Solution.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96EEF5-D8CD-491F-BBA1-CB5B54750926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73964" y="1600200"/>
            <a:ext cx="10064496" cy="224188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New Consent Decree for OU1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Goals: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Consolidate all enforcement documents for OU1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Adopt </a:t>
            </a:r>
            <a:r>
              <a:rPr lang="en-US" dirty="0">
                <a:cs typeface="Calibri"/>
              </a:rPr>
              <a:t>permit </a:t>
            </a:r>
            <a:r>
              <a:rPr lang="en-US">
                <a:cs typeface="Calibri"/>
              </a:rPr>
              <a:t>equivalent documents</a:t>
            </a:r>
            <a:endParaRPr lang="en-US" dirty="0">
              <a:cs typeface="Calibri"/>
            </a:endParaRPr>
          </a:p>
          <a:p>
            <a:pPr lvl="2"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Broader and more flexible modification and additional work provisions</a:t>
            </a:r>
          </a:p>
        </p:txBody>
      </p:sp>
    </p:spTree>
    <p:extLst>
      <p:ext uri="{BB962C8B-B14F-4D97-AF65-F5344CB8AC3E}">
        <p14:creationId xmlns:p14="http://schemas.microsoft.com/office/powerpoint/2010/main" val="25805988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EC5AFF-5B00-4947-9D32-9D3D0FEFE5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2928" y="3516923"/>
            <a:ext cx="6739072" cy="33410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FCD418B-EB14-4F60-9CE0-541354DF7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Robust Remedy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2C209-D076-43A1-890B-26768EDA726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816864" y="1631373"/>
            <a:ext cx="9937727" cy="2036617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3100" dirty="0"/>
              <a:t>1988 State and PRP Consent Decree/Remedial Action Plan: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Flood workings by bulkheads and grouting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Removal of roaster pile wastes and tailings throughout the Site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7DA19D-4A89-4D6B-8E73-BD87EB74693F}"/>
              </a:ext>
            </a:extLst>
          </p:cNvPr>
          <p:cNvSpPr/>
          <p:nvPr/>
        </p:nvSpPr>
        <p:spPr>
          <a:xfrm>
            <a:off x="816864" y="3341077"/>
            <a:ext cx="4929309" cy="2420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20040" indent="-320040">
              <a:lnSpc>
                <a:spcPct val="8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Arial" panose="020B0604020202020204" pitchFamily="34" charset="0"/>
              <a:buChar char="•"/>
            </a:pPr>
            <a:r>
              <a:rPr lang="en-US" sz="2900" dirty="0"/>
              <a:t>Consolidation of roaster pile wastes and tailings into CTP</a:t>
            </a:r>
          </a:p>
          <a:p>
            <a:pPr marL="320040" indent="-320040">
              <a:lnSpc>
                <a:spcPct val="8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Arial" panose="020B0604020202020204" pitchFamily="34" charset="0"/>
              <a:buChar char="•"/>
            </a:pPr>
            <a:r>
              <a:rPr lang="en-US" sz="2900" dirty="0"/>
              <a:t>CTP Capping </a:t>
            </a:r>
          </a:p>
          <a:p>
            <a:pPr marL="320040" indent="-320040">
              <a:lnSpc>
                <a:spcPct val="8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Arial" panose="020B0604020202020204" pitchFamily="34" charset="0"/>
              <a:buChar char="•"/>
            </a:pPr>
            <a:r>
              <a:rPr lang="en-US" sz="2900" dirty="0"/>
              <a:t>Setting compliance objectives and long term monitoring for site</a:t>
            </a:r>
          </a:p>
        </p:txBody>
      </p:sp>
    </p:spTree>
    <p:extLst>
      <p:ext uri="{BB962C8B-B14F-4D97-AF65-F5344CB8AC3E}">
        <p14:creationId xmlns:p14="http://schemas.microsoft.com/office/powerpoint/2010/main" val="1328387687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DF97FAF-39E1-4C52-9DC7-C9B37C025D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154" y="77003"/>
            <a:ext cx="3467356" cy="670399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79B6C76-5BA2-4C5B-9191-6F2B7E468B72}"/>
              </a:ext>
            </a:extLst>
          </p:cNvPr>
          <p:cNvSpPr/>
          <p:nvPr/>
        </p:nvSpPr>
        <p:spPr>
          <a:xfrm>
            <a:off x="3825986" y="574571"/>
            <a:ext cx="4312506" cy="5150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90000"/>
              </a:lnSpc>
              <a:spcBef>
                <a:spcPts val="500"/>
              </a:spcBef>
            </a:pPr>
            <a:r>
              <a:rPr lang="en-US" sz="2600" dirty="0"/>
              <a:t>1988 State and PRP Consent Decree/Remedial Action Plan:</a:t>
            </a:r>
          </a:p>
          <a:p>
            <a:pPr marL="777240" lvl="2" indent="-320040">
              <a:lnSpc>
                <a:spcPct val="8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Arial" panose="020B0604020202020204" pitchFamily="34" charset="0"/>
              <a:buChar char="•"/>
            </a:pPr>
            <a:r>
              <a:rPr lang="en-US" sz="2600" dirty="0"/>
              <a:t>Waste rock pile diversion ditches</a:t>
            </a:r>
          </a:p>
          <a:p>
            <a:pPr marL="777240" lvl="2" indent="-320040">
              <a:lnSpc>
                <a:spcPct val="8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Arial" panose="020B0604020202020204" pitchFamily="34" charset="0"/>
              <a:buChar char="•"/>
            </a:pPr>
            <a:r>
              <a:rPr lang="en-US" sz="2600" dirty="0"/>
              <a:t>CTP groundwater extraction trenches</a:t>
            </a:r>
          </a:p>
          <a:p>
            <a:pPr marL="777240" lvl="2" indent="-320040">
              <a:lnSpc>
                <a:spcPct val="8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Arial" panose="020B0604020202020204" pitchFamily="34" charset="0"/>
              <a:buChar char="•"/>
            </a:pPr>
            <a:r>
              <a:rPr lang="en-US" sz="2600" dirty="0"/>
              <a:t>Up gradient diversion trench at CTP</a:t>
            </a:r>
          </a:p>
          <a:p>
            <a:pPr marL="777240" lvl="2" indent="-320040">
              <a:lnSpc>
                <a:spcPct val="8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Arial" panose="020B0604020202020204" pitchFamily="34" charset="0"/>
              <a:buChar char="•"/>
            </a:pPr>
            <a:r>
              <a:rPr lang="en-US" sz="2600" dirty="0"/>
              <a:t>Diversion of lower Rock Creek around contamination</a:t>
            </a:r>
          </a:p>
          <a:p>
            <a:pPr marL="777240" lvl="2" indent="-320040">
              <a:lnSpc>
                <a:spcPct val="8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Arial" panose="020B0604020202020204" pitchFamily="34" charset="0"/>
              <a:buChar char="•"/>
            </a:pPr>
            <a:r>
              <a:rPr lang="en-US" sz="2600" dirty="0"/>
              <a:t>Construction of lined surge pond at CTP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B7E20B4-F31F-4EEC-ACDB-2824973C2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6430" y="-151795"/>
            <a:ext cx="7784123" cy="1143000"/>
          </a:xfrm>
        </p:spPr>
        <p:txBody>
          <a:bodyPr/>
          <a:lstStyle/>
          <a:p>
            <a:r>
              <a:rPr lang="en-US" dirty="0">
                <a:solidFill>
                  <a:srgbClr val="756964"/>
                </a:solidFill>
                <a:latin typeface="Tw Cen MT" panose="020B0602020104020603" pitchFamily="34" charset="0"/>
              </a:rPr>
              <a:t>Robust Remedy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420209-BE3C-468A-BFAC-80A15B1320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8492" y="419705"/>
            <a:ext cx="4027930" cy="5566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8309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4E98E-347E-4EF3-818B-9DC3DDABB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Robust Remedy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F99B5C5-D1AD-4063-B2A7-5B06F6D509DB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3"/>
          <a:stretch>
            <a:fillRect/>
          </a:stretch>
        </p:blipFill>
        <p:spPr>
          <a:xfrm>
            <a:off x="8992499" y="1548245"/>
            <a:ext cx="3199501" cy="44958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1842D0-2F70-4A68-9FD5-24A060883E9A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816864" y="1871807"/>
            <a:ext cx="4960481" cy="4986193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1990 Amendment to State and PRP Consent Decree/Remedial Action Plan: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Construction of WTP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Second lined surge pond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Mine seepage collection system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Expanded </a:t>
            </a:r>
            <a:r>
              <a:rPr lang="en-US" dirty="0" err="1"/>
              <a:t>gw</a:t>
            </a:r>
            <a:r>
              <a:rPr lang="en-US" dirty="0"/>
              <a:t>/sw monitoring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Temporary sludge disposal at CTP</a:t>
            </a: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3BDC0C3D-A2A4-43BB-B056-21DC47AC6E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58750" y="5740672"/>
            <a:ext cx="2667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/>
              <a:t>Eagle River in 1991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88BF86-B4EC-450D-8A68-015B5980A6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12000" contrast="18000"/>
          </a:blip>
          <a:srcRect l="6531" t="4018" r="14381" b="26748"/>
          <a:stretch/>
        </p:blipFill>
        <p:spPr>
          <a:xfrm>
            <a:off x="6176720" y="1723158"/>
            <a:ext cx="2682653" cy="3939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 Box 5">
            <a:extLst>
              <a:ext uri="{FF2B5EF4-FFF2-40B4-BE49-F238E27FC236}">
                <a16:creationId xmlns:a16="http://schemas.microsoft.com/office/drawing/2014/main" id="{715643FF-385D-4353-AEF5-6A9B8F7E8A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2374" y="5740672"/>
            <a:ext cx="2667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/>
              <a:t>Acid Mine Drainage from the Eagle Mine workings in 1991</a:t>
            </a:r>
          </a:p>
        </p:txBody>
      </p:sp>
    </p:spTree>
    <p:extLst>
      <p:ext uri="{BB962C8B-B14F-4D97-AF65-F5344CB8AC3E}">
        <p14:creationId xmlns:p14="http://schemas.microsoft.com/office/powerpoint/2010/main" val="413375918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458A679A-38F7-42AB-8B24-BA7650CD82D0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dirty="0"/>
              <a:t>Water Treatment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FCF7D20C-20D0-4B06-82B6-6A4AB5FC26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6381797"/>
              </p:ext>
            </p:extLst>
          </p:nvPr>
        </p:nvGraphicFramePr>
        <p:xfrm>
          <a:off x="232671" y="2186206"/>
          <a:ext cx="5544675" cy="2926080"/>
        </p:xfrm>
        <a:graphic>
          <a:graphicData uri="http://schemas.openxmlformats.org/drawingml/2006/table">
            <a:tbl>
              <a:tblPr/>
              <a:tblGrid>
                <a:gridCol w="1575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18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075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2528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endParaRPr lang="en-US" sz="2000" dirty="0">
                        <a:latin typeface="Cambria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Average Influent Concentration</a:t>
                      </a:r>
                    </a:p>
                    <a:p>
                      <a:pPr marL="0" marR="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(µg/l)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Average Effluent Concentration</a:t>
                      </a:r>
                    </a:p>
                    <a:p>
                      <a:pPr marL="0" marR="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(µg/l)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1322">
                <a:tc>
                  <a:txBody>
                    <a:bodyPr/>
                    <a:lstStyle/>
                    <a:p>
                      <a:pPr marL="0" marR="0" algn="ctr" rtl="0" eaLnBrk="1" fontAlgn="base" latinLnBrk="0" hangingPunct="1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kumimoji="0"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Arsenic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31.63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1.04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1322">
                <a:tc>
                  <a:txBody>
                    <a:bodyPr/>
                    <a:lstStyle/>
                    <a:p>
                      <a:pPr marL="0" marR="0" algn="ctr" rtl="0" eaLnBrk="1" fontAlgn="base" latinLnBrk="0" hangingPunct="1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kumimoji="0"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Cadmium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76.25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0.65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1322">
                <a:tc>
                  <a:txBody>
                    <a:bodyPr/>
                    <a:lstStyle/>
                    <a:p>
                      <a:pPr marL="0" marR="0" algn="ctr" rtl="0" eaLnBrk="1" fontAlgn="base" latinLnBrk="0" hangingPunct="1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kumimoji="0"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Copper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167.56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4.0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1322">
                <a:tc>
                  <a:txBody>
                    <a:bodyPr/>
                    <a:lstStyle/>
                    <a:p>
                      <a:pPr marL="0" marR="0" algn="ctr" rtl="0" eaLnBrk="1" fontAlgn="base" latinLnBrk="0" hangingPunct="1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kumimoji="0"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Zinc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33,080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2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48.58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CC3A0FC2-8377-4989-B24F-906C4D59050B}"/>
              </a:ext>
            </a:extLst>
          </p:cNvPr>
          <p:cNvSpPr/>
          <p:nvPr/>
        </p:nvSpPr>
        <p:spPr>
          <a:xfrm>
            <a:off x="1268837" y="1610548"/>
            <a:ext cx="37064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WTP Influent/Effluent Concentrations</a:t>
            </a:r>
          </a:p>
        </p:txBody>
      </p:sp>
      <p:sp>
        <p:nvSpPr>
          <p:cNvPr id="126977" name="Rectangle 1">
            <a:extLst>
              <a:ext uri="{FF2B5EF4-FFF2-40B4-BE49-F238E27FC236}">
                <a16:creationId xmlns:a16="http://schemas.microsoft.com/office/drawing/2014/main" id="{2456C9B0-8185-4C76-A587-202AE19DF67A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74069" y="5478046"/>
            <a:ext cx="609600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en-US" sz="1200" i="1" dirty="0"/>
              <a:t>Note: Arsenic data reported from </a:t>
            </a:r>
            <a:r>
              <a:rPr lang="en-US" sz="1200" i="1" dirty="0" err="1"/>
              <a:t>Ramboll</a:t>
            </a:r>
            <a:r>
              <a:rPr lang="en-US" sz="1200" i="1" dirty="0"/>
              <a:t>-Environ, 2010 through 8/2014.  All other contaminants based on 2014 data only.  PQL for Arsenic is 1 µg/l and detection limit for copper is 4 µg/l. 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4BBE66-86FE-407A-B94B-D7AD330E34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7456" y="1664677"/>
            <a:ext cx="6224544" cy="35286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F002F7-DBA1-45D8-96B4-2DA15A06A9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2658" y="4022300"/>
            <a:ext cx="3724610" cy="2911491"/>
          </a:xfrm>
          <a:prstGeom prst="rect">
            <a:avLst/>
          </a:prstGeom>
        </p:spPr>
      </p:pic>
    </p:spTree>
  </p:cSld>
  <p:clrMapOvr>
    <a:masterClrMapping/>
  </p:clrMapOvr>
  <p:transition advTm="52218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3265D-8F05-458B-8C69-132202CC4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94895D-6533-4663-8D1D-FAED8E3FC34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12800" y="1825625"/>
            <a:ext cx="9702800" cy="435133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Site Background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Enforcement History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Regulatory Framework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Robust Remedy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Getting to Site Completion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82CC9B-C7CC-4766-8C0A-421F2590DB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041953" y="1532299"/>
            <a:ext cx="4951643" cy="5242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34230687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DDC5B-0884-4FF5-AC1C-557C1CDBD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56964"/>
                </a:solidFill>
              </a:rPr>
              <a:t>Robust Remedy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0307A6-147A-4AA8-AB8E-5CFB9569AE21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816864" y="1556266"/>
            <a:ext cx="6248954" cy="525780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1996 EPA and PRP Consent Decree: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Culvert system to divert clean Rock Creek surface flow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Mine draw down to maintain mine pool level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Waste rock pile leachability study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Completion of CTP cap within 2 construction seasons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Addition of sludge dewatering and disposal at WTP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54B539-8CC5-4F5A-94F7-D56E7D6C8E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3738"/>
          <a:stretch/>
        </p:blipFill>
        <p:spPr>
          <a:xfrm>
            <a:off x="7308957" y="723900"/>
            <a:ext cx="4379107" cy="20721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BC0D27C-0403-4782-97D2-58D5461A6F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6054" y="2754923"/>
            <a:ext cx="5265946" cy="41030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BC7FEE-EDC4-47FB-937E-41A7DF5F4ED7}"/>
              </a:ext>
            </a:extLst>
          </p:cNvPr>
          <p:cNvSpPr txBox="1"/>
          <p:nvPr/>
        </p:nvSpPr>
        <p:spPr>
          <a:xfrm>
            <a:off x="7895686" y="6444734"/>
            <a:ext cx="3326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Mine draw down system at Adit 5</a:t>
            </a:r>
          </a:p>
        </p:txBody>
      </p:sp>
    </p:spTree>
    <p:extLst>
      <p:ext uri="{BB962C8B-B14F-4D97-AF65-F5344CB8AC3E}">
        <p14:creationId xmlns:p14="http://schemas.microsoft.com/office/powerpoint/2010/main" val="4048714965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822" y="1202122"/>
            <a:ext cx="6257684" cy="4936617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71C978FD-9337-4587-9EA4-BC1AF9036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0" cap="none" dirty="0">
                <a:solidFill>
                  <a:srgbClr val="756964"/>
                </a:solidFill>
                <a:latin typeface="Tw Cen MT" panose="020B0602020104020603" pitchFamily="34" charset="0"/>
                <a:ea typeface="+mj-ea"/>
                <a:cs typeface="+mj-cs"/>
              </a:rPr>
              <a:t>Mine Pool Elevation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5359444" y="1994162"/>
            <a:ext cx="551305" cy="3543895"/>
          </a:xfrm>
          <a:prstGeom prst="rect">
            <a:avLst/>
          </a:prstGeom>
          <a:noFill/>
          <a:ln w="22225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098" fontAlgn="base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​"/>
            </a:pPr>
            <a:endParaRPr lang="en-US" spc="-50">
              <a:solidFill>
                <a:srgbClr val="FFFFFF"/>
              </a:solidFill>
              <a:latin typeface="Verdana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359444" y="729455"/>
            <a:ext cx="1072699" cy="1264707"/>
          </a:xfrm>
          <a:prstGeom prst="line">
            <a:avLst/>
          </a:prstGeom>
          <a:ln w="1905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5874648" y="5101455"/>
            <a:ext cx="6063365" cy="436602"/>
          </a:xfrm>
          <a:prstGeom prst="line">
            <a:avLst/>
          </a:prstGeom>
          <a:ln w="1905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2142" y="729456"/>
            <a:ext cx="5506405" cy="4343941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15576048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BFE5C7-8191-40AF-86BF-DB5A6A966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5851" y="3553787"/>
            <a:ext cx="5256778" cy="33042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45C4F2-0958-437F-8373-FC37A9E94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Robust Remedy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5AAABF5-5379-40A7-A75F-3CAA53D7C89F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4">
            <a:lum bright="12000" contrast="18000"/>
          </a:blip>
          <a:stretch>
            <a:fillRect/>
          </a:stretch>
        </p:blipFill>
        <p:spPr>
          <a:xfrm>
            <a:off x="8291844" y="1759562"/>
            <a:ext cx="3758439" cy="3737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336A89-B6B8-434C-8CD6-620D483C9972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787497" y="1600200"/>
            <a:ext cx="5384800" cy="4525963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1998 ESD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Liberty Well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980-foot well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150 </a:t>
            </a:r>
            <a:r>
              <a:rPr lang="en-US" dirty="0" err="1"/>
              <a:t>gpm</a:t>
            </a:r>
            <a:r>
              <a:rPr lang="en-US" dirty="0"/>
              <a:t> direct discharge into Willow Creek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State Discharge Permit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0CAC4D-A2DE-4489-AE79-FCFC14B4A3A0}"/>
              </a:ext>
            </a:extLst>
          </p:cNvPr>
          <p:cNvSpPr txBox="1"/>
          <p:nvPr/>
        </p:nvSpPr>
        <p:spPr>
          <a:xfrm>
            <a:off x="8212629" y="5583903"/>
            <a:ext cx="39168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Pump replacement in Liberty Well in September 2018</a:t>
            </a:r>
          </a:p>
        </p:txBody>
      </p:sp>
    </p:spTree>
    <p:extLst>
      <p:ext uri="{BB962C8B-B14F-4D97-AF65-F5344CB8AC3E}">
        <p14:creationId xmlns:p14="http://schemas.microsoft.com/office/powerpoint/2010/main" val="1383076489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2F55B-86D9-4065-B0C1-386DCF4DE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Robust Remedy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6FF242-E6B4-41E4-BD3C-365F7FB00083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816864" y="1570734"/>
            <a:ext cx="4512981" cy="5012627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2018 Unilateral Administrative Order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Expansion of existing remedy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Collection of groundwater at Belden, at the base of Rock Creek and from the Mill Level of the mine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Conveyance of collected water to WTP for treatment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F2F663-1A65-4D79-A614-A480F68E6F63}"/>
              </a:ext>
            </a:extLst>
          </p:cNvPr>
          <p:cNvSpPr txBox="1"/>
          <p:nvPr/>
        </p:nvSpPr>
        <p:spPr>
          <a:xfrm>
            <a:off x="6491104" y="6317729"/>
            <a:ext cx="39272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Iron precipitate forming in an area where groundwater enters Eagle River in Belden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EC2E7FE-C6E3-4E04-AED7-EF33C1CF99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2563" y="1489381"/>
            <a:ext cx="5700896" cy="42466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BC0295F8-3263-4ABD-92F2-5BF7432D3D3A}"/>
              </a:ext>
            </a:extLst>
          </p:cNvPr>
          <p:cNvGrpSpPr/>
          <p:nvPr/>
        </p:nvGrpSpPr>
        <p:grpSpPr>
          <a:xfrm>
            <a:off x="9254270" y="3993266"/>
            <a:ext cx="2328130" cy="2590096"/>
            <a:chOff x="8534400" y="3048000"/>
            <a:chExt cx="1976438" cy="2209800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2A082117-5EFD-4730-8EF6-57F4AD40FB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 l="25753"/>
            <a:stretch>
              <a:fillRect/>
            </a:stretch>
          </p:blipFill>
          <p:spPr bwMode="auto">
            <a:xfrm>
              <a:off x="8534400" y="3048000"/>
              <a:ext cx="1976438" cy="199548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012A7320-6167-42B0-AB47-7F59CAC8AAE0}"/>
                </a:ext>
              </a:extLst>
            </p:cNvPr>
            <p:cNvCxnSpPr/>
            <p:nvPr/>
          </p:nvCxnSpPr>
          <p:spPr>
            <a:xfrm flipV="1">
              <a:off x="8915400" y="4038600"/>
              <a:ext cx="609600" cy="1219200"/>
            </a:xfrm>
            <a:prstGeom prst="straightConnector1">
              <a:avLst/>
            </a:prstGeom>
            <a:ln w="38100">
              <a:solidFill>
                <a:schemeClr val="accent2">
                  <a:lumMod val="75000"/>
                </a:schemeClr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33226049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62" name="Group 1026">
            <a:extLst>
              <a:ext uri="{FF2B5EF4-FFF2-40B4-BE49-F238E27FC236}">
                <a16:creationId xmlns:a16="http://schemas.microsoft.com/office/drawing/2014/main" id="{EB430A32-DABE-4C67-A7F2-FF366A00CB05}"/>
              </a:ext>
            </a:extLst>
          </p:cNvPr>
          <p:cNvGrpSpPr>
            <a:grpSpLocks/>
          </p:cNvGrpSpPr>
          <p:nvPr/>
        </p:nvGrpSpPr>
        <p:grpSpPr bwMode="auto">
          <a:xfrm>
            <a:off x="817564" y="1987551"/>
            <a:ext cx="4533754" cy="4931665"/>
            <a:chOff x="-157" y="820"/>
            <a:chExt cx="2256" cy="2454"/>
          </a:xfrm>
        </p:grpSpPr>
        <p:sp>
          <p:nvSpPr>
            <p:cNvPr id="40967" name="Text Box 1027">
              <a:extLst>
                <a:ext uri="{FF2B5EF4-FFF2-40B4-BE49-F238E27FC236}">
                  <a16:creationId xmlns:a16="http://schemas.microsoft.com/office/drawing/2014/main" id="{8682D0B1-32DB-43CC-AAEE-F27837EE8F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3" y="2692"/>
              <a:ext cx="1141" cy="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None/>
              </a:pPr>
              <a:r>
                <a:rPr lang="en-US" altLang="en-US" sz="1600" b="1" dirty="0">
                  <a:latin typeface="Arial" panose="020B0604020202020204" pitchFamily="34" charset="0"/>
                </a:rPr>
                <a:t>Roaster Pile #1</a:t>
              </a:r>
            </a:p>
            <a:p>
              <a:pPr algn="ctr" eaLnBrk="1" hangingPunct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None/>
              </a:pPr>
              <a:r>
                <a:rPr lang="en-US" altLang="en-US" sz="1600" b="1" dirty="0">
                  <a:latin typeface="Arial" panose="020B0604020202020204" pitchFamily="34" charset="0"/>
                </a:rPr>
                <a:t>Prior to Removal</a:t>
              </a:r>
            </a:p>
            <a:p>
              <a:pPr algn="ctr" eaLnBrk="1" hangingPunct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None/>
              </a:pPr>
              <a:r>
                <a:rPr lang="en-US" altLang="en-US" sz="1600" b="1" dirty="0">
                  <a:latin typeface="Arial" panose="020B0604020202020204" pitchFamily="34" charset="0"/>
                </a:rPr>
                <a:t>1988</a:t>
              </a:r>
            </a:p>
          </p:txBody>
        </p:sp>
        <p:pic>
          <p:nvPicPr>
            <p:cNvPr id="45064" name="Picture 1028" descr="RP1before">
              <a:extLst>
                <a:ext uri="{FF2B5EF4-FFF2-40B4-BE49-F238E27FC236}">
                  <a16:creationId xmlns:a16="http://schemas.microsoft.com/office/drawing/2014/main" id="{6D101AEE-704E-45CA-B322-2185FD5EBF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lum bright="36000" contrast="48000"/>
            </a:blip>
            <a:srcRect l="5882" t="4333" r="33824" b="24156"/>
            <a:stretch>
              <a:fillRect/>
            </a:stretch>
          </p:blipFill>
          <p:spPr bwMode="auto">
            <a:xfrm>
              <a:off x="-157" y="820"/>
              <a:ext cx="2256" cy="1816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40963" name="Group 1029">
            <a:extLst>
              <a:ext uri="{FF2B5EF4-FFF2-40B4-BE49-F238E27FC236}">
                <a16:creationId xmlns:a16="http://schemas.microsoft.com/office/drawing/2014/main" id="{41F64596-82A9-4860-A327-C6C5FE6E43FB}"/>
              </a:ext>
            </a:extLst>
          </p:cNvPr>
          <p:cNvGrpSpPr>
            <a:grpSpLocks/>
          </p:cNvGrpSpPr>
          <p:nvPr/>
        </p:nvGrpSpPr>
        <p:grpSpPr bwMode="auto">
          <a:xfrm>
            <a:off x="6590729" y="1987551"/>
            <a:ext cx="4783707" cy="4870449"/>
            <a:chOff x="3504" y="1012"/>
            <a:chExt cx="2592" cy="2639"/>
          </a:xfrm>
        </p:grpSpPr>
        <p:sp>
          <p:nvSpPr>
            <p:cNvPr id="40965" name="Text Box 1030">
              <a:extLst>
                <a:ext uri="{FF2B5EF4-FFF2-40B4-BE49-F238E27FC236}">
                  <a16:creationId xmlns:a16="http://schemas.microsoft.com/office/drawing/2014/main" id="{80BA1669-6E0E-43D0-A0D7-518E3DF5BA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19" y="3069"/>
              <a:ext cx="1162" cy="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None/>
              </a:pPr>
              <a:r>
                <a:rPr lang="en-US" altLang="en-US" sz="1600" b="1" dirty="0">
                  <a:latin typeface="Arial" panose="020B0604020202020204" pitchFamily="34" charset="0"/>
                </a:rPr>
                <a:t>Roaster Pile #1</a:t>
              </a:r>
            </a:p>
            <a:p>
              <a:pPr algn="ctr" eaLnBrk="1" hangingPunct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None/>
              </a:pPr>
              <a:r>
                <a:rPr lang="en-US" altLang="en-US" sz="1600" b="1" dirty="0">
                  <a:latin typeface="Arial" panose="020B0604020202020204" pitchFamily="34" charset="0"/>
                </a:rPr>
                <a:t>After Restoration</a:t>
              </a:r>
            </a:p>
            <a:p>
              <a:pPr algn="ctr" eaLnBrk="1" hangingPunct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None/>
              </a:pPr>
              <a:r>
                <a:rPr lang="en-US" altLang="en-US" sz="1600" b="1" dirty="0">
                  <a:latin typeface="Arial" panose="020B0604020202020204" pitchFamily="34" charset="0"/>
                </a:rPr>
                <a:t>1994</a:t>
              </a:r>
            </a:p>
          </p:txBody>
        </p:sp>
        <p:pic>
          <p:nvPicPr>
            <p:cNvPr id="45062" name="Picture 1031" descr="RP1_94after">
              <a:extLst>
                <a:ext uri="{FF2B5EF4-FFF2-40B4-BE49-F238E27FC236}">
                  <a16:creationId xmlns:a16="http://schemas.microsoft.com/office/drawing/2014/main" id="{18D236CC-E753-4B2C-B0F5-B1DE289BA7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 l="19797" t="3069" r="14565" b="23274"/>
            <a:stretch>
              <a:fillRect/>
            </a:stretch>
          </p:blipFill>
          <p:spPr bwMode="auto">
            <a:xfrm>
              <a:off x="3504" y="1012"/>
              <a:ext cx="2592" cy="1975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7652" name="Rectangle 1033">
            <a:extLst>
              <a:ext uri="{FF2B5EF4-FFF2-40B4-BE49-F238E27FC236}">
                <a16:creationId xmlns:a16="http://schemas.microsoft.com/office/drawing/2014/main" id="{C05FCC21-CB24-4E94-963A-9E9F7CEB64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16864" y="405247"/>
            <a:ext cx="10871200" cy="9906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Before and After. . . . . . . </a:t>
            </a:r>
            <a:br>
              <a:rPr lang="en-US" dirty="0"/>
            </a:br>
            <a:r>
              <a:rPr lang="en-US" sz="3200" dirty="0"/>
              <a:t>Roaster Pile Remediation</a:t>
            </a:r>
            <a:br>
              <a:rPr lang="en-US" dirty="0"/>
            </a:br>
            <a:endParaRPr lang="en-US" dirty="0"/>
          </a:p>
        </p:txBody>
      </p:sp>
    </p:spTree>
  </p:cSld>
  <p:clrMapOvr>
    <a:masterClrMapping/>
  </p:clrMapOvr>
  <p:transition advTm="25094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2D098AEC-1E3E-4E45-BD5E-7DB7EDD5B536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816864" y="301336"/>
            <a:ext cx="10871200" cy="1032166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Before and After. . . . . . . </a:t>
            </a:r>
            <a:br>
              <a:rPr lang="en-US" dirty="0"/>
            </a:br>
            <a:r>
              <a:rPr lang="en-US" sz="3200" dirty="0"/>
              <a:t>Roaster Pile Remediation</a:t>
            </a:r>
            <a:br>
              <a:rPr lang="en-US" sz="3200" dirty="0"/>
            </a:br>
            <a:endParaRPr lang="en-US" sz="3200" dirty="0"/>
          </a:p>
        </p:txBody>
      </p:sp>
      <p:grpSp>
        <p:nvGrpSpPr>
          <p:cNvPr id="41987" name="Group 3">
            <a:extLst>
              <a:ext uri="{FF2B5EF4-FFF2-40B4-BE49-F238E27FC236}">
                <a16:creationId xmlns:a16="http://schemas.microsoft.com/office/drawing/2014/main" id="{959654F6-588A-4792-9C9A-650D1774FB98}"/>
              </a:ext>
            </a:extLst>
          </p:cNvPr>
          <p:cNvGrpSpPr>
            <a:grpSpLocks/>
          </p:cNvGrpSpPr>
          <p:nvPr/>
        </p:nvGrpSpPr>
        <p:grpSpPr bwMode="auto">
          <a:xfrm>
            <a:off x="816863" y="1784637"/>
            <a:ext cx="4617581" cy="4352070"/>
            <a:chOff x="624" y="1008"/>
            <a:chExt cx="2400" cy="2262"/>
          </a:xfrm>
        </p:grpSpPr>
        <p:sp>
          <p:nvSpPr>
            <p:cNvPr id="41992" name="Text Box 4">
              <a:extLst>
                <a:ext uri="{FF2B5EF4-FFF2-40B4-BE49-F238E27FC236}">
                  <a16:creationId xmlns:a16="http://schemas.microsoft.com/office/drawing/2014/main" id="{645EDD83-59B1-410E-87F2-59176E3198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73" y="2688"/>
              <a:ext cx="1090" cy="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None/>
              </a:pPr>
              <a:r>
                <a:rPr lang="en-US" altLang="en-US" sz="1600" b="1" dirty="0">
                  <a:latin typeface="Arial" panose="020B0604020202020204" pitchFamily="34" charset="0"/>
                </a:rPr>
                <a:t>Roaster Pile #3</a:t>
              </a:r>
            </a:p>
            <a:p>
              <a:pPr algn="ctr" eaLnBrk="1" hangingPunct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None/>
              </a:pPr>
              <a:r>
                <a:rPr lang="en-US" altLang="en-US" sz="1600" b="1" dirty="0">
                  <a:latin typeface="Arial" panose="020B0604020202020204" pitchFamily="34" charset="0"/>
                </a:rPr>
                <a:t>Before Removal</a:t>
              </a:r>
            </a:p>
            <a:p>
              <a:pPr algn="ctr" eaLnBrk="1" hangingPunct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None/>
              </a:pPr>
              <a:r>
                <a:rPr lang="en-US" altLang="en-US" sz="1600" b="1" dirty="0">
                  <a:latin typeface="Arial" panose="020B0604020202020204" pitchFamily="34" charset="0"/>
                </a:rPr>
                <a:t>Circa 1988</a:t>
              </a:r>
            </a:p>
          </p:txBody>
        </p:sp>
        <p:pic>
          <p:nvPicPr>
            <p:cNvPr id="46089" name="Picture 5" descr="RP3before">
              <a:extLst>
                <a:ext uri="{FF2B5EF4-FFF2-40B4-BE49-F238E27FC236}">
                  <a16:creationId xmlns:a16="http://schemas.microsoft.com/office/drawing/2014/main" id="{27A6C37C-5328-4AFD-ABC8-D2E3986BBA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lum bright="30000" contrast="42000"/>
            </a:blip>
            <a:srcRect b="2745"/>
            <a:stretch>
              <a:fillRect/>
            </a:stretch>
          </p:blipFill>
          <p:spPr bwMode="auto">
            <a:xfrm>
              <a:off x="624" y="1008"/>
              <a:ext cx="2400" cy="1584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41988" name="Group 6">
            <a:extLst>
              <a:ext uri="{FF2B5EF4-FFF2-40B4-BE49-F238E27FC236}">
                <a16:creationId xmlns:a16="http://schemas.microsoft.com/office/drawing/2014/main" id="{5F81681F-F311-41AD-9E05-6C5623790DFE}"/>
              </a:ext>
            </a:extLst>
          </p:cNvPr>
          <p:cNvGrpSpPr>
            <a:grpSpLocks/>
          </p:cNvGrpSpPr>
          <p:nvPr/>
        </p:nvGrpSpPr>
        <p:grpSpPr bwMode="auto">
          <a:xfrm>
            <a:off x="6183629" y="1773884"/>
            <a:ext cx="5036120" cy="4458002"/>
            <a:chOff x="3163" y="1344"/>
            <a:chExt cx="2544" cy="2119"/>
          </a:xfrm>
        </p:grpSpPr>
        <p:sp>
          <p:nvSpPr>
            <p:cNvPr id="41990" name="Text Box 7">
              <a:extLst>
                <a:ext uri="{FF2B5EF4-FFF2-40B4-BE49-F238E27FC236}">
                  <a16:creationId xmlns:a16="http://schemas.microsoft.com/office/drawing/2014/main" id="{E6DD84B2-0B8E-40AA-89A6-F734B2CB7D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49" y="2881"/>
              <a:ext cx="1219" cy="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None/>
              </a:pPr>
              <a:r>
                <a:rPr lang="en-US" altLang="en-US" sz="1600" b="1" dirty="0">
                  <a:latin typeface="Arial" panose="020B0604020202020204" pitchFamily="34" charset="0"/>
                </a:rPr>
                <a:t>Roaster Pile #3</a:t>
              </a:r>
            </a:p>
            <a:p>
              <a:pPr algn="ctr" eaLnBrk="1" hangingPunct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None/>
              </a:pPr>
              <a:r>
                <a:rPr lang="en-US" altLang="en-US" sz="1600" b="1" dirty="0">
                  <a:latin typeface="Arial" panose="020B0604020202020204" pitchFamily="34" charset="0"/>
                </a:rPr>
                <a:t>After Remediation</a:t>
              </a:r>
            </a:p>
            <a:p>
              <a:pPr algn="ctr" eaLnBrk="1" hangingPunct="1">
                <a:spcBef>
                  <a:spcPct val="20000"/>
                </a:spcBef>
                <a:buClr>
                  <a:schemeClr val="accent1"/>
                </a:buClr>
                <a:buSzPct val="80000"/>
                <a:buFont typeface="Wingdings" panose="05000000000000000000" pitchFamily="2" charset="2"/>
                <a:buNone/>
              </a:pPr>
              <a:r>
                <a:rPr lang="en-US" altLang="en-US" sz="1600" b="1" dirty="0">
                  <a:latin typeface="Arial" panose="020B0604020202020204" pitchFamily="34" charset="0"/>
                </a:rPr>
                <a:t>1994</a:t>
              </a:r>
            </a:p>
          </p:txBody>
        </p:sp>
        <p:pic>
          <p:nvPicPr>
            <p:cNvPr id="46087" name="Picture 8" descr="RP3_94after">
              <a:extLst>
                <a:ext uri="{FF2B5EF4-FFF2-40B4-BE49-F238E27FC236}">
                  <a16:creationId xmlns:a16="http://schemas.microsoft.com/office/drawing/2014/main" id="{33DB5190-9EAD-4C08-B744-9BA57BFB78F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lum bright="18000" contrast="18000"/>
            </a:blip>
            <a:srcRect t="2785" b="13462"/>
            <a:stretch/>
          </p:blipFill>
          <p:spPr bwMode="auto">
            <a:xfrm>
              <a:off x="3163" y="1344"/>
              <a:ext cx="2544" cy="1449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1989" name="Rectangle 9">
            <a:extLst>
              <a:ext uri="{FF2B5EF4-FFF2-40B4-BE49-F238E27FC236}">
                <a16:creationId xmlns:a16="http://schemas.microsoft.com/office/drawing/2014/main" id="{D65BFE42-B30A-46CD-9295-590F4B87DC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0364" y="6023263"/>
            <a:ext cx="9123218" cy="703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3400" indent="-5334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</a:pPr>
            <a:r>
              <a:rPr lang="en-US" altLang="en-US" sz="2000" dirty="0">
                <a:cs typeface="Times New Roman" panose="02020603050405020304" pitchFamily="18" charset="0"/>
              </a:rPr>
              <a:t>66,300 cubic yards of Roaster material were removed from 5 Roaster Piles in 1988 and 1989 and placed in the CTP.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None/>
            </a:pPr>
            <a:endParaRPr lang="en-US" altLang="en-US" sz="2000" b="1" dirty="0"/>
          </a:p>
        </p:txBody>
      </p:sp>
    </p:spTree>
  </p:cSld>
  <p:clrMapOvr>
    <a:masterClrMapping/>
  </p:clrMapOvr>
  <p:transition advTm="17094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>
            <a:extLst>
              <a:ext uri="{FF2B5EF4-FFF2-40B4-BE49-F238E27FC236}">
                <a16:creationId xmlns:a16="http://schemas.microsoft.com/office/drawing/2014/main" id="{3A391ACA-C3F5-41D3-BD40-78F15A943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Roaster Pile #3 Remediation</a:t>
            </a:r>
          </a:p>
        </p:txBody>
      </p:sp>
      <p:pic>
        <p:nvPicPr>
          <p:cNvPr id="29699" name="Content Placeholder 4" descr="rp3_1989enh.jpg">
            <a:extLst>
              <a:ext uri="{FF2B5EF4-FFF2-40B4-BE49-F238E27FC236}">
                <a16:creationId xmlns:a16="http://schemas.microsoft.com/office/drawing/2014/main" id="{A845DD4F-256B-42B4-89E5-B14F0B160737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3"/>
          <a:stretch>
            <a:fillRect/>
          </a:stretch>
        </p:blipFill>
        <p:spPr>
          <a:xfrm>
            <a:off x="2571473" y="1764931"/>
            <a:ext cx="7049054" cy="4764380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>
            <a:extLst>
              <a:ext uri="{FF2B5EF4-FFF2-40B4-BE49-F238E27FC236}">
                <a16:creationId xmlns:a16="http://schemas.microsoft.com/office/drawing/2014/main" id="{DDE64A8A-4F9C-42C0-A36D-005486722DC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816864" y="0"/>
            <a:ext cx="108712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Before and After. . . . </a:t>
            </a:r>
            <a:br>
              <a:rPr lang="en-US" dirty="0"/>
            </a:br>
            <a:r>
              <a:rPr lang="en-US" sz="3200" dirty="0"/>
              <a:t>Old Tailings Pile Reclamation</a:t>
            </a: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id="{F27D7E09-5E3D-47BD-8C9A-25BE502B8F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270" y="5199086"/>
            <a:ext cx="2455311" cy="63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en-US" sz="1600" b="1" dirty="0">
                <a:latin typeface="Arial" panose="020B0604020202020204" pitchFamily="34" charset="0"/>
              </a:rPr>
              <a:t>The Old Tailings Pile</a:t>
            </a:r>
          </a:p>
          <a:p>
            <a:pPr algn="ctr" eaLnBrk="1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en-US" sz="1600" b="1" dirty="0">
                <a:latin typeface="Arial" panose="020B0604020202020204" pitchFamily="34" charset="0"/>
              </a:rPr>
              <a:t>in 1989</a:t>
            </a:r>
          </a:p>
        </p:txBody>
      </p:sp>
      <p:sp>
        <p:nvSpPr>
          <p:cNvPr id="12" name="Text Box 7">
            <a:extLst>
              <a:ext uri="{FF2B5EF4-FFF2-40B4-BE49-F238E27FC236}">
                <a16:creationId xmlns:a16="http://schemas.microsoft.com/office/drawing/2014/main" id="{7722BF0E-3B62-4563-8E0E-6D600F9EE1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8255" y="5199086"/>
            <a:ext cx="2694969" cy="63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en-US" sz="1600" b="1" dirty="0">
                <a:latin typeface="Arial" panose="020B0604020202020204" pitchFamily="34" charset="0"/>
              </a:rPr>
              <a:t>The Old Tailings Pile</a:t>
            </a:r>
          </a:p>
          <a:p>
            <a:pPr algn="ctr" eaLnBrk="1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en-US" sz="1600" b="1" dirty="0">
                <a:latin typeface="Arial" panose="020B0604020202020204" pitchFamily="34" charset="0"/>
              </a:rPr>
              <a:t>After Reclamation in 1999</a:t>
            </a:r>
          </a:p>
        </p:txBody>
      </p:sp>
      <p:pic>
        <p:nvPicPr>
          <p:cNvPr id="13" name="Picture 8" descr="otp1999enh">
            <a:extLst>
              <a:ext uri="{FF2B5EF4-FFF2-40B4-BE49-F238E27FC236}">
                <a16:creationId xmlns:a16="http://schemas.microsoft.com/office/drawing/2014/main" id="{49644770-95D2-48AC-874F-9CB85A246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8000"/>
          </a:blip>
          <a:srcRect/>
          <a:stretch>
            <a:fillRect/>
          </a:stretch>
        </p:blipFill>
        <p:spPr bwMode="auto">
          <a:xfrm>
            <a:off x="6657521" y="1838584"/>
            <a:ext cx="4836439" cy="323268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Rectangle 9">
            <a:extLst>
              <a:ext uri="{FF2B5EF4-FFF2-40B4-BE49-F238E27FC236}">
                <a16:creationId xmlns:a16="http://schemas.microsoft.com/office/drawing/2014/main" id="{2FD8731A-EF17-42B1-97C0-FD013CDB21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599" y="5960919"/>
            <a:ext cx="809105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None/>
            </a:pPr>
            <a:r>
              <a:rPr lang="en-US" altLang="en-US" sz="2000" dirty="0"/>
              <a:t>Nearly 1 million cubic yards of tailings were removed from the OTP, Rex Flats and </a:t>
            </a:r>
            <a:r>
              <a:rPr lang="en-US" altLang="en-US" sz="2000" dirty="0" err="1"/>
              <a:t>Maloit</a:t>
            </a:r>
            <a:r>
              <a:rPr lang="en-US" altLang="en-US" sz="2000" dirty="0"/>
              <a:t> Park and placed in the CTP between 1988 and 1996.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AD1A08-6987-480C-AC5C-0E6CBB8A6C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632" y="1937657"/>
            <a:ext cx="4584589" cy="31336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advTm="25016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>
            <a:extLst>
              <a:ext uri="{FF2B5EF4-FFF2-40B4-BE49-F238E27FC236}">
                <a16:creationId xmlns:a16="http://schemas.microsoft.com/office/drawing/2014/main" id="{E6E52323-95E0-4764-8AE3-0BF8BE0E5B4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816864" y="295275"/>
            <a:ext cx="10871200" cy="92392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Before and After. . .</a:t>
            </a:r>
            <a:br>
              <a:rPr lang="en-US" dirty="0"/>
            </a:br>
            <a:r>
              <a:rPr lang="en-US" sz="3200" dirty="0"/>
              <a:t>Consolidated Tailings Pile Reclamation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4100" name="Text Box 4">
            <a:extLst>
              <a:ext uri="{FF2B5EF4-FFF2-40B4-BE49-F238E27FC236}">
                <a16:creationId xmlns:a16="http://schemas.microsoft.com/office/drawing/2014/main" id="{C9335670-91DF-476F-B115-9DC696414B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8767" y="5333404"/>
            <a:ext cx="3132138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en-US" sz="1600" b="1" dirty="0">
                <a:latin typeface="Arial" panose="020B0604020202020204" pitchFamily="34" charset="0"/>
              </a:rPr>
              <a:t>The Consolidated Tailings Pile</a:t>
            </a:r>
          </a:p>
          <a:p>
            <a:pPr algn="ctr" eaLnBrk="1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en-US" sz="1600" b="1" dirty="0">
                <a:latin typeface="Arial" panose="020B0604020202020204" pitchFamily="34" charset="0"/>
              </a:rPr>
              <a:t>In 1989</a:t>
            </a:r>
          </a:p>
        </p:txBody>
      </p:sp>
      <p:sp>
        <p:nvSpPr>
          <p:cNvPr id="4101" name="Text Box 7">
            <a:extLst>
              <a:ext uri="{FF2B5EF4-FFF2-40B4-BE49-F238E27FC236}">
                <a16:creationId xmlns:a16="http://schemas.microsoft.com/office/drawing/2014/main" id="{10371564-8245-4876-8311-4834C52CA6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1096" y="5333404"/>
            <a:ext cx="313213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en-US" sz="1600" b="1" dirty="0">
                <a:latin typeface="Arial" panose="020B0604020202020204" pitchFamily="34" charset="0"/>
              </a:rPr>
              <a:t>The Consolidated Tailings Pile</a:t>
            </a:r>
          </a:p>
          <a:p>
            <a:pPr algn="ctr" eaLnBrk="1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en-US" sz="1600" b="1" dirty="0">
                <a:latin typeface="Arial" panose="020B0604020202020204" pitchFamily="34" charset="0"/>
              </a:rPr>
              <a:t>After Reclamation</a:t>
            </a:r>
          </a:p>
          <a:p>
            <a:pPr algn="ctr" eaLnBrk="1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en-US" sz="1600" b="1" dirty="0">
                <a:latin typeface="Arial" panose="020B0604020202020204" pitchFamily="34" charset="0"/>
              </a:rPr>
              <a:t>1999</a:t>
            </a:r>
          </a:p>
        </p:txBody>
      </p:sp>
      <p:pic>
        <p:nvPicPr>
          <p:cNvPr id="22536" name="Picture 8" descr="ctpabove1999enh">
            <a:extLst>
              <a:ext uri="{FF2B5EF4-FFF2-40B4-BE49-F238E27FC236}">
                <a16:creationId xmlns:a16="http://schemas.microsoft.com/office/drawing/2014/main" id="{BBE6CF64-E8B9-4812-BB55-BC003EA03B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lum bright="12000"/>
          </a:blip>
          <a:srcRect r="547" b="4808"/>
          <a:stretch/>
        </p:blipFill>
        <p:spPr bwMode="auto">
          <a:xfrm>
            <a:off x="6252464" y="1793544"/>
            <a:ext cx="5250272" cy="336967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large mountain in the background&#10;&#10;Description automatically generated">
            <a:extLst>
              <a:ext uri="{FF2B5EF4-FFF2-40B4-BE49-F238E27FC236}">
                <a16:creationId xmlns:a16="http://schemas.microsoft.com/office/drawing/2014/main" id="{41563C87-B8DD-44B5-B59A-D762E92B10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64" y="1950496"/>
            <a:ext cx="5055944" cy="32127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advTm="15156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>
            <a:extLst>
              <a:ext uri="{FF2B5EF4-FFF2-40B4-BE49-F238E27FC236}">
                <a16:creationId xmlns:a16="http://schemas.microsoft.com/office/drawing/2014/main" id="{E6E52323-95E0-4764-8AE3-0BF8BE0E5B4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816864" y="295275"/>
            <a:ext cx="10871200" cy="92392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Before and After. . .</a:t>
            </a:r>
            <a:br>
              <a:rPr lang="en-US" dirty="0"/>
            </a:br>
            <a:r>
              <a:rPr lang="en-US" sz="3200" dirty="0"/>
              <a:t>Consolidated Tailings Pile Reclamation</a:t>
            </a:r>
            <a:br>
              <a:rPr lang="en-US" sz="3200" dirty="0"/>
            </a:br>
            <a:endParaRPr lang="en-US" sz="3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2781E5A-ADA0-4F3F-8139-BEEF3794BE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1396" b="23443"/>
          <a:stretch/>
        </p:blipFill>
        <p:spPr>
          <a:xfrm>
            <a:off x="816864" y="1864016"/>
            <a:ext cx="4885914" cy="44224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C0E009-A3E6-4115-A393-61891E079A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527" t="18638" r="302"/>
          <a:stretch/>
        </p:blipFill>
        <p:spPr>
          <a:xfrm>
            <a:off x="6096000" y="1620982"/>
            <a:ext cx="5406736" cy="4940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295084"/>
      </p:ext>
    </p:extLst>
  </p:cSld>
  <p:clrMapOvr>
    <a:masterClrMapping/>
  </p:clrMapOvr>
  <p:transition advTm="15156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3">
            <a:extLst>
              <a:ext uri="{FF2B5EF4-FFF2-40B4-BE49-F238E27FC236}">
                <a16:creationId xmlns:a16="http://schemas.microsoft.com/office/drawing/2014/main" id="{5A768B1C-14E2-4DD7-8DFF-C5B8F20BD509}"/>
              </a:ext>
            </a:extLst>
          </p:cNvPr>
          <p:cNvGraphicFramePr>
            <a:graphicFrameLocks noGrp="1" noChangeAspect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449267285"/>
              </p:ext>
            </p:extLst>
          </p:nvPr>
        </p:nvGraphicFramePr>
        <p:xfrm>
          <a:off x="7089569" y="151812"/>
          <a:ext cx="4953241" cy="66489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56" name="Photo Editor Photo" r:id="rId4" imgW="10876190" imgH="14603863" progId="MSPhotoEd.3">
                  <p:embed/>
                </p:oleObj>
              </mc:Choice>
              <mc:Fallback>
                <p:oleObj name="Photo Editor Photo" r:id="rId4" imgW="10876190" imgH="14603863" progId="MSPhotoEd.3">
                  <p:embed/>
                  <p:pic>
                    <p:nvPicPr>
                      <p:cNvPr id="1026" name="Object 3">
                        <a:extLst>
                          <a:ext uri="{FF2B5EF4-FFF2-40B4-BE49-F238E27FC236}">
                            <a16:creationId xmlns:a16="http://schemas.microsoft.com/office/drawing/2014/main" id="{5A768B1C-14E2-4DD7-8DFF-C5B8F20BD50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9569" y="151812"/>
                        <a:ext cx="4953241" cy="66489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8" name="Text Box 4">
            <a:extLst>
              <a:ext uri="{FF2B5EF4-FFF2-40B4-BE49-F238E27FC236}">
                <a16:creationId xmlns:a16="http://schemas.microsoft.com/office/drawing/2014/main" id="{AD9C5ED6-CB1F-46BF-89FC-13D3072BEB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98369" y="3581400"/>
            <a:ext cx="1910861" cy="538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33400" indent="-5334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1000" b="1" dirty="0"/>
              <a:t>Eagle Mine Workings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1000" dirty="0"/>
              <a:t>Over 65 miles of tunnels located beneath Gilman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BFCE08-4540-4047-8076-33E94738BF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151812"/>
            <a:ext cx="6931561" cy="4883326"/>
          </a:xfrm>
          <a:prstGeom prst="rect">
            <a:avLst/>
          </a:prstGeom>
        </p:spPr>
      </p:pic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B22CE003-6CF6-4A01-A584-9CA4AF7B9F1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750"/>
          <a:stretch/>
        </p:blipFill>
        <p:spPr>
          <a:xfrm>
            <a:off x="149190" y="4964968"/>
            <a:ext cx="7176401" cy="17100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4350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>
            <a:extLst>
              <a:ext uri="{FF2B5EF4-FFF2-40B4-BE49-F238E27FC236}">
                <a16:creationId xmlns:a16="http://schemas.microsoft.com/office/drawing/2014/main" id="{992139FC-D609-46D0-83C9-A6F5E0E43C4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817563" y="117332"/>
            <a:ext cx="10871200" cy="890586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Before and After. . . . </a:t>
            </a:r>
            <a:br>
              <a:rPr lang="en-US" dirty="0"/>
            </a:br>
            <a:r>
              <a:rPr lang="en-US" sz="3200" dirty="0" err="1"/>
              <a:t>Maloit</a:t>
            </a:r>
            <a:r>
              <a:rPr lang="en-US" sz="3200" dirty="0"/>
              <a:t> Park Wetlands</a:t>
            </a:r>
          </a:p>
        </p:txBody>
      </p:sp>
      <p:sp>
        <p:nvSpPr>
          <p:cNvPr id="5124" name="Text Box 4">
            <a:extLst>
              <a:ext uri="{FF2B5EF4-FFF2-40B4-BE49-F238E27FC236}">
                <a16:creationId xmlns:a16="http://schemas.microsoft.com/office/drawing/2014/main" id="{9F772026-B261-48DC-8DA4-18A544D973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8982" y="5348254"/>
            <a:ext cx="2230437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en-US" sz="1600" b="1" dirty="0" err="1">
                <a:latin typeface="Arial" panose="020B0604020202020204" pitchFamily="34" charset="0"/>
              </a:rPr>
              <a:t>Maloit</a:t>
            </a:r>
            <a:r>
              <a:rPr lang="en-US" altLang="en-US" sz="1600" b="1" dirty="0">
                <a:latin typeface="Arial" panose="020B0604020202020204" pitchFamily="34" charset="0"/>
              </a:rPr>
              <a:t> Park Wetlands</a:t>
            </a:r>
          </a:p>
          <a:p>
            <a:pPr algn="ctr" eaLnBrk="1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en-US" sz="1600" b="1" dirty="0">
                <a:latin typeface="Arial" panose="020B0604020202020204" pitchFamily="34" charset="0"/>
              </a:rPr>
              <a:t>In 1993</a:t>
            </a:r>
          </a:p>
        </p:txBody>
      </p:sp>
      <p:sp>
        <p:nvSpPr>
          <p:cNvPr id="5125" name="Text Box 7">
            <a:extLst>
              <a:ext uri="{FF2B5EF4-FFF2-40B4-BE49-F238E27FC236}">
                <a16:creationId xmlns:a16="http://schemas.microsoft.com/office/drawing/2014/main" id="{54D98E8B-0AAA-457F-BF7B-6895BD6F15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5929" y="5348254"/>
            <a:ext cx="22304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en-US" sz="1600" b="1" dirty="0" err="1">
                <a:latin typeface="Arial" panose="020B0604020202020204" pitchFamily="34" charset="0"/>
              </a:rPr>
              <a:t>Maloit</a:t>
            </a:r>
            <a:r>
              <a:rPr lang="en-US" altLang="en-US" sz="1600" b="1" dirty="0">
                <a:latin typeface="Arial" panose="020B0604020202020204" pitchFamily="34" charset="0"/>
              </a:rPr>
              <a:t> Park Wetlands</a:t>
            </a:r>
          </a:p>
          <a:p>
            <a:pPr algn="ctr" eaLnBrk="1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en-US" sz="1600" b="1" dirty="0">
                <a:latin typeface="Arial" panose="020B0604020202020204" pitchFamily="34" charset="0"/>
              </a:rPr>
              <a:t>After Remediation</a:t>
            </a:r>
          </a:p>
          <a:p>
            <a:pPr algn="ctr" eaLnBrk="1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en-US" sz="1600" b="1" dirty="0">
                <a:latin typeface="Arial" panose="020B0604020202020204" pitchFamily="34" charset="0"/>
              </a:rPr>
              <a:t>1999</a:t>
            </a:r>
          </a:p>
        </p:txBody>
      </p:sp>
      <p:pic>
        <p:nvPicPr>
          <p:cNvPr id="23560" name="Picture 8" descr="maloitpark1999zoomenh">
            <a:extLst>
              <a:ext uri="{FF2B5EF4-FFF2-40B4-BE49-F238E27FC236}">
                <a16:creationId xmlns:a16="http://schemas.microsoft.com/office/drawing/2014/main" id="{696A9E66-4402-411B-A173-05B257880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8000"/>
          </a:blip>
          <a:srcRect/>
          <a:stretch>
            <a:fillRect/>
          </a:stretch>
        </p:blipFill>
        <p:spPr bwMode="auto">
          <a:xfrm>
            <a:off x="6547860" y="1806006"/>
            <a:ext cx="4826577" cy="341196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field with a mountain in the background&#10;&#10;Description automatically generated">
            <a:extLst>
              <a:ext uri="{FF2B5EF4-FFF2-40B4-BE49-F238E27FC236}">
                <a16:creationId xmlns:a16="http://schemas.microsoft.com/office/drawing/2014/main" id="{6AD4F4A7-326F-4126-8ECB-722CF91EB7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63" y="1810007"/>
            <a:ext cx="5133277" cy="34079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advTm="7016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5504AB2-A545-4CE8-8F35-D0A04497F173}"/>
              </a:ext>
            </a:extLst>
          </p:cNvPr>
          <p:cNvSpPr/>
          <p:nvPr/>
        </p:nvSpPr>
        <p:spPr>
          <a:xfrm>
            <a:off x="7148945" y="0"/>
            <a:ext cx="5043055" cy="19727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5E0D96-375C-4C49-96CD-4C7E57679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to Site Completion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971753-C2C1-4A6D-85B6-086FB65DDCBB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Lodge CD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Permits &gt; PEDs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GW determination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SWRAU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Site deletion</a:t>
            </a:r>
          </a:p>
        </p:txBody>
      </p: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7D973C2D-98F0-42D7-A7F9-0875C9FBBA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5834" y="762000"/>
            <a:ext cx="4240138" cy="6199598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0F9E7DCC-209E-4984-A3A8-214C43C71219}"/>
              </a:ext>
            </a:extLst>
          </p:cNvPr>
          <p:cNvSpPr/>
          <p:nvPr/>
        </p:nvSpPr>
        <p:spPr>
          <a:xfrm>
            <a:off x="7631712" y="3552187"/>
            <a:ext cx="1082040" cy="39624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O&amp;F, O&amp;M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9D99A77-6DCF-469E-BAB5-F3F00A234696}"/>
              </a:ext>
            </a:extLst>
          </p:cNvPr>
          <p:cNvSpPr/>
          <p:nvPr/>
        </p:nvSpPr>
        <p:spPr>
          <a:xfrm>
            <a:off x="10787194" y="2838313"/>
            <a:ext cx="1082040" cy="39624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SWRAU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B9FDF0B-82ED-4860-B98C-FD23ADEA1775}"/>
              </a:ext>
            </a:extLst>
          </p:cNvPr>
          <p:cNvSpPr/>
          <p:nvPr/>
        </p:nvSpPr>
        <p:spPr>
          <a:xfrm>
            <a:off x="9705154" y="3948427"/>
            <a:ext cx="1082040" cy="39624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Achieved 2001</a:t>
            </a:r>
          </a:p>
        </p:txBody>
      </p:sp>
    </p:spTree>
    <p:extLst>
      <p:ext uri="{BB962C8B-B14F-4D97-AF65-F5344CB8AC3E}">
        <p14:creationId xmlns:p14="http://schemas.microsoft.com/office/powerpoint/2010/main" val="508358764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08C9DF3-685F-478B-B2C3-9723FFBD670F}"/>
              </a:ext>
            </a:extLst>
          </p:cNvPr>
          <p:cNvSpPr/>
          <p:nvPr/>
        </p:nvSpPr>
        <p:spPr>
          <a:xfrm>
            <a:off x="3751119" y="0"/>
            <a:ext cx="8440882" cy="19727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39D5A7-327C-4F2C-9599-E301C539C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3CD60C4-3E82-4240-8643-78759DBDC32C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3"/>
          <a:stretch>
            <a:fillRect/>
          </a:stretch>
        </p:blipFill>
        <p:spPr>
          <a:xfrm>
            <a:off x="6197125" y="2362200"/>
            <a:ext cx="5992473" cy="4495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06C136-623A-4930-AA12-0FBA1E9374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843" b="4514"/>
          <a:stretch/>
        </p:blipFill>
        <p:spPr>
          <a:xfrm>
            <a:off x="0" y="2362198"/>
            <a:ext cx="6474513" cy="4495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DBE74AF-C8DD-447A-A759-553C260A83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5053" y="0"/>
            <a:ext cx="4553013" cy="3414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8533365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FA3DD38-4CD5-4CC8-915B-0CDE023FE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Site Climate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17138FD-B856-4832-B2CB-8F6C540FD641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94426" y="1662545"/>
            <a:ext cx="7991143" cy="4495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5CD258E-8AC0-4B23-8528-315E8D30A6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4257" y="2346313"/>
            <a:ext cx="6261135" cy="425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933331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8064D-CF52-48D6-BA7C-61187E56A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Mining History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029F6E-ACBF-4B79-98E6-C023BF7AE5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864" y="1596465"/>
            <a:ext cx="4055388" cy="5266402"/>
          </a:xfrm>
          <a:prstGeom prst="rect">
            <a:avLst/>
          </a:prstGeom>
        </p:spPr>
      </p:pic>
      <p:pic>
        <p:nvPicPr>
          <p:cNvPr id="4" name="Picture 3" descr="A picture containing truck, outdoor, car, transport&#10;&#10;Description automatically generated">
            <a:extLst>
              <a:ext uri="{FF2B5EF4-FFF2-40B4-BE49-F238E27FC236}">
                <a16:creationId xmlns:a16="http://schemas.microsoft.com/office/drawing/2014/main" id="{25145051-86B8-4825-BDD0-504A800C74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252" y="1731228"/>
            <a:ext cx="4527391" cy="33955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58F061-4CBD-41A0-8289-588722827C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9750" y="3309986"/>
            <a:ext cx="4529655" cy="33955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33466649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DE0864B2-AAA2-4707-BFFC-8B4D1418E87B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Gilman</a:t>
            </a:r>
          </a:p>
        </p:txBody>
      </p:sp>
      <p:pic>
        <p:nvPicPr>
          <p:cNvPr id="20483" name="Picture 3" descr="P9060034">
            <a:extLst>
              <a:ext uri="{FF2B5EF4-FFF2-40B4-BE49-F238E27FC236}">
                <a16:creationId xmlns:a16="http://schemas.microsoft.com/office/drawing/2014/main" id="{E8B14BDC-9AD8-48B5-A140-8E0A66C4E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3223127" y="1951436"/>
            <a:ext cx="5727151" cy="4295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6FAA4A1-7D8C-46CC-A98B-3847D2CD2AC2}"/>
              </a:ext>
            </a:extLst>
          </p:cNvPr>
          <p:cNvGrpSpPr/>
          <p:nvPr/>
        </p:nvGrpSpPr>
        <p:grpSpPr>
          <a:xfrm>
            <a:off x="9086838" y="1951436"/>
            <a:ext cx="3071062" cy="4899806"/>
            <a:chOff x="9105434" y="151320"/>
            <a:chExt cx="3071062" cy="489980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F90D90B-BE4B-461D-88BE-9B213EA86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616350" y="640404"/>
              <a:ext cx="3912670" cy="293450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99C78EB-64DE-4F13-8704-F68C9E4DF68F}"/>
                </a:ext>
              </a:extLst>
            </p:cNvPr>
            <p:cNvSpPr txBox="1"/>
            <p:nvPr/>
          </p:nvSpPr>
          <p:spPr>
            <a:xfrm>
              <a:off x="9105434" y="4097019"/>
              <a:ext cx="307106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Outbuilding full of abandoned drill cores in Gilman. This one building contained multiple rooms full of cores. (2019)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D88AE13-EF61-4DE6-AB6A-11F35B0E808E}"/>
              </a:ext>
            </a:extLst>
          </p:cNvPr>
          <p:cNvGrpSpPr/>
          <p:nvPr/>
        </p:nvGrpSpPr>
        <p:grpSpPr>
          <a:xfrm>
            <a:off x="170660" y="1945463"/>
            <a:ext cx="3003589" cy="4528005"/>
            <a:chOff x="163318" y="2242014"/>
            <a:chExt cx="3003589" cy="4528005"/>
          </a:xfrm>
        </p:grpSpPr>
        <p:pic>
          <p:nvPicPr>
            <p:cNvPr id="6" name="Picture 5" descr="A picture containing indoor, building, wall, sitting&#10;&#10;Description automatically generated">
              <a:extLst>
                <a:ext uri="{FF2B5EF4-FFF2-40B4-BE49-F238E27FC236}">
                  <a16:creationId xmlns:a16="http://schemas.microsoft.com/office/drawing/2014/main" id="{95818693-3337-45D3-89F8-71F9E1636C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-337280" y="2742612"/>
              <a:ext cx="4004785" cy="300358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5BD0CB7-B069-4DBA-8010-A581A7C3AE51}"/>
                </a:ext>
              </a:extLst>
            </p:cNvPr>
            <p:cNvSpPr txBox="1"/>
            <p:nvPr/>
          </p:nvSpPr>
          <p:spPr>
            <a:xfrm>
              <a:off x="312762" y="6246799"/>
              <a:ext cx="27046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Shaft elevators – miners’ entrance into mine</a:t>
              </a:r>
            </a:p>
          </p:txBody>
        </p:sp>
      </p:grpSp>
    </p:spTree>
  </p:cSld>
  <p:clrMapOvr>
    <a:masterClrMapping/>
  </p:clrMapOvr>
  <p:transition advTm="24547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94A64B4A-9607-4736-A08D-B5C24085A84A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dirty="0"/>
              <a:t>Mine Waste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A85D30-FA30-48CE-A779-913AF51F51DA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3166689" cy="2202873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kern="0" dirty="0"/>
              <a:t>Waste Rock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kern="0" dirty="0"/>
              <a:t>Roaster Waste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kern="0" dirty="0"/>
              <a:t>Tailings 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kern="0" dirty="0"/>
              <a:t>Acid Mine Drainage (AMD)</a:t>
            </a:r>
          </a:p>
          <a:p>
            <a:endParaRPr lang="en-US" dirty="0"/>
          </a:p>
        </p:txBody>
      </p:sp>
      <p:pic>
        <p:nvPicPr>
          <p:cNvPr id="5" name="Picture 4" descr="rp">
            <a:extLst>
              <a:ext uri="{FF2B5EF4-FFF2-40B4-BE49-F238E27FC236}">
                <a16:creationId xmlns:a16="http://schemas.microsoft.com/office/drawing/2014/main" id="{BA911A9A-C278-4507-A585-40D1875CB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2000" contrast="18000"/>
          </a:blip>
          <a:srcRect/>
          <a:stretch>
            <a:fillRect/>
          </a:stretch>
        </p:blipFill>
        <p:spPr bwMode="auto">
          <a:xfrm>
            <a:off x="9070783" y="1784382"/>
            <a:ext cx="2839668" cy="43330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010A375-0BBB-4CD4-B765-A9D9530D0A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70783" y="6117391"/>
            <a:ext cx="3190490" cy="512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defRPr/>
            </a:pPr>
            <a:r>
              <a:rPr lang="en-US" sz="1800" kern="0" dirty="0">
                <a:latin typeface="+mn-lt"/>
                <a:cs typeface="Times New Roman" pitchFamily="18" charset="0"/>
              </a:rPr>
              <a:t>Roaster Pile 4 in Belden</a:t>
            </a:r>
          </a:p>
        </p:txBody>
      </p:sp>
      <p:pic>
        <p:nvPicPr>
          <p:cNvPr id="8" name="Picture 3" descr="P9060034">
            <a:extLst>
              <a:ext uri="{FF2B5EF4-FFF2-40B4-BE49-F238E27FC236}">
                <a16:creationId xmlns:a16="http://schemas.microsoft.com/office/drawing/2014/main" id="{76FA6C7C-C787-42F0-96D1-C72CF84FF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83553" y="1784382"/>
            <a:ext cx="4840246" cy="3623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5157250-DC5B-444F-B203-072FAD854D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7829" y="3803073"/>
            <a:ext cx="4079632" cy="2659046"/>
          </a:xfrm>
          <a:prstGeom prst="rect">
            <a:avLst/>
          </a:prstGeom>
        </p:spPr>
      </p:pic>
    </p:spTree>
  </p:cSld>
  <p:clrMapOvr>
    <a:masterClrMapping/>
  </p:clrMapOvr>
  <p:transition advTm="34235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>
            <a:extLst>
              <a:ext uri="{FF2B5EF4-FFF2-40B4-BE49-F238E27FC236}">
                <a16:creationId xmlns:a16="http://schemas.microsoft.com/office/drawing/2014/main" id="{5BD1BE0B-2E5C-4154-9C74-85C76D1FF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Old Tailings Pile &amp; Rex Flats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2AE681B-2F8D-41E7-9DE3-ED3E2166E7ED}"/>
              </a:ext>
            </a:extLst>
          </p:cNvPr>
          <p:cNvGrpSpPr/>
          <p:nvPr/>
        </p:nvGrpSpPr>
        <p:grpSpPr>
          <a:xfrm>
            <a:off x="1380000" y="1600200"/>
            <a:ext cx="9000801" cy="5070304"/>
            <a:chOff x="1592260" y="976745"/>
            <a:chExt cx="10203587" cy="5747854"/>
          </a:xfrm>
        </p:grpSpPr>
        <p:pic>
          <p:nvPicPr>
            <p:cNvPr id="27" name="Content Placeholder 4" descr="airphoto10_85OTP.jpg">
              <a:extLst>
                <a:ext uri="{FF2B5EF4-FFF2-40B4-BE49-F238E27FC236}">
                  <a16:creationId xmlns:a16="http://schemas.microsoft.com/office/drawing/2014/main" id="{C326B21A-5468-4C8E-A216-7849C24DE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12000" contras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199909" y="976745"/>
              <a:ext cx="5595938" cy="574785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2D5CC294-ECE5-4DB5-8E87-33A4E9819274}"/>
                </a:ext>
              </a:extLst>
            </p:cNvPr>
            <p:cNvCxnSpPr/>
            <p:nvPr/>
          </p:nvCxnSpPr>
          <p:spPr>
            <a:xfrm>
              <a:off x="4007694" y="1932176"/>
              <a:ext cx="2919046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EE58C2F-8C68-4DF0-9BA7-CA602FF73CAE}"/>
                </a:ext>
              </a:extLst>
            </p:cNvPr>
            <p:cNvSpPr txBox="1"/>
            <p:nvPr/>
          </p:nvSpPr>
          <p:spPr>
            <a:xfrm>
              <a:off x="2081081" y="1747510"/>
              <a:ext cx="16414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Old Tailings Pile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8AD5901F-AE4A-4B15-9A2A-056F27F957A7}"/>
                </a:ext>
              </a:extLst>
            </p:cNvPr>
            <p:cNvCxnSpPr/>
            <p:nvPr/>
          </p:nvCxnSpPr>
          <p:spPr>
            <a:xfrm flipV="1">
              <a:off x="4752109" y="3221714"/>
              <a:ext cx="3311769" cy="16412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A869CB2-8148-464D-99EA-B4EAED79ED4B}"/>
                </a:ext>
              </a:extLst>
            </p:cNvPr>
            <p:cNvSpPr txBox="1"/>
            <p:nvPr/>
          </p:nvSpPr>
          <p:spPr>
            <a:xfrm>
              <a:off x="3573699" y="3201171"/>
              <a:ext cx="10038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Rex Flats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2E87585E-0303-4FBE-8A72-57F8296F6D21}"/>
                </a:ext>
              </a:extLst>
            </p:cNvPr>
            <p:cNvCxnSpPr/>
            <p:nvPr/>
          </p:nvCxnSpPr>
          <p:spPr>
            <a:xfrm flipV="1">
              <a:off x="4974109" y="3719945"/>
              <a:ext cx="2702908" cy="39272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986F6D2-91E0-4A21-B48F-C19A70FAE98B}"/>
                </a:ext>
              </a:extLst>
            </p:cNvPr>
            <p:cNvSpPr txBox="1"/>
            <p:nvPr/>
          </p:nvSpPr>
          <p:spPr>
            <a:xfrm>
              <a:off x="1592260" y="3929688"/>
              <a:ext cx="29852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Tailings Slurry Pipeline/Trestle</a:t>
              </a: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AD55B02D-DC9B-4EDF-BF29-3BC278E0B2F5}"/>
                </a:ext>
              </a:extLst>
            </p:cNvPr>
            <p:cNvCxnSpPr/>
            <p:nvPr/>
          </p:nvCxnSpPr>
          <p:spPr>
            <a:xfrm>
              <a:off x="5467217" y="4980176"/>
              <a:ext cx="1459523" cy="15240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E2D1F53-0F1E-43A1-978A-55E55F8F4020}"/>
                </a:ext>
              </a:extLst>
            </p:cNvPr>
            <p:cNvSpPr txBox="1"/>
            <p:nvPr/>
          </p:nvSpPr>
          <p:spPr>
            <a:xfrm>
              <a:off x="2955709" y="4748326"/>
              <a:ext cx="22397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Eagle Mine up canyon</a:t>
              </a:r>
            </a:p>
          </p:txBody>
        </p:sp>
      </p:grpSp>
      <p:sp>
        <p:nvSpPr>
          <p:cNvPr id="25604" name="Rectangle 3">
            <a:extLst>
              <a:ext uri="{FF2B5EF4-FFF2-40B4-BE49-F238E27FC236}">
                <a16:creationId xmlns:a16="http://schemas.microsoft.com/office/drawing/2014/main" id="{CA1E35AE-BBB5-448C-9D0F-FC6C1857708E}"/>
              </a:ext>
            </a:extLst>
          </p:cNvPr>
          <p:cNvSpPr>
            <a:spLocks noGrp="1" noChangeArrowheads="1"/>
          </p:cNvSpPr>
          <p:nvPr>
            <p:ph sz="quarter" idx="1"/>
          </p:nvPr>
        </p:nvSpPr>
        <p:spPr>
          <a:xfrm>
            <a:off x="9289473" y="5990596"/>
            <a:ext cx="1091328" cy="679908"/>
          </a:xfrm>
        </p:spPr>
        <p:txBody>
          <a:bodyPr>
            <a:normAutofit/>
          </a:bodyPr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3200" dirty="0">
                <a:solidFill>
                  <a:schemeClr val="bg1"/>
                </a:solidFill>
              </a:rPr>
              <a:t>1985</a:t>
            </a:r>
            <a:r>
              <a:rPr lang="en-US" altLang="en-US" sz="3200" dirty="0"/>
              <a:t> </a:t>
            </a:r>
          </a:p>
        </p:txBody>
      </p: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>
            <a:extLst>
              <a:ext uri="{FF2B5EF4-FFF2-40B4-BE49-F238E27FC236}">
                <a16:creationId xmlns:a16="http://schemas.microsoft.com/office/drawing/2014/main" id="{AE3D3454-534A-4C76-B527-F7C4642BD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New Tailings Pile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67A2E0A-8F44-4C5A-8FB1-ADC330D09CEC}"/>
              </a:ext>
            </a:extLst>
          </p:cNvPr>
          <p:cNvGrpSpPr/>
          <p:nvPr/>
        </p:nvGrpSpPr>
        <p:grpSpPr>
          <a:xfrm>
            <a:off x="1028273" y="1600200"/>
            <a:ext cx="9326163" cy="5097603"/>
            <a:chOff x="336625" y="403760"/>
            <a:chExt cx="11499793" cy="6285691"/>
          </a:xfrm>
        </p:grpSpPr>
        <p:pic>
          <p:nvPicPr>
            <p:cNvPr id="11" name="Picture 5" descr="airphoto10_85NTP.jpg">
              <a:extLst>
                <a:ext uri="{FF2B5EF4-FFF2-40B4-BE49-F238E27FC236}">
                  <a16:creationId xmlns:a16="http://schemas.microsoft.com/office/drawing/2014/main" id="{65E35217-CC0B-43C0-8007-A19A01020D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12000" contras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8489" y="403760"/>
              <a:ext cx="6177929" cy="628569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4F39F018-B09F-45F4-81C3-D08FDB7EDA77}"/>
                </a:ext>
              </a:extLst>
            </p:cNvPr>
            <p:cNvCxnSpPr>
              <a:cxnSpLocks/>
            </p:cNvCxnSpPr>
            <p:nvPr/>
          </p:nvCxnSpPr>
          <p:spPr>
            <a:xfrm>
              <a:off x="4097823" y="2030681"/>
              <a:ext cx="3977398" cy="28500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739224AE-C2B4-4DBC-A88B-EB295130576E}"/>
                </a:ext>
              </a:extLst>
            </p:cNvPr>
            <p:cNvCxnSpPr>
              <a:cxnSpLocks/>
              <a:stCxn id="15" idx="3"/>
            </p:cNvCxnSpPr>
            <p:nvPr/>
          </p:nvCxnSpPr>
          <p:spPr>
            <a:xfrm>
              <a:off x="4919301" y="3305089"/>
              <a:ext cx="4379078" cy="62564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9BB4F88-0432-47CE-8565-ED13CB4AD6EC}"/>
                </a:ext>
              </a:extLst>
            </p:cNvPr>
            <p:cNvSpPr txBox="1"/>
            <p:nvPr/>
          </p:nvSpPr>
          <p:spPr>
            <a:xfrm>
              <a:off x="336625" y="1790473"/>
              <a:ext cx="4305104" cy="796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New Tailings Pile</a:t>
              </a:r>
            </a:p>
            <a:p>
              <a:r>
                <a:rPr lang="en-US" dirty="0"/>
                <a:t>(now Consolidated Tailings Pile)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4D051CD-7F3E-48B3-B2DB-1B4D4A5CEB52}"/>
                </a:ext>
              </a:extLst>
            </p:cNvPr>
            <p:cNvSpPr txBox="1"/>
            <p:nvPr/>
          </p:nvSpPr>
          <p:spPr>
            <a:xfrm>
              <a:off x="2076731" y="2906603"/>
              <a:ext cx="2842571" cy="796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Area of Current Water Treatment Plant</a:t>
              </a:r>
            </a:p>
          </p:txBody>
        </p:sp>
      </p:grpSp>
      <p:sp>
        <p:nvSpPr>
          <p:cNvPr id="19" name="Rectangle 3">
            <a:extLst>
              <a:ext uri="{FF2B5EF4-FFF2-40B4-BE49-F238E27FC236}">
                <a16:creationId xmlns:a16="http://schemas.microsoft.com/office/drawing/2014/main" id="{0CAD13C1-CE4F-4405-9E23-6EB0B49F2ACB}"/>
              </a:ext>
            </a:extLst>
          </p:cNvPr>
          <p:cNvSpPr txBox="1">
            <a:spLocks noChangeArrowheads="1"/>
          </p:cNvSpPr>
          <p:nvPr/>
        </p:nvSpPr>
        <p:spPr>
          <a:xfrm>
            <a:off x="9263108" y="6017895"/>
            <a:ext cx="1091328" cy="67990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r>
              <a:rPr lang="en-US" altLang="en-US" sz="3200" dirty="0">
                <a:solidFill>
                  <a:schemeClr val="bg1"/>
                </a:solidFill>
              </a:rPr>
              <a:t>1985</a:t>
            </a:r>
            <a:r>
              <a:rPr lang="en-US" altLang="en-US" sz="3200" dirty="0"/>
              <a:t> </a:t>
            </a:r>
          </a:p>
        </p:txBody>
      </p:sp>
    </p:spTree>
  </p:cSld>
  <p:clrMapOvr>
    <a:masterClrMapping/>
  </p:clrMapOvr>
  <p:transition>
    <p:fade/>
  </p:transition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Blank">
  <a:themeElements>
    <a:clrScheme name="Ramboll">
      <a:dk1>
        <a:srgbClr val="333333"/>
      </a:dk1>
      <a:lt1>
        <a:srgbClr val="FFFFFF"/>
      </a:lt1>
      <a:dk2>
        <a:srgbClr val="009DF0"/>
      </a:dk2>
      <a:lt2>
        <a:srgbClr val="797766"/>
      </a:lt2>
      <a:accent1>
        <a:srgbClr val="ADDDFF"/>
      </a:accent1>
      <a:accent2>
        <a:srgbClr val="3AA551"/>
      </a:accent2>
      <a:accent3>
        <a:srgbClr val="A8D100"/>
      </a:accent3>
      <a:accent4>
        <a:srgbClr val="C40079"/>
      </a:accent4>
      <a:accent5>
        <a:srgbClr val="C63418"/>
      </a:accent5>
      <a:accent6>
        <a:srgbClr val="D0CFC9"/>
      </a:accent6>
      <a:hlink>
        <a:srgbClr val="009DF0"/>
      </a:hlink>
      <a:folHlink>
        <a:srgbClr val="ADDDFF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bg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 bwMode="auto">
        <a:noFill/>
        <a:ln w="9525">
          <a:noFill/>
          <a:miter lim="800000"/>
          <a:headEnd/>
          <a:tailEnd/>
        </a:ln>
        <a:effectLst/>
      </a:spPr>
      <a:bodyPr vert="horz" wrap="square" lIns="0" tIns="0" rIns="0" bIns="0" numCol="1" rtlCol="0" anchor="t" anchorCtr="0" compatLnSpc="1">
        <a:prstTxWarp prst="textNoShape">
          <a:avLst/>
        </a:prstTxWarp>
        <a:spAutoFit/>
      </a:bodyPr>
      <a:lstStyle>
        <a:defPPr marR="0" algn="l" defTabSz="457200" rtl="0" eaLnBrk="0" fontAlgn="base" latinLnBrk="0" hangingPunct="0">
          <a:spcBef>
            <a:spcPct val="0"/>
          </a:spcBef>
          <a:buClrTx/>
          <a:buSzTx/>
          <a:tabLst/>
          <a:defRPr kumimoji="0" sz="1800" b="0" i="0" u="none" strike="noStrike" kern="1200" cap="none" spc="0" normalizeH="0" baseline="0" noProof="0" dirty="0" err="1" smtClean="0">
            <a:ln>
              <a:noFill/>
            </a:ln>
            <a:solidFill>
              <a:schemeClr val="tx1"/>
            </a:solidFill>
            <a:effectLst/>
            <a:uLnTx/>
            <a:uFillTx/>
            <a:latin typeface="Verdana"/>
            <a:ea typeface="Verdana" pitchFamily="34" charset="0"/>
            <a:cs typeface="Verdana" pitchFamily="34" charset="0"/>
          </a:defRPr>
        </a:defPPr>
      </a:lstStyle>
    </a:txDef>
  </a:objectDefaults>
  <a:extraClrSchemeLst/>
  <a:custClrLst>
    <a:custClr name="Black">
      <a:srgbClr val="333333"/>
    </a:custClr>
    <a:custClr name="Dark Grey">
      <a:srgbClr val="797766"/>
    </a:custClr>
    <a:custClr name="Cyan">
      <a:srgbClr val="009DF0"/>
    </a:custClr>
    <a:custClr name="Light Blue">
      <a:srgbClr val="ADDDFF"/>
    </a:custClr>
    <a:custClr name="Green">
      <a:srgbClr val="3AA551"/>
    </a:custClr>
    <a:custClr name="Lime Green">
      <a:srgbClr val="A8D100"/>
    </a:custClr>
    <a:custClr name="Magenta">
      <a:srgbClr val="C40079"/>
    </a:custClr>
    <a:custClr name="Warm Red">
      <a:srgbClr val="C63418"/>
    </a:custClr>
    <a:custClr name="Light Grey">
      <a:srgbClr val="D0CFC9"/>
    </a:custClr>
    <a:custClr name="Dark Blue">
      <a:srgbClr val="006FAD"/>
    </a:custClr>
    <a:custClr name="White">
      <a:srgbClr val="FFFFFF"/>
    </a:custClr>
    <a:custClr name="65% Dark Grey">
      <a:srgbClr val="A8A69B"/>
    </a:custClr>
    <a:custClr name="65% Cyan">
      <a:srgbClr val="59BFF5"/>
    </a:custClr>
    <a:custClr name="65% Light Blue">
      <a:srgbClr val="CAE9FF"/>
    </a:custClr>
    <a:custClr name="65% Green">
      <a:srgbClr val="7FC48E"/>
    </a:custClr>
    <a:custClr name="65% Lime Green">
      <a:srgbClr val="C6E159"/>
    </a:custClr>
    <a:custClr name="65% Magenta">
      <a:srgbClr val="D959A8"/>
    </a:custClr>
    <a:custClr name="65% Warm Red">
      <a:srgbClr val="DA7B69"/>
    </a:custClr>
    <a:custClr name="65% Light Grey">
      <a:srgbClr val="E0E0DC"/>
    </a:custClr>
    <a:custClr name="65% Dark Blue">
      <a:srgbClr val="59A1CA"/>
    </a:custClr>
    <a:custClr name="White">
      <a:srgbClr val="FFFFFF"/>
    </a:custClr>
    <a:custClr name="30% Dark Grey">
      <a:srgbClr val="D7D6D1"/>
    </a:custClr>
    <a:custClr name="30% Cyan">
      <a:srgbClr val="B2E1FA"/>
    </a:custClr>
    <a:custClr name="30% Light Blue">
      <a:srgbClr val="E6F5FF"/>
    </a:custClr>
    <a:custClr name="30% Green">
      <a:srgbClr val="C4E4CA"/>
    </a:custClr>
    <a:custClr name="30% Lime Green">
      <a:srgbClr val="E5F1B2"/>
    </a:custClr>
    <a:custClr name="30% Magenta">
      <a:srgbClr val="EDB2D7"/>
    </a:custClr>
    <a:custClr name="30% Warm Red">
      <a:srgbClr val="EEC2B9"/>
    </a:custClr>
    <a:custClr name="30% Light Grey">
      <a:srgbClr val="F6F6F4"/>
    </a:custClr>
    <a:custClr name="30% Dark Blue">
      <a:srgbClr val="B2D4E6"/>
    </a:custClr>
  </a:custClrLst>
  <a:extLst>
    <a:ext uri="{05A4C25C-085E-4340-85A3-A5531E510DB2}">
      <thm15:themeFamily xmlns:thm15="http://schemas.microsoft.com/office/thememl/2012/main" name="Ramboll Template.pptx" id="{18B1D9E1-3BFF-492D-AD3C-07E0527DBC54}" vid="{2725A123-54A8-4D51-A6DB-726BE0B36503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Source xmlns="http://schemas.microsoft.com/sharepoint/v3/fields" xsi:nil="true"/>
    <Language xmlns="http://schemas.microsoft.com/sharepoint/v3">English</Language>
    <j747ac98061d40f0aa7bd47e1db5675d xmlns="4ffa91fb-a0ff-4ac5-b2db-65c790d184a4">
      <Terms xmlns="http://schemas.microsoft.com/office/infopath/2007/PartnerControls"/>
    </j747ac98061d40f0aa7bd47e1db5675d>
    <e3f09c3df709400db2417a7161762d62 xmlns="4ffa91fb-a0ff-4ac5-b2db-65c790d184a4">
      <Terms xmlns="http://schemas.microsoft.com/office/infopath/2007/PartnerControls"/>
    </e3f09c3df709400db2417a7161762d62>
    <External_x0020_Contributor xmlns="4ffa91fb-a0ff-4ac5-b2db-65c790d184a4" xsi:nil="true"/>
    <TaxKeywordTaxHTField xmlns="4ffa91fb-a0ff-4ac5-b2db-65c790d184a4">
      <Terms xmlns="http://schemas.microsoft.com/office/infopath/2007/PartnerControls"/>
    </TaxKeywordTaxHTField>
    <Record xmlns="4ffa91fb-a0ff-4ac5-b2db-65c790d184a4">Shared</Record>
    <Rights xmlns="4ffa91fb-a0ff-4ac5-b2db-65c790d184a4" xsi:nil="true"/>
    <Document_x0020_Creation_x0020_Date xmlns="4ffa91fb-a0ff-4ac5-b2db-65c790d184a4">2019-12-17T00:07:04+00:00</Document_x0020_Creation_x0020_Date>
    <EPA_x0020_Office xmlns="4ffa91fb-a0ff-4ac5-b2db-65c790d184a4" xsi:nil="true"/>
    <CategoryDescription xmlns="http://schemas.microsoft.com/sharepoint.v3" xsi:nil="true"/>
    <Identifier xmlns="4ffa91fb-a0ff-4ac5-b2db-65c790d184a4" xsi:nil="true"/>
    <_Coverage xmlns="http://schemas.microsoft.com/sharepoint/v3/fields" xsi:nil="true"/>
    <Creator xmlns="4ffa91fb-a0ff-4ac5-b2db-65c790d184a4">
      <UserInfo>
        <DisplayName/>
        <AccountId xsi:nil="true"/>
        <AccountType/>
      </UserInfo>
    </Creator>
    <EPA_x0020_Related_x0020_Documents xmlns="4ffa91fb-a0ff-4ac5-b2db-65c790d184a4" xsi:nil="true"/>
    <EPA_x0020_Contributor xmlns="4ffa91fb-a0ff-4ac5-b2db-65c790d184a4">
      <UserInfo>
        <DisplayName/>
        <AccountId xsi:nil="true"/>
        <AccountType/>
      </UserInfo>
    </EPA_x0020_Contributor>
    <TaxCatchAll xmlns="4ffa91fb-a0ff-4ac5-b2db-65c790d184a4"/>
    <SharedWithUsers xmlns="9c226dbb-c291-49d2-a0d6-185ebd26b28e">
      <UserInfo>
        <DisplayName>Chergo, Jennifer</DisplayName>
        <AccountId>773</AccountId>
        <AccountType/>
      </UserInfo>
      <UserInfo>
        <DisplayName>Castelli, Kayleen</DisplayName>
        <AccountId>3656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597C37501FDF46A9A2AE70045A30E9" ma:contentTypeVersion="13" ma:contentTypeDescription="Create a new document." ma:contentTypeScope="" ma:versionID="ffc545b529148beb10bc1f391d242c67">
  <xsd:schema xmlns:xsd="http://www.w3.org/2001/XMLSchema" xmlns:xs="http://www.w3.org/2001/XMLSchema" xmlns:p="http://schemas.microsoft.com/office/2006/metadata/properties" xmlns:ns1="http://schemas.microsoft.com/sharepoint/v3" xmlns:ns2="4ffa91fb-a0ff-4ac5-b2db-65c790d184a4" xmlns:ns3="http://schemas.microsoft.com/sharepoint.v3" xmlns:ns4="http://schemas.microsoft.com/sharepoint/v3/fields" xmlns:ns5="9c226dbb-c291-49d2-a0d6-185ebd26b28e" xmlns:ns6="78710089-e657-412a-a81b-49bd7f6f8000" targetNamespace="http://schemas.microsoft.com/office/2006/metadata/properties" ma:root="true" ma:fieldsID="e9a25619e5f9d3bfe94f05eae0080bf1" ns1:_="" ns2:_="" ns3:_="" ns4:_="" ns5:_="" ns6:_="">
    <xsd:import namespace="http://schemas.microsoft.com/sharepoint/v3"/>
    <xsd:import namespace="4ffa91fb-a0ff-4ac5-b2db-65c790d184a4"/>
    <xsd:import namespace="http://schemas.microsoft.com/sharepoint.v3"/>
    <xsd:import namespace="http://schemas.microsoft.com/sharepoint/v3/fields"/>
    <xsd:import namespace="9c226dbb-c291-49d2-a0d6-185ebd26b28e"/>
    <xsd:import namespace="78710089-e657-412a-a81b-49bd7f6f8000"/>
    <xsd:element name="properties">
      <xsd:complexType>
        <xsd:sequence>
          <xsd:element name="documentManagement">
            <xsd:complexType>
              <xsd:all>
                <xsd:element ref="ns2:Document_x0020_Creation_x0020_Date" minOccurs="0"/>
                <xsd:element ref="ns2:Creator" minOccurs="0"/>
                <xsd:element ref="ns2:EPA_x0020_Office" minOccurs="0"/>
                <xsd:element ref="ns2:Record" minOccurs="0"/>
                <xsd:element ref="ns3:CategoryDescription" minOccurs="0"/>
                <xsd:element ref="ns2:Identifier" minOccurs="0"/>
                <xsd:element ref="ns2:EPA_x0020_Contributor" minOccurs="0"/>
                <xsd:element ref="ns2:External_x0020_Contributor" minOccurs="0"/>
                <xsd:element ref="ns4:_Coverage" minOccurs="0"/>
                <xsd:element ref="ns2:EPA_x0020_Related_x0020_Documents" minOccurs="0"/>
                <xsd:element ref="ns4:_Source" minOccurs="0"/>
                <xsd:element ref="ns2:Rights" minOccurs="0"/>
                <xsd:element ref="ns1:Language" minOccurs="0"/>
                <xsd:element ref="ns2:j747ac98061d40f0aa7bd47e1db5675d" minOccurs="0"/>
                <xsd:element ref="ns2:TaxKeywordTaxHTField" minOccurs="0"/>
                <xsd:element ref="ns2:TaxCatchAllLabel" minOccurs="0"/>
                <xsd:element ref="ns2:TaxCatchAll" minOccurs="0"/>
                <xsd:element ref="ns2:e3f09c3df709400db2417a7161762d62" minOccurs="0"/>
                <xsd:element ref="ns5:SharedWithUsers" minOccurs="0"/>
                <xsd:element ref="ns5:SharedWithDetails" minOccurs="0"/>
                <xsd:element ref="ns6:MediaServiceMetadata" minOccurs="0"/>
                <xsd:element ref="ns6:MediaServiceFastMetadata" minOccurs="0"/>
                <xsd:element ref="ns6:MediaServiceDateTaken" minOccurs="0"/>
                <xsd:element ref="ns6:MediaServiceAutoTags" minOccurs="0"/>
                <xsd:element ref="ns6:MediaServiceOCR" minOccurs="0"/>
                <xsd:element ref="ns6:MediaServiceGenerationTime" minOccurs="0"/>
                <xsd:element ref="ns6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Language" ma:index="17" nillable="true" ma:displayName="Language" ma:default="English" ma:description="Select the document language from the drop down." ma:format="Dropdown" ma:internalName="Language" ma:readOnly="false">
      <xsd:simpleType>
        <xsd:restriction base="dms:Choice">
          <xsd:enumeration value="Arabic (Saudi Arabia)"/>
          <xsd:enumeration value="Bulgarian (Bulgaria)"/>
          <xsd:enumeration value="Chinese (Hong Kong S.A.R.)"/>
          <xsd:enumeration value="Chinese (People's Republic of China)"/>
          <xsd:enumeration value="Chinese (Taiwan)"/>
          <xsd:enumeration value="Croatian (Croatia)"/>
          <xsd:enumeration value="Czech (Czech Republic)"/>
          <xsd:enumeration value="Danish (Denmark)"/>
          <xsd:enumeration value="Dutch (Netherlands)"/>
          <xsd:enumeration value="English"/>
          <xsd:enumeration value="Estonian (Estonia)"/>
          <xsd:enumeration value="Finnish (Finland)"/>
          <xsd:enumeration value="French (France)"/>
          <xsd:enumeration value="German (Germany)"/>
          <xsd:enumeration value="Greek (Greece)"/>
          <xsd:enumeration value="Hebrew (Israel)"/>
          <xsd:enumeration value="Hindi (India)"/>
          <xsd:enumeration value="Hungarian (Hungary)"/>
          <xsd:enumeration value="Indonesian (Indonesia)"/>
          <xsd:enumeration value="Italian (Italy)"/>
          <xsd:enumeration value="Japanese (Japan)"/>
          <xsd:enumeration value="Korean (Korea)"/>
          <xsd:enumeration value="Latvian (Latvia)"/>
          <xsd:enumeration value="Lithuanian (Lithuania)"/>
          <xsd:enumeration value="Malay (Malaysia)"/>
          <xsd:enumeration value="Norwegian (Bokmal) (Norway)"/>
          <xsd:enumeration value="Polish (Poland)"/>
          <xsd:enumeration value="Portuguese (Brazil)"/>
          <xsd:enumeration value="Portuguese (Portugal)"/>
          <xsd:enumeration value="Romanian (Romania)"/>
          <xsd:enumeration value="Russian (Russia)"/>
          <xsd:enumeration value="Serbian (Latin) (Serbia)"/>
          <xsd:enumeration value="Slovak (Slovakia)"/>
          <xsd:enumeration value="Slovenian (Slovenia)"/>
          <xsd:enumeration value="Spanish (Spain)"/>
          <xsd:enumeration value="Swedish (Sweden)"/>
          <xsd:enumeration value="Thai (Thailand)"/>
          <xsd:enumeration value="Turkish (Turkey)"/>
          <xsd:enumeration value="Ukrainian (Ukraine)"/>
          <xsd:enumeration value="Urdu (Islamic Republic of Pakistan)"/>
          <xsd:enumeration value="Vietnamese (Vietnam)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fa91fb-a0ff-4ac5-b2db-65c790d184a4" elementFormDefault="qualified">
    <xsd:import namespace="http://schemas.microsoft.com/office/2006/documentManagement/types"/>
    <xsd:import namespace="http://schemas.microsoft.com/office/infopath/2007/PartnerControls"/>
    <xsd:element name="Document_x0020_Creation_x0020_Date" ma:index="2" nillable="true" ma:displayName="Document Date" ma:default="[today]" ma:description="Enter the date this document was last modified. The upload date has been entered by default." ma:format="DateOnly" ma:internalName="Document_x0020_Creation_x0020_Date" ma:readOnly="false">
      <xsd:simpleType>
        <xsd:restriction base="dms:DateTime"/>
      </xsd:simpleType>
    </xsd:element>
    <xsd:element name="Creator" ma:index="3" nillable="true" ma:displayName="Creator" ma:description="Enter the person primarily responsible for the document. The name of the person uploading the document has been entered by default." ma:list="UserInfo" ma:SharePointGroup="0" ma:internalName="Creator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PA_x0020_Office" ma:index="4" nillable="true" ma:displayName="EPA Office" ma:description="Enter the EPA organization primarily responsible for the document. The office of the person uploading the document has been entered by default." ma:internalName="EPA_x0020_Office" ma:readOnly="false">
      <xsd:simpleType>
        <xsd:restriction base="dms:Text">
          <xsd:maxLength value="255"/>
        </xsd:restriction>
      </xsd:simpleType>
    </xsd:element>
    <xsd:element name="Record" ma:index="5" nillable="true" ma:displayName="Record" ma:default="Shared" ma:description="For documents that provide evidence of EPA decisions and actions, select &quot;Shared&quot; (open access) or &quot;Private&quot; (restricted access)." ma:format="Dropdown" ma:internalName="Record" ma:readOnly="false">
      <xsd:simpleType>
        <xsd:restriction base="dms:Choice">
          <xsd:enumeration value="None"/>
          <xsd:enumeration value="Shared"/>
          <xsd:enumeration value="Private"/>
        </xsd:restriction>
      </xsd:simpleType>
    </xsd:element>
    <xsd:element name="Identifier" ma:index="9" nillable="true" ma:displayName="Identifier" ma:description="Enter all EPA identification numbers applicable to this document, one on each line." ma:internalName="Identifier" ma:readOnly="false">
      <xsd:simpleType>
        <xsd:restriction base="dms:Note">
          <xsd:maxLength value="255"/>
        </xsd:restriction>
      </xsd:simpleType>
    </xsd:element>
    <xsd:element name="EPA_x0020_Contributor" ma:index="11" nillable="true" ma:displayName="EPA Contributor" ma:description="Enter an EPA person who contributed to the creation of the document but is not the primary author." ma:list="UserInfo" ma:SharePointGroup="0" ma:internalName="EPA_x0020_Contributor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xternal_x0020_Contributor" ma:index="12" nillable="true" ma:displayName="External Contributor" ma:description="Enter a non-EPA person who contributed to the creation of the document but is not the primary author." ma:internalName="External_x0020_Contributor" ma:readOnly="false">
      <xsd:simpleType>
        <xsd:restriction base="dms:Note">
          <xsd:maxLength value="255"/>
        </xsd:restriction>
      </xsd:simpleType>
    </xsd:element>
    <xsd:element name="EPA_x0020_Related_x0020_Documents" ma:index="14" nillable="true" ma:displayName="Other Related Documents" ma:description="Enter any related document." ma:internalName="EPA_x0020_Related_x0020_Documents" ma:readOnly="false">
      <xsd:simpleType>
        <xsd:restriction base="dms:Note">
          <xsd:maxLength value="255"/>
        </xsd:restriction>
      </xsd:simpleType>
    </xsd:element>
    <xsd:element name="Rights" ma:index="16" nillable="true" ma:displayName="Rights" ma:description="Enter information about intellectual property rights held over the document (e.g. copyright, patent, trademark)." ma:internalName="Rights" ma:readOnly="false">
      <xsd:simpleType>
        <xsd:restriction base="dms:Note">
          <xsd:maxLength value="255"/>
        </xsd:restriction>
      </xsd:simpleType>
    </xsd:element>
    <xsd:element name="j747ac98061d40f0aa7bd47e1db5675d" ma:index="19" nillable="true" ma:taxonomy="true" ma:internalName="j747ac98061d40f0aa7bd47e1db5675d" ma:taxonomyFieldName="Document_x0020_Type" ma:displayName="Document Type" ma:readOnly="false" ma:default="" ma:fieldId="{3747ac98-061d-40f0-aa7b-d47e1db5675d}" ma:sspId="29f62856-1543-49d4-a736-4569d363f533" ma:termSetId="e06cd6a9-a175-4da0-81cb-8dba7aa394a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KeywordTaxHTField" ma:index="21" nillable="true" ma:taxonomy="true" ma:internalName="TaxKeywordTaxHTField" ma:taxonomyFieldName="TaxKeyword" ma:displayName="Enterprise Keywords" ma:readOnly="false" ma:fieldId="{23f27201-bee3-471e-b2e7-b64fd8b7ca38}" ma:taxonomyMulti="true" ma:sspId="29f62856-1543-49d4-a736-4569d363f533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Label" ma:index="23" nillable="true" ma:displayName="Taxonomy Catch All Column1" ma:description="" ma:hidden="true" ma:list="{391e7e77-7663-4be1-bf91-9d23c2582279}" ma:internalName="TaxCatchAllLabel" ma:readOnly="true" ma:showField="CatchAllDataLabel" ma:web="2cf67fee-803d-4dcb-aa98-9877ac254af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" ma:index="24" nillable="true" ma:displayName="Taxonomy Catch All Column" ma:description="" ma:hidden="true" ma:list="{391e7e77-7663-4be1-bf91-9d23c2582279}" ma:internalName="TaxCatchAll" ma:showField="CatchAllData" ma:web="2cf67fee-803d-4dcb-aa98-9877ac254af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e3f09c3df709400db2417a7161762d62" ma:index="28" nillable="true" ma:taxonomy="true" ma:internalName="e3f09c3df709400db2417a7161762d62" ma:taxonomyFieldName="EPA_x0020_Subject" ma:displayName="EPA Subject" ma:readOnly="false" ma:default="" ma:fieldId="{e3f09c3d-f709-400d-b241-7a7161762d62}" ma:taxonomyMulti="true" ma:sspId="29f62856-1543-49d4-a736-4569d363f533" ma:termSetId="7a3d4ae0-7e62-45a2-a406-c6a8a6a8eee3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.v3" elementFormDefault="qualified">
    <xsd:import namespace="http://schemas.microsoft.com/office/2006/documentManagement/types"/>
    <xsd:import namespace="http://schemas.microsoft.com/office/infopath/2007/PartnerControls"/>
    <xsd:element name="CategoryDescription" ma:index="6" nillable="true" ma:displayName="Description" ma:description="Enter a brief description." ma:internalName="CategoryDescription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Coverage" ma:index="13" nillable="true" ma:displayName="Coverage" ma:description="Enter the geographic location, jurisdiction, or time period for which the document is relevant." ma:internalName="_Coverage" ma:readOnly="false">
      <xsd:simpleType>
        <xsd:restriction base="dms:Text">
          <xsd:maxLength value="255"/>
        </xsd:restriction>
      </xsd:simpleType>
    </xsd:element>
    <xsd:element name="_Source" ma:index="15" nillable="true" ma:displayName="Source" ma:description="Enter a source from which the document is derived." ma:internalName="_Source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226dbb-c291-49d2-a0d6-185ebd26b28e" elementFormDefault="qualified">
    <xsd:import namespace="http://schemas.microsoft.com/office/2006/documentManagement/types"/>
    <xsd:import namespace="http://schemas.microsoft.com/office/infopath/2007/PartnerControls"/>
    <xsd:element name="SharedWithUsers" ma:index="29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0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710089-e657-412a-a81b-49bd7f6f800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3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3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3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34" nillable="true" ma:displayName="Tags" ma:internalName="MediaServiceAutoTags" ma:readOnly="true">
      <xsd:simpleType>
        <xsd:restriction base="dms:Text"/>
      </xsd:simpleType>
    </xsd:element>
    <xsd:element name="MediaServiceOCR" ma:index="3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3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5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haredContentType xmlns="Microsoft.SharePoint.Taxonomy.ContentTypeSync" SourceId="29f62856-1543-49d4-a736-4569d363f533" ContentTypeId="0x0101" PreviousValue="false"/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9F82980-46E1-4A9D-A7AF-7FD8B4491916}">
  <ds:schemaRefs>
    <ds:schemaRef ds:uri="http://schemas.microsoft.com/office/2006/metadata/properties"/>
    <ds:schemaRef ds:uri="http://schemas.microsoft.com/office/infopath/2007/PartnerControls"/>
    <ds:schemaRef ds:uri="http://schemas.microsoft.com/sharepoint/v3/fields"/>
    <ds:schemaRef ds:uri="http://schemas.microsoft.com/sharepoint/v3"/>
    <ds:schemaRef ds:uri="4ffa91fb-a0ff-4ac5-b2db-65c790d184a4"/>
    <ds:schemaRef ds:uri="http://schemas.microsoft.com/sharepoint.v3"/>
    <ds:schemaRef ds:uri="9c226dbb-c291-49d2-a0d6-185ebd26b28e"/>
  </ds:schemaRefs>
</ds:datastoreItem>
</file>

<file path=customXml/itemProps2.xml><?xml version="1.0" encoding="utf-8"?>
<ds:datastoreItem xmlns:ds="http://schemas.openxmlformats.org/officeDocument/2006/customXml" ds:itemID="{61DC2E44-EFD0-4821-80A7-7F124E0DA45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4ffa91fb-a0ff-4ac5-b2db-65c790d184a4"/>
    <ds:schemaRef ds:uri="http://schemas.microsoft.com/sharepoint.v3"/>
    <ds:schemaRef ds:uri="http://schemas.microsoft.com/sharepoint/v3/fields"/>
    <ds:schemaRef ds:uri="9c226dbb-c291-49d2-a0d6-185ebd26b28e"/>
    <ds:schemaRef ds:uri="78710089-e657-412a-a81b-49bd7f6f800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C0A8902-4115-48BF-80E4-6CAD841D4281}">
  <ds:schemaRefs>
    <ds:schemaRef ds:uri="Microsoft.SharePoint.Taxonomy.ContentTypeSync"/>
  </ds:schemaRefs>
</ds:datastoreItem>
</file>

<file path=customXml/itemProps4.xml><?xml version="1.0" encoding="utf-8"?>
<ds:datastoreItem xmlns:ds="http://schemas.openxmlformats.org/officeDocument/2006/customXml" ds:itemID="{3FD593A9-19CF-401C-8372-1DA8F16EEB7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1338</TotalTime>
  <Words>983</Words>
  <Application>Microsoft Office PowerPoint</Application>
  <PresentationFormat>Widescreen</PresentationFormat>
  <Paragraphs>230</Paragraphs>
  <Slides>32</Slides>
  <Notes>27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5" baseType="lpstr">
      <vt:lpstr>Arial</vt:lpstr>
      <vt:lpstr>Calibri</vt:lpstr>
      <vt:lpstr>Calibri Light</vt:lpstr>
      <vt:lpstr>Cambria</vt:lpstr>
      <vt:lpstr>Times New Roman</vt:lpstr>
      <vt:lpstr>Tw Cen MT</vt:lpstr>
      <vt:lpstr>Verdana</vt:lpstr>
      <vt:lpstr>Wingdings</vt:lpstr>
      <vt:lpstr>Wingdings 2</vt:lpstr>
      <vt:lpstr>Office Theme</vt:lpstr>
      <vt:lpstr>Median</vt:lpstr>
      <vt:lpstr>Blank</vt:lpstr>
      <vt:lpstr>Photo Editor Photo</vt:lpstr>
      <vt:lpstr>The Eagle Mine Superfund Site case study</vt:lpstr>
      <vt:lpstr>Agenda</vt:lpstr>
      <vt:lpstr>PowerPoint Presentation</vt:lpstr>
      <vt:lpstr>Site Climate</vt:lpstr>
      <vt:lpstr>Mining History</vt:lpstr>
      <vt:lpstr>Gilman</vt:lpstr>
      <vt:lpstr>Mine Waste</vt:lpstr>
      <vt:lpstr>Old Tailings Pile &amp; Rex Flats</vt:lpstr>
      <vt:lpstr>New Tailings Pile</vt:lpstr>
      <vt:lpstr>Site Management - 3 Operable Units</vt:lpstr>
      <vt:lpstr>Enforcement History</vt:lpstr>
      <vt:lpstr>Where are we now? The obstacles.</vt:lpstr>
      <vt:lpstr>Where are we now? The obstacles.</vt:lpstr>
      <vt:lpstr>Where are we now? The obstacles.</vt:lpstr>
      <vt:lpstr>Solution.</vt:lpstr>
      <vt:lpstr>Robust Remedy</vt:lpstr>
      <vt:lpstr>Robust Remedy</vt:lpstr>
      <vt:lpstr>Robust Remedy</vt:lpstr>
      <vt:lpstr>Water Treatment</vt:lpstr>
      <vt:lpstr>Robust Remedy</vt:lpstr>
      <vt:lpstr>Mine Pool Elevation</vt:lpstr>
      <vt:lpstr>Robust Remedy</vt:lpstr>
      <vt:lpstr>Robust Remedy</vt:lpstr>
      <vt:lpstr>Before and After. . . . . . .  Roaster Pile Remediation </vt:lpstr>
      <vt:lpstr>Before and After. . . . . . .  Roaster Pile Remediation </vt:lpstr>
      <vt:lpstr>Roaster Pile #3 Remediation</vt:lpstr>
      <vt:lpstr>Before and After. . . .  Old Tailings Pile Reclamation</vt:lpstr>
      <vt:lpstr>Before and After. . . Consolidated Tailings Pile Reclamation </vt:lpstr>
      <vt:lpstr>Before and After. . . Consolidated Tailings Pile Reclamation </vt:lpstr>
      <vt:lpstr>Before and After. . . .  Maloit Park Wetlands</vt:lpstr>
      <vt:lpstr>Getting to Site Completion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Eagle Mine Superfund Site strategy: 2020 and beyond</dc:title>
  <dc:creator>Miller, Jamie</dc:creator>
  <cp:lastModifiedBy>Josie Torres</cp:lastModifiedBy>
  <cp:revision>530</cp:revision>
  <dcterms:created xsi:type="dcterms:W3CDTF">2019-12-17T00:06:48Z</dcterms:created>
  <dcterms:modified xsi:type="dcterms:W3CDTF">2020-01-20T20:44:15Z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0x01010018597C37501FDF46A9A2AE70045A30E9</vt:lpwstr>
  </property>
  <property fmtid="{D5CDD505-2E9C-101B-9397-08002B2CF9AE}" pid="3" name="TaxKeyword">
    <vt:lpwstr/>
  </property>
  <property fmtid="{D5CDD505-2E9C-101B-9397-08002B2CF9AE}" pid="4" name="EPA Subject">
    <vt:lpwstr/>
  </property>
  <property fmtid="{D5CDD505-2E9C-101B-9397-08002B2CF9AE}" pid="5" name="Document Type">
    <vt:lpwstr/>
  </property>
</Properties>
</file>