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0"/>
  </p:notesMasterIdLst>
  <p:handoutMasterIdLst>
    <p:handoutMasterId r:id="rId31"/>
  </p:handoutMasterIdLst>
  <p:sldIdLst>
    <p:sldId id="748" r:id="rId5"/>
    <p:sldId id="749" r:id="rId6"/>
    <p:sldId id="750" r:id="rId7"/>
    <p:sldId id="751" r:id="rId8"/>
    <p:sldId id="752" r:id="rId9"/>
    <p:sldId id="753" r:id="rId10"/>
    <p:sldId id="754" r:id="rId11"/>
    <p:sldId id="755" r:id="rId12"/>
    <p:sldId id="756" r:id="rId13"/>
    <p:sldId id="757" r:id="rId14"/>
    <p:sldId id="758" r:id="rId15"/>
    <p:sldId id="759" r:id="rId16"/>
    <p:sldId id="760" r:id="rId17"/>
    <p:sldId id="761" r:id="rId18"/>
    <p:sldId id="762" r:id="rId19"/>
    <p:sldId id="763" r:id="rId20"/>
    <p:sldId id="764" r:id="rId21"/>
    <p:sldId id="765" r:id="rId22"/>
    <p:sldId id="766" r:id="rId23"/>
    <p:sldId id="767" r:id="rId24"/>
    <p:sldId id="768" r:id="rId25"/>
    <p:sldId id="769" r:id="rId26"/>
    <p:sldId id="770" r:id="rId27"/>
    <p:sldId id="771" r:id="rId28"/>
    <p:sldId id="772"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5" pos="2880" userDrawn="1">
          <p15:clr>
            <a:srgbClr val="A4A3A4"/>
          </p15:clr>
        </p15:guide>
      </p15:sldGuideLst>
    </p:ext>
    <p:ext uri="{2D200454-40CA-4A62-9FC3-DE9A4176ACB9}">
      <p15:notesGuideLst xmlns:p15="http://schemas.microsoft.com/office/powerpoint/2012/main">
        <p15:guide id="1" orient="horz" pos="3023"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ker, Julian" initials="WJ"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2167"/>
    <a:srgbClr val="C4D600"/>
    <a:srgbClr val="CFF1F2"/>
    <a:srgbClr val="660066"/>
    <a:srgbClr val="C7056B"/>
    <a:srgbClr val="A4007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82" autoAdjust="0"/>
    <p:restoredTop sz="96187" autoAdjust="0"/>
  </p:normalViewPr>
  <p:slideViewPr>
    <p:cSldViewPr snapToGrid="0" showGuides="1">
      <p:cViewPr varScale="1">
        <p:scale>
          <a:sx n="100" d="100"/>
          <a:sy n="100" d="100"/>
        </p:scale>
        <p:origin x="456" y="62"/>
      </p:cViewPr>
      <p:guideLst>
        <p:guide orient="horz" pos="1008"/>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3" d="100"/>
          <a:sy n="93" d="100"/>
        </p:scale>
        <p:origin x="-2766" y="-120"/>
      </p:cViewPr>
      <p:guideLst>
        <p:guide orient="horz" pos="3023"/>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169977" cy="480444"/>
          </a:xfrm>
          <a:prstGeom prst="rect">
            <a:avLst/>
          </a:prstGeom>
        </p:spPr>
        <p:txBody>
          <a:bodyPr vert="horz" lIns="91408" tIns="45704" rIns="91408" bIns="45704" rtlCol="0"/>
          <a:lstStyle>
            <a:lvl1pPr algn="l">
              <a:defRPr sz="1200"/>
            </a:lvl1pPr>
          </a:lstStyle>
          <a:p>
            <a:endParaRPr lang="en-GB" dirty="0"/>
          </a:p>
        </p:txBody>
      </p:sp>
      <p:sp>
        <p:nvSpPr>
          <p:cNvPr id="3" name="Date Placeholder 2"/>
          <p:cNvSpPr>
            <a:spLocks noGrp="1"/>
          </p:cNvSpPr>
          <p:nvPr>
            <p:ph type="dt" sz="quarter" idx="1"/>
          </p:nvPr>
        </p:nvSpPr>
        <p:spPr>
          <a:xfrm>
            <a:off x="4143517" y="0"/>
            <a:ext cx="3169977" cy="480444"/>
          </a:xfrm>
          <a:prstGeom prst="rect">
            <a:avLst/>
          </a:prstGeom>
        </p:spPr>
        <p:txBody>
          <a:bodyPr vert="horz" lIns="91408" tIns="45704" rIns="91408" bIns="45704" rtlCol="0"/>
          <a:lstStyle>
            <a:lvl1pPr algn="r">
              <a:defRPr sz="1200"/>
            </a:lvl1pPr>
          </a:lstStyle>
          <a:p>
            <a:fld id="{B7F4219E-25D7-4395-8214-DB46A6E5D4EA}" type="datetimeFigureOut">
              <a:rPr lang="en-GB" smtClean="0"/>
              <a:pPr/>
              <a:t>02/03/2018</a:t>
            </a:fld>
            <a:endParaRPr lang="en-GB" dirty="0"/>
          </a:p>
        </p:txBody>
      </p:sp>
      <p:sp>
        <p:nvSpPr>
          <p:cNvPr id="4" name="Footer Placeholder 3"/>
          <p:cNvSpPr>
            <a:spLocks noGrp="1"/>
          </p:cNvSpPr>
          <p:nvPr>
            <p:ph type="ftr" sz="quarter" idx="2"/>
          </p:nvPr>
        </p:nvSpPr>
        <p:spPr>
          <a:xfrm>
            <a:off x="2" y="9119224"/>
            <a:ext cx="3169977" cy="480443"/>
          </a:xfrm>
          <a:prstGeom prst="rect">
            <a:avLst/>
          </a:prstGeom>
        </p:spPr>
        <p:txBody>
          <a:bodyPr vert="horz" lIns="91408" tIns="45704" rIns="91408" bIns="45704" rtlCol="0" anchor="b"/>
          <a:lstStyle>
            <a:lvl1pPr algn="l">
              <a:defRPr sz="1200"/>
            </a:lvl1pPr>
          </a:lstStyle>
          <a:p>
            <a:endParaRPr lang="en-GB" dirty="0"/>
          </a:p>
        </p:txBody>
      </p:sp>
      <p:sp>
        <p:nvSpPr>
          <p:cNvPr id="5" name="Slide Number Placeholder 4"/>
          <p:cNvSpPr>
            <a:spLocks noGrp="1"/>
          </p:cNvSpPr>
          <p:nvPr>
            <p:ph type="sldNum" sz="quarter" idx="3"/>
          </p:nvPr>
        </p:nvSpPr>
        <p:spPr>
          <a:xfrm>
            <a:off x="4143517" y="9119224"/>
            <a:ext cx="3169977" cy="480443"/>
          </a:xfrm>
          <a:prstGeom prst="rect">
            <a:avLst/>
          </a:prstGeom>
        </p:spPr>
        <p:txBody>
          <a:bodyPr vert="horz" lIns="91408" tIns="45704" rIns="91408" bIns="45704" rtlCol="0" anchor="b"/>
          <a:lstStyle>
            <a:lvl1pPr algn="r">
              <a:defRPr sz="1200"/>
            </a:lvl1pPr>
          </a:lstStyle>
          <a:p>
            <a:fld id="{1600C815-FBEE-44D9-B336-213889D8BF7E}" type="slidenum">
              <a:rPr lang="en-GB" smtClean="0"/>
              <a:pPr/>
              <a:t>‹#›</a:t>
            </a:fld>
            <a:endParaRPr lang="en-GB" dirty="0"/>
          </a:p>
        </p:txBody>
      </p:sp>
    </p:spTree>
    <p:extLst>
      <p:ext uri="{BB962C8B-B14F-4D97-AF65-F5344CB8AC3E}">
        <p14:creationId xmlns:p14="http://schemas.microsoft.com/office/powerpoint/2010/main" val="2829414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169920" cy="481728"/>
          </a:xfrm>
          <a:prstGeom prst="rect">
            <a:avLst/>
          </a:prstGeom>
        </p:spPr>
        <p:txBody>
          <a:bodyPr vert="horz" lIns="91408" tIns="45704" rIns="91408" bIns="45704" rtlCol="0"/>
          <a:lstStyle>
            <a:lvl1pPr algn="l">
              <a:defRPr sz="1200"/>
            </a:lvl1pPr>
          </a:lstStyle>
          <a:p>
            <a:endParaRPr lang="en-GB" dirty="0"/>
          </a:p>
        </p:txBody>
      </p:sp>
      <p:sp>
        <p:nvSpPr>
          <p:cNvPr id="3" name="Date Placeholder 2"/>
          <p:cNvSpPr>
            <a:spLocks noGrp="1"/>
          </p:cNvSpPr>
          <p:nvPr>
            <p:ph type="dt" idx="1"/>
          </p:nvPr>
        </p:nvSpPr>
        <p:spPr>
          <a:xfrm>
            <a:off x="4143589" y="3"/>
            <a:ext cx="3169920" cy="481728"/>
          </a:xfrm>
          <a:prstGeom prst="rect">
            <a:avLst/>
          </a:prstGeom>
        </p:spPr>
        <p:txBody>
          <a:bodyPr vert="horz" lIns="91408" tIns="45704" rIns="91408" bIns="45704" rtlCol="0"/>
          <a:lstStyle>
            <a:lvl1pPr algn="r">
              <a:defRPr sz="1200"/>
            </a:lvl1pPr>
          </a:lstStyle>
          <a:p>
            <a:fld id="{B2007C5E-C682-4B5E-BB3D-846BEBFB5DEE}" type="datetimeFigureOut">
              <a:rPr lang="en-GB" smtClean="0"/>
              <a:pPr/>
              <a:t>02/03/2018</a:t>
            </a:fld>
            <a:endParaRPr lang="en-GB"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08" tIns="45704" rIns="91408" bIns="45704" rtlCol="0" anchor="ctr"/>
          <a:lstStyle/>
          <a:p>
            <a:endParaRPr lang="en-GB" dirty="0"/>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1408" tIns="45704" rIns="91408" bIns="4570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119475"/>
            <a:ext cx="3169920" cy="481727"/>
          </a:xfrm>
          <a:prstGeom prst="rect">
            <a:avLst/>
          </a:prstGeom>
        </p:spPr>
        <p:txBody>
          <a:bodyPr vert="horz" lIns="91408" tIns="45704" rIns="91408" bIns="45704" rtlCol="0" anchor="b"/>
          <a:lstStyle>
            <a:lvl1pPr algn="l">
              <a:defRPr sz="1200"/>
            </a:lvl1pPr>
          </a:lstStyle>
          <a:p>
            <a:endParaRPr lang="en-GB" dirty="0"/>
          </a:p>
        </p:txBody>
      </p:sp>
      <p:sp>
        <p:nvSpPr>
          <p:cNvPr id="7" name="Slide Number Placeholder 6"/>
          <p:cNvSpPr>
            <a:spLocks noGrp="1"/>
          </p:cNvSpPr>
          <p:nvPr>
            <p:ph type="sldNum" sz="quarter" idx="5"/>
          </p:nvPr>
        </p:nvSpPr>
        <p:spPr>
          <a:xfrm>
            <a:off x="4143589" y="9119475"/>
            <a:ext cx="3169920" cy="481727"/>
          </a:xfrm>
          <a:prstGeom prst="rect">
            <a:avLst/>
          </a:prstGeom>
        </p:spPr>
        <p:txBody>
          <a:bodyPr vert="horz" lIns="91408" tIns="45704" rIns="91408" bIns="45704" rtlCol="0" anchor="b"/>
          <a:lstStyle>
            <a:lvl1pPr algn="r">
              <a:defRPr sz="1200"/>
            </a:lvl1pPr>
          </a:lstStyle>
          <a:p>
            <a:fld id="{319FE09E-CAF2-4C38-8FA3-650D91EF648D}" type="slidenum">
              <a:rPr lang="en-GB" smtClean="0"/>
              <a:pPr/>
              <a:t>‹#›</a:t>
            </a:fld>
            <a:endParaRPr lang="en-GB" dirty="0"/>
          </a:p>
        </p:txBody>
      </p:sp>
    </p:spTree>
    <p:extLst>
      <p:ext uri="{BB962C8B-B14F-4D97-AF65-F5344CB8AC3E}">
        <p14:creationId xmlns:p14="http://schemas.microsoft.com/office/powerpoint/2010/main" val="1463629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5600" y="93600"/>
            <a:ext cx="7362000" cy="1026000"/>
          </a:xfrm>
        </p:spPr>
        <p:txBody>
          <a:bodyPr anchor="b" anchorCtr="0">
            <a:normAutofit/>
          </a:bodyPr>
          <a:lstStyle>
            <a:lvl1pPr algn="l">
              <a:defRPr sz="2800">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435600" y="1119600"/>
            <a:ext cx="7362000" cy="931269"/>
          </a:xfrm>
        </p:spPr>
        <p:txBody>
          <a:bodyPr>
            <a:normAutofit/>
          </a:bodyPr>
          <a:lstStyle>
            <a:lvl1pPr marL="0" indent="0" algn="l">
              <a:buNone/>
              <a:defRPr sz="2000" b="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76444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Grey Section Header">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857189" y="0"/>
            <a:ext cx="5286812" cy="6858000"/>
          </a:xfrm>
          <a:prstGeom prst="rect">
            <a:avLst/>
          </a:prstGeom>
        </p:spPr>
      </p:pic>
      <p:sp>
        <p:nvSpPr>
          <p:cNvPr id="2" name="Title 1"/>
          <p:cNvSpPr>
            <a:spLocks noGrp="1"/>
          </p:cNvSpPr>
          <p:nvPr>
            <p:ph type="title"/>
          </p:nvPr>
        </p:nvSpPr>
        <p:spPr>
          <a:xfrm>
            <a:off x="652463" y="1320802"/>
            <a:ext cx="7886700" cy="1470024"/>
          </a:xfrm>
        </p:spPr>
        <p:txBody>
          <a:bodyPr anchor="t" anchorCtr="0">
            <a:normAutofit/>
          </a:bodyPr>
          <a:lstStyle>
            <a:lvl1pPr>
              <a:defRPr sz="3600">
                <a:solidFill>
                  <a:schemeClr val="tx2"/>
                </a:solidFill>
              </a:defRPr>
            </a:lvl1pPr>
          </a:lstStyle>
          <a:p>
            <a:r>
              <a:rPr lang="en-US"/>
              <a:t>Click to edit Master title style</a:t>
            </a:r>
            <a:endParaRPr lang="en-GB" dirty="0"/>
          </a:p>
        </p:txBody>
      </p:sp>
      <p:sp>
        <p:nvSpPr>
          <p:cNvPr id="3" name="Text Placeholder 2"/>
          <p:cNvSpPr>
            <a:spLocks noGrp="1"/>
          </p:cNvSpPr>
          <p:nvPr>
            <p:ph type="body" idx="1"/>
          </p:nvPr>
        </p:nvSpPr>
        <p:spPr>
          <a:xfrm>
            <a:off x="652463" y="2790826"/>
            <a:ext cx="7886700" cy="2695574"/>
          </a:xfrm>
        </p:spPr>
        <p:txBody>
          <a:bodyPr>
            <a:normAutofit/>
          </a:bodyPr>
          <a:lstStyle>
            <a:lvl1pPr marL="0" indent="0">
              <a:buNone/>
              <a:defRPr sz="22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B94EDB2-D1AD-4CC8-9623-AFA2EAECC4EE}" type="slidenum">
              <a:rPr lang="en-GB" smtClean="0"/>
              <a:pPr/>
              <a:t>‹#›</a:t>
            </a:fld>
            <a:endParaRPr lang="en-GB" dirty="0"/>
          </a:p>
        </p:txBody>
      </p:sp>
    </p:spTree>
    <p:extLst>
      <p:ext uri="{BB962C8B-B14F-4D97-AF65-F5344CB8AC3E}">
        <p14:creationId xmlns:p14="http://schemas.microsoft.com/office/powerpoint/2010/main" val="121401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Light Turquoise Section Header">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857189" y="0"/>
            <a:ext cx="5286812" cy="6858000"/>
          </a:xfrm>
          <a:prstGeom prst="rect">
            <a:avLst/>
          </a:prstGeom>
        </p:spPr>
      </p:pic>
      <p:sp>
        <p:nvSpPr>
          <p:cNvPr id="2" name="Title 1"/>
          <p:cNvSpPr>
            <a:spLocks noGrp="1"/>
          </p:cNvSpPr>
          <p:nvPr>
            <p:ph type="title"/>
          </p:nvPr>
        </p:nvSpPr>
        <p:spPr>
          <a:xfrm>
            <a:off x="652463" y="1320802"/>
            <a:ext cx="7886700" cy="1470024"/>
          </a:xfrm>
        </p:spPr>
        <p:txBody>
          <a:bodyPr anchor="t" anchorCtr="0">
            <a:normAutofit/>
          </a:bodyPr>
          <a:lstStyle>
            <a:lvl1pPr>
              <a:defRPr sz="3600">
                <a:solidFill>
                  <a:schemeClr val="tx2"/>
                </a:solidFill>
              </a:defRPr>
            </a:lvl1pPr>
          </a:lstStyle>
          <a:p>
            <a:r>
              <a:rPr lang="en-US"/>
              <a:t>Click to edit Master title style</a:t>
            </a:r>
            <a:endParaRPr lang="en-GB" dirty="0"/>
          </a:p>
        </p:txBody>
      </p:sp>
      <p:sp>
        <p:nvSpPr>
          <p:cNvPr id="3" name="Text Placeholder 2"/>
          <p:cNvSpPr>
            <a:spLocks noGrp="1"/>
          </p:cNvSpPr>
          <p:nvPr>
            <p:ph type="body" idx="1"/>
          </p:nvPr>
        </p:nvSpPr>
        <p:spPr>
          <a:xfrm>
            <a:off x="652463" y="2790826"/>
            <a:ext cx="7886700" cy="2695574"/>
          </a:xfrm>
        </p:spPr>
        <p:txBody>
          <a:bodyPr>
            <a:normAutofit/>
          </a:bodyPr>
          <a:lstStyle>
            <a:lvl1pPr marL="0" indent="0">
              <a:buNone/>
              <a:defRPr sz="22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B94EDB2-D1AD-4CC8-9623-AFA2EAECC4EE}" type="slidenum">
              <a:rPr lang="en-GB" smtClean="0"/>
              <a:pPr/>
              <a:t>‹#›</a:t>
            </a:fld>
            <a:endParaRPr lang="en-GB" dirty="0"/>
          </a:p>
        </p:txBody>
      </p:sp>
    </p:spTree>
    <p:extLst>
      <p:ext uri="{BB962C8B-B14F-4D97-AF65-F5344CB8AC3E}">
        <p14:creationId xmlns:p14="http://schemas.microsoft.com/office/powerpoint/2010/main" val="143461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urple Section Header with Image">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857189" y="-1"/>
            <a:ext cx="5286812" cy="6858001"/>
          </a:xfrm>
          <a:prstGeom prst="rect">
            <a:avLst/>
          </a:prstGeom>
        </p:spPr>
      </p:pic>
      <p:sp>
        <p:nvSpPr>
          <p:cNvPr id="2" name="Title 1"/>
          <p:cNvSpPr>
            <a:spLocks noGrp="1"/>
          </p:cNvSpPr>
          <p:nvPr>
            <p:ph type="title"/>
          </p:nvPr>
        </p:nvSpPr>
        <p:spPr>
          <a:xfrm>
            <a:off x="652463" y="4248149"/>
            <a:ext cx="7831137" cy="1003297"/>
          </a:xfrm>
        </p:spPr>
        <p:txBody>
          <a:bodyPr anchor="t" anchorCtr="0">
            <a:normAutofit/>
          </a:bodyPr>
          <a:lstStyle>
            <a:lvl1pPr>
              <a:defRPr sz="3600">
                <a:solidFill>
                  <a:schemeClr val="accent3"/>
                </a:solidFill>
              </a:defRPr>
            </a:lvl1pPr>
          </a:lstStyle>
          <a:p>
            <a:r>
              <a:rPr lang="en-US"/>
              <a:t>Click to edit Master title style</a:t>
            </a:r>
            <a:endParaRPr lang="en-GB" dirty="0"/>
          </a:p>
        </p:txBody>
      </p:sp>
      <p:sp>
        <p:nvSpPr>
          <p:cNvPr id="3" name="Text Placeholder 2"/>
          <p:cNvSpPr>
            <a:spLocks noGrp="1"/>
          </p:cNvSpPr>
          <p:nvPr>
            <p:ph type="body" idx="1"/>
          </p:nvPr>
        </p:nvSpPr>
        <p:spPr>
          <a:xfrm>
            <a:off x="652463" y="5289548"/>
            <a:ext cx="7831137" cy="730252"/>
          </a:xfrm>
        </p:spPr>
        <p:txBody>
          <a:bodyPr>
            <a:normAutofit/>
          </a:bodyPr>
          <a:lstStyle>
            <a:lvl1pPr marL="0" indent="0">
              <a:buNone/>
              <a:defRPr sz="2200">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B94EDB2-D1AD-4CC8-9623-AFA2EAECC4EE}" type="slidenum">
              <a:rPr lang="en-GB" smtClean="0"/>
              <a:pPr/>
              <a:t>‹#›</a:t>
            </a:fld>
            <a:endParaRPr lang="en-GB" dirty="0"/>
          </a:p>
        </p:txBody>
      </p:sp>
      <p:sp>
        <p:nvSpPr>
          <p:cNvPr id="8" name="Picture Placeholder 7"/>
          <p:cNvSpPr>
            <a:spLocks noGrp="1"/>
          </p:cNvSpPr>
          <p:nvPr>
            <p:ph type="pic" sz="quarter" idx="13"/>
          </p:nvPr>
        </p:nvSpPr>
        <p:spPr>
          <a:xfrm>
            <a:off x="652463" y="838459"/>
            <a:ext cx="7831137" cy="3152033"/>
          </a:xfrm>
        </p:spPr>
        <p:txBody>
          <a:bodyPr/>
          <a:lstStyle>
            <a:lvl1pPr>
              <a:defRPr>
                <a:solidFill>
                  <a:schemeClr val="tx2"/>
                </a:solidFill>
              </a:defRPr>
            </a:lvl1pPr>
          </a:lstStyle>
          <a:p>
            <a:r>
              <a:rPr lang="en-US" dirty="0"/>
              <a:t>Click icon to add picture</a:t>
            </a:r>
            <a:endParaRPr lang="en-GB" dirty="0"/>
          </a:p>
        </p:txBody>
      </p:sp>
    </p:spTree>
    <p:extLst>
      <p:ext uri="{BB962C8B-B14F-4D97-AF65-F5344CB8AC3E}">
        <p14:creationId xmlns:p14="http://schemas.microsoft.com/office/powerpoint/2010/main" val="41155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ark Turquoise Section Header with Image">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857189" y="0"/>
            <a:ext cx="5286812" cy="6858000"/>
          </a:xfrm>
          <a:prstGeom prst="rect">
            <a:avLst/>
          </a:prstGeom>
        </p:spPr>
      </p:pic>
      <p:sp>
        <p:nvSpPr>
          <p:cNvPr id="4" name="Date Placeholder 3"/>
          <p:cNvSpPr>
            <a:spLocks noGrp="1"/>
          </p:cNvSpPr>
          <p:nvPr>
            <p:ph type="dt" sz="half" idx="10"/>
          </p:nvPr>
        </p:nvSpPr>
        <p:spPr/>
        <p:txBody>
          <a:bodyPr/>
          <a:lstStyle>
            <a:lvl1pPr>
              <a:defRPr>
                <a:solidFill>
                  <a:schemeClr val="tx1"/>
                </a:solidFill>
              </a:defRPr>
            </a:lvl1pPr>
          </a:lstStyle>
          <a:p>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B94EDB2-D1AD-4CC8-9623-AFA2EAECC4EE}" type="slidenum">
              <a:rPr lang="en-GB" smtClean="0"/>
              <a:pPr/>
              <a:t>‹#›</a:t>
            </a:fld>
            <a:endParaRPr lang="en-GB" dirty="0"/>
          </a:p>
        </p:txBody>
      </p:sp>
      <p:sp>
        <p:nvSpPr>
          <p:cNvPr id="11" name="Title 1"/>
          <p:cNvSpPr>
            <a:spLocks noGrp="1"/>
          </p:cNvSpPr>
          <p:nvPr>
            <p:ph type="title"/>
          </p:nvPr>
        </p:nvSpPr>
        <p:spPr>
          <a:xfrm>
            <a:off x="652463" y="4248149"/>
            <a:ext cx="7831137" cy="1003297"/>
          </a:xfrm>
        </p:spPr>
        <p:txBody>
          <a:bodyPr anchor="t" anchorCtr="0">
            <a:normAutofit/>
          </a:bodyPr>
          <a:lstStyle>
            <a:lvl1pPr>
              <a:defRPr sz="3600">
                <a:solidFill>
                  <a:schemeClr val="tx2"/>
                </a:solidFill>
              </a:defRPr>
            </a:lvl1pPr>
          </a:lstStyle>
          <a:p>
            <a:r>
              <a:rPr lang="en-US"/>
              <a:t>Click to edit Master title style</a:t>
            </a:r>
            <a:endParaRPr lang="en-GB" dirty="0"/>
          </a:p>
        </p:txBody>
      </p:sp>
      <p:sp>
        <p:nvSpPr>
          <p:cNvPr id="12" name="Text Placeholder 2"/>
          <p:cNvSpPr>
            <a:spLocks noGrp="1"/>
          </p:cNvSpPr>
          <p:nvPr>
            <p:ph type="body" idx="1"/>
          </p:nvPr>
        </p:nvSpPr>
        <p:spPr>
          <a:xfrm>
            <a:off x="652463" y="5289548"/>
            <a:ext cx="7831137" cy="730252"/>
          </a:xfrm>
        </p:spPr>
        <p:txBody>
          <a:bodyPr>
            <a:normAutofit/>
          </a:bodyPr>
          <a:lstStyle>
            <a:lvl1pPr marL="0" indent="0">
              <a:buNone/>
              <a:defRPr sz="22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Picture Placeholder 7"/>
          <p:cNvSpPr>
            <a:spLocks noGrp="1"/>
          </p:cNvSpPr>
          <p:nvPr>
            <p:ph type="pic" sz="quarter" idx="13"/>
          </p:nvPr>
        </p:nvSpPr>
        <p:spPr>
          <a:xfrm>
            <a:off x="652463" y="838459"/>
            <a:ext cx="7831137" cy="3152033"/>
          </a:xfrm>
        </p:spPr>
        <p:txBody>
          <a:bodyPr/>
          <a:lstStyle>
            <a:lvl1pPr>
              <a:defRPr>
                <a:solidFill>
                  <a:schemeClr val="tx2"/>
                </a:solidFill>
              </a:defRPr>
            </a:lvl1pPr>
          </a:lstStyle>
          <a:p>
            <a:r>
              <a:rPr lang="en-US" dirty="0"/>
              <a:t>Click icon to add picture</a:t>
            </a:r>
            <a:endParaRPr lang="en-GB" dirty="0"/>
          </a:p>
        </p:txBody>
      </p:sp>
    </p:spTree>
    <p:extLst>
      <p:ext uri="{BB962C8B-B14F-4D97-AF65-F5344CB8AC3E}">
        <p14:creationId xmlns:p14="http://schemas.microsoft.com/office/powerpoint/2010/main" val="150556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Green Section Header with Image">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857189" y="0"/>
            <a:ext cx="5286812" cy="6858000"/>
          </a:xfrm>
          <a:prstGeom prst="rect">
            <a:avLst/>
          </a:prstGeom>
        </p:spPr>
      </p:pic>
      <p:sp>
        <p:nvSpPr>
          <p:cNvPr id="4" name="Date Placeholder 3"/>
          <p:cNvSpPr>
            <a:spLocks noGrp="1"/>
          </p:cNvSpPr>
          <p:nvPr>
            <p:ph type="dt" sz="half" idx="10"/>
          </p:nvPr>
        </p:nvSpPr>
        <p:spPr/>
        <p:txBody>
          <a:bodyPr/>
          <a:lstStyle>
            <a:lvl1pPr>
              <a:defRPr>
                <a:solidFill>
                  <a:schemeClr val="tx1"/>
                </a:solidFill>
              </a:defRPr>
            </a:lvl1pPr>
          </a:lstStyle>
          <a:p>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B94EDB2-D1AD-4CC8-9623-AFA2EAECC4EE}" type="slidenum">
              <a:rPr lang="en-GB" smtClean="0"/>
              <a:pPr/>
              <a:t>‹#›</a:t>
            </a:fld>
            <a:endParaRPr lang="en-GB" dirty="0"/>
          </a:p>
        </p:txBody>
      </p:sp>
      <p:sp>
        <p:nvSpPr>
          <p:cNvPr id="11" name="Title 1"/>
          <p:cNvSpPr>
            <a:spLocks noGrp="1"/>
          </p:cNvSpPr>
          <p:nvPr>
            <p:ph type="title"/>
          </p:nvPr>
        </p:nvSpPr>
        <p:spPr>
          <a:xfrm>
            <a:off x="652463" y="4248149"/>
            <a:ext cx="7831137" cy="1003297"/>
          </a:xfrm>
        </p:spPr>
        <p:txBody>
          <a:bodyPr anchor="t" anchorCtr="0">
            <a:normAutofit/>
          </a:bodyPr>
          <a:lstStyle>
            <a:lvl1pPr>
              <a:defRPr sz="3600">
                <a:solidFill>
                  <a:schemeClr val="tx2"/>
                </a:solidFill>
              </a:defRPr>
            </a:lvl1pPr>
          </a:lstStyle>
          <a:p>
            <a:r>
              <a:rPr lang="en-US"/>
              <a:t>Click to edit Master title style</a:t>
            </a:r>
            <a:endParaRPr lang="en-GB" dirty="0"/>
          </a:p>
        </p:txBody>
      </p:sp>
      <p:sp>
        <p:nvSpPr>
          <p:cNvPr id="12" name="Text Placeholder 2"/>
          <p:cNvSpPr>
            <a:spLocks noGrp="1"/>
          </p:cNvSpPr>
          <p:nvPr>
            <p:ph type="body" idx="1"/>
          </p:nvPr>
        </p:nvSpPr>
        <p:spPr>
          <a:xfrm>
            <a:off x="652463" y="5289548"/>
            <a:ext cx="7831137" cy="730252"/>
          </a:xfrm>
        </p:spPr>
        <p:txBody>
          <a:bodyPr>
            <a:normAutofit/>
          </a:bodyPr>
          <a:lstStyle>
            <a:lvl1pPr marL="0" indent="0">
              <a:buNone/>
              <a:defRPr sz="22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Picture Placeholder 7"/>
          <p:cNvSpPr>
            <a:spLocks noGrp="1"/>
          </p:cNvSpPr>
          <p:nvPr>
            <p:ph type="pic" sz="quarter" idx="13"/>
          </p:nvPr>
        </p:nvSpPr>
        <p:spPr>
          <a:xfrm>
            <a:off x="652463" y="838459"/>
            <a:ext cx="7831137" cy="3152033"/>
          </a:xfrm>
        </p:spPr>
        <p:txBody>
          <a:bodyPr/>
          <a:lstStyle>
            <a:lvl1pPr>
              <a:defRPr>
                <a:solidFill>
                  <a:schemeClr val="tx2"/>
                </a:solidFill>
              </a:defRPr>
            </a:lvl1pPr>
          </a:lstStyle>
          <a:p>
            <a:r>
              <a:rPr lang="en-US" dirty="0"/>
              <a:t>Click icon to add picture</a:t>
            </a:r>
            <a:endParaRPr lang="en-GB" dirty="0"/>
          </a:p>
        </p:txBody>
      </p:sp>
    </p:spTree>
    <p:extLst>
      <p:ext uri="{BB962C8B-B14F-4D97-AF65-F5344CB8AC3E}">
        <p14:creationId xmlns:p14="http://schemas.microsoft.com/office/powerpoint/2010/main" val="153040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rey Section Header with Image">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857189" y="0"/>
            <a:ext cx="5286812" cy="6858000"/>
          </a:xfrm>
          <a:prstGeom prst="rect">
            <a:avLst/>
          </a:prstGeom>
        </p:spPr>
      </p:pic>
      <p:sp>
        <p:nvSpPr>
          <p:cNvPr id="4" name="Date Placeholder 3"/>
          <p:cNvSpPr>
            <a:spLocks noGrp="1"/>
          </p:cNvSpPr>
          <p:nvPr>
            <p:ph type="dt" sz="half" idx="10"/>
          </p:nvPr>
        </p:nvSpPr>
        <p:spPr/>
        <p:txBody>
          <a:bodyPr/>
          <a:lstStyle>
            <a:lvl1pPr>
              <a:defRPr>
                <a:solidFill>
                  <a:schemeClr val="tx1"/>
                </a:solidFill>
              </a:defRPr>
            </a:lvl1pPr>
          </a:lstStyle>
          <a:p>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B94EDB2-D1AD-4CC8-9623-AFA2EAECC4EE}" type="slidenum">
              <a:rPr lang="en-GB" smtClean="0"/>
              <a:pPr/>
              <a:t>‹#›</a:t>
            </a:fld>
            <a:endParaRPr lang="en-GB" dirty="0"/>
          </a:p>
        </p:txBody>
      </p:sp>
      <p:sp>
        <p:nvSpPr>
          <p:cNvPr id="11" name="Title 1"/>
          <p:cNvSpPr>
            <a:spLocks noGrp="1"/>
          </p:cNvSpPr>
          <p:nvPr>
            <p:ph type="title"/>
          </p:nvPr>
        </p:nvSpPr>
        <p:spPr>
          <a:xfrm>
            <a:off x="652463" y="4248149"/>
            <a:ext cx="7831137" cy="1003297"/>
          </a:xfrm>
        </p:spPr>
        <p:txBody>
          <a:bodyPr anchor="t" anchorCtr="0">
            <a:normAutofit/>
          </a:bodyPr>
          <a:lstStyle>
            <a:lvl1pPr>
              <a:defRPr sz="3600">
                <a:solidFill>
                  <a:schemeClr val="tx2"/>
                </a:solidFill>
              </a:defRPr>
            </a:lvl1pPr>
          </a:lstStyle>
          <a:p>
            <a:r>
              <a:rPr lang="en-US"/>
              <a:t>Click to edit Master title style</a:t>
            </a:r>
            <a:endParaRPr lang="en-GB" dirty="0"/>
          </a:p>
        </p:txBody>
      </p:sp>
      <p:sp>
        <p:nvSpPr>
          <p:cNvPr id="12" name="Text Placeholder 2"/>
          <p:cNvSpPr>
            <a:spLocks noGrp="1"/>
          </p:cNvSpPr>
          <p:nvPr>
            <p:ph type="body" idx="1"/>
          </p:nvPr>
        </p:nvSpPr>
        <p:spPr>
          <a:xfrm>
            <a:off x="652463" y="5289548"/>
            <a:ext cx="7831137" cy="730252"/>
          </a:xfrm>
        </p:spPr>
        <p:txBody>
          <a:bodyPr>
            <a:normAutofit/>
          </a:bodyPr>
          <a:lstStyle>
            <a:lvl1pPr marL="0" indent="0">
              <a:buNone/>
              <a:defRPr sz="22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Picture Placeholder 7"/>
          <p:cNvSpPr>
            <a:spLocks noGrp="1"/>
          </p:cNvSpPr>
          <p:nvPr>
            <p:ph type="pic" sz="quarter" idx="13"/>
          </p:nvPr>
        </p:nvSpPr>
        <p:spPr>
          <a:xfrm>
            <a:off x="652463" y="838459"/>
            <a:ext cx="7831137" cy="3152033"/>
          </a:xfrm>
        </p:spPr>
        <p:txBody>
          <a:bodyPr/>
          <a:lstStyle>
            <a:lvl1pPr>
              <a:defRPr>
                <a:solidFill>
                  <a:schemeClr val="tx2"/>
                </a:solidFill>
              </a:defRPr>
            </a:lvl1pPr>
          </a:lstStyle>
          <a:p>
            <a:r>
              <a:rPr lang="en-US" dirty="0"/>
              <a:t>Click icon to add picture</a:t>
            </a:r>
            <a:endParaRPr lang="en-GB" dirty="0"/>
          </a:p>
        </p:txBody>
      </p:sp>
    </p:spTree>
    <p:extLst>
      <p:ext uri="{BB962C8B-B14F-4D97-AF65-F5344CB8AC3E}">
        <p14:creationId xmlns:p14="http://schemas.microsoft.com/office/powerpoint/2010/main" val="89058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ight Turquoise Section Header with Image">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857189" y="0"/>
            <a:ext cx="5286812" cy="6858000"/>
          </a:xfrm>
          <a:prstGeom prst="rect">
            <a:avLst/>
          </a:prstGeom>
        </p:spPr>
      </p:pic>
      <p:sp>
        <p:nvSpPr>
          <p:cNvPr id="4" name="Date Placeholder 3"/>
          <p:cNvSpPr>
            <a:spLocks noGrp="1"/>
          </p:cNvSpPr>
          <p:nvPr>
            <p:ph type="dt" sz="half" idx="10"/>
          </p:nvPr>
        </p:nvSpPr>
        <p:spPr/>
        <p:txBody>
          <a:bodyPr/>
          <a:lstStyle>
            <a:lvl1pPr>
              <a:defRPr>
                <a:solidFill>
                  <a:schemeClr val="tx1"/>
                </a:solidFill>
              </a:defRPr>
            </a:lvl1pPr>
          </a:lstStyle>
          <a:p>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B94EDB2-D1AD-4CC8-9623-AFA2EAECC4EE}" type="slidenum">
              <a:rPr lang="en-GB" smtClean="0"/>
              <a:pPr/>
              <a:t>‹#›</a:t>
            </a:fld>
            <a:endParaRPr lang="en-GB" dirty="0"/>
          </a:p>
        </p:txBody>
      </p:sp>
      <p:sp>
        <p:nvSpPr>
          <p:cNvPr id="11" name="Title 1"/>
          <p:cNvSpPr>
            <a:spLocks noGrp="1"/>
          </p:cNvSpPr>
          <p:nvPr>
            <p:ph type="title"/>
          </p:nvPr>
        </p:nvSpPr>
        <p:spPr>
          <a:xfrm>
            <a:off x="652463" y="4248149"/>
            <a:ext cx="7831137" cy="1003297"/>
          </a:xfrm>
        </p:spPr>
        <p:txBody>
          <a:bodyPr anchor="t" anchorCtr="0">
            <a:normAutofit/>
          </a:bodyPr>
          <a:lstStyle>
            <a:lvl1pPr>
              <a:defRPr sz="3600">
                <a:solidFill>
                  <a:schemeClr val="tx2"/>
                </a:solidFill>
              </a:defRPr>
            </a:lvl1pPr>
          </a:lstStyle>
          <a:p>
            <a:r>
              <a:rPr lang="en-US"/>
              <a:t>Click to edit Master title style</a:t>
            </a:r>
            <a:endParaRPr lang="en-GB" dirty="0"/>
          </a:p>
        </p:txBody>
      </p:sp>
      <p:sp>
        <p:nvSpPr>
          <p:cNvPr id="12" name="Text Placeholder 2"/>
          <p:cNvSpPr>
            <a:spLocks noGrp="1"/>
          </p:cNvSpPr>
          <p:nvPr>
            <p:ph type="body" idx="1"/>
          </p:nvPr>
        </p:nvSpPr>
        <p:spPr>
          <a:xfrm>
            <a:off x="652463" y="5289548"/>
            <a:ext cx="7831137" cy="730252"/>
          </a:xfrm>
        </p:spPr>
        <p:txBody>
          <a:bodyPr>
            <a:normAutofit/>
          </a:bodyPr>
          <a:lstStyle>
            <a:lvl1pPr marL="0" indent="0">
              <a:buNone/>
              <a:defRPr sz="22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Picture Placeholder 7"/>
          <p:cNvSpPr>
            <a:spLocks noGrp="1"/>
          </p:cNvSpPr>
          <p:nvPr>
            <p:ph type="pic" sz="quarter" idx="13"/>
          </p:nvPr>
        </p:nvSpPr>
        <p:spPr>
          <a:xfrm>
            <a:off x="652463" y="838459"/>
            <a:ext cx="7831137" cy="3152033"/>
          </a:xfrm>
        </p:spPr>
        <p:txBody>
          <a:bodyPr/>
          <a:lstStyle>
            <a:lvl1pPr>
              <a:defRPr>
                <a:solidFill>
                  <a:schemeClr val="tx2"/>
                </a:solidFill>
              </a:defRPr>
            </a:lvl1pPr>
          </a:lstStyle>
          <a:p>
            <a:r>
              <a:rPr lang="en-US" dirty="0"/>
              <a:t>Click icon to add picture</a:t>
            </a:r>
            <a:endParaRPr lang="en-GB" dirty="0"/>
          </a:p>
        </p:txBody>
      </p:sp>
    </p:spTree>
    <p:extLst>
      <p:ext uri="{BB962C8B-B14F-4D97-AF65-F5344CB8AC3E}">
        <p14:creationId xmlns:p14="http://schemas.microsoft.com/office/powerpoint/2010/main" val="193969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eneric Section Header for cut-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2463" y="4248149"/>
            <a:ext cx="7831137" cy="1003297"/>
          </a:xfrm>
        </p:spPr>
        <p:txBody>
          <a:bodyPr anchor="t" anchorCtr="0">
            <a:normAutofit/>
          </a:bodyPr>
          <a:lstStyle>
            <a:lvl1pPr>
              <a:defRPr sz="3600">
                <a:solidFill>
                  <a:schemeClr val="accent3"/>
                </a:solidFill>
              </a:defRPr>
            </a:lvl1pPr>
          </a:lstStyle>
          <a:p>
            <a:r>
              <a:rPr lang="en-US"/>
              <a:t>Click to edit Master title style</a:t>
            </a:r>
            <a:endParaRPr lang="en-GB" dirty="0"/>
          </a:p>
        </p:txBody>
      </p:sp>
      <p:sp>
        <p:nvSpPr>
          <p:cNvPr id="3" name="Text Placeholder 2"/>
          <p:cNvSpPr>
            <a:spLocks noGrp="1"/>
          </p:cNvSpPr>
          <p:nvPr>
            <p:ph type="body" idx="1"/>
          </p:nvPr>
        </p:nvSpPr>
        <p:spPr>
          <a:xfrm>
            <a:off x="652463" y="5289548"/>
            <a:ext cx="7831137" cy="730252"/>
          </a:xfrm>
        </p:spPr>
        <p:txBody>
          <a:bodyPr>
            <a:normAutofit/>
          </a:bodyPr>
          <a:lstStyle>
            <a:lvl1pPr marL="0" indent="0">
              <a:buNone/>
              <a:defRPr sz="2200">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B94EDB2-D1AD-4CC8-9623-AFA2EAECC4EE}" type="slidenum">
              <a:rPr lang="en-GB" smtClean="0"/>
              <a:pPr/>
              <a:t>‹#›</a:t>
            </a:fld>
            <a:endParaRPr lang="en-GB" dirty="0"/>
          </a:p>
        </p:txBody>
      </p:sp>
    </p:spTree>
    <p:extLst>
      <p:ext uri="{BB962C8B-B14F-4D97-AF65-F5344CB8AC3E}">
        <p14:creationId xmlns:p14="http://schemas.microsoft.com/office/powerpoint/2010/main" val="85904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94EDB2-D1AD-4CC8-9623-AFA2EAECC4EE}" type="slidenum">
              <a:rPr lang="en-GB" smtClean="0"/>
              <a:pPr/>
              <a:t>‹#›</a:t>
            </a:fld>
            <a:endParaRPr lang="en-GB" dirty="0"/>
          </a:p>
        </p:txBody>
      </p:sp>
      <p:sp>
        <p:nvSpPr>
          <p:cNvPr id="10" name="Content Placeholder 2"/>
          <p:cNvSpPr>
            <a:spLocks noGrp="1"/>
          </p:cNvSpPr>
          <p:nvPr>
            <p:ph idx="1"/>
          </p:nvPr>
        </p:nvSpPr>
        <p:spPr>
          <a:xfrm>
            <a:off x="435600" y="1397001"/>
            <a:ext cx="4032000" cy="4993606"/>
          </a:xfrm>
        </p:spPr>
        <p:txBody>
          <a:bodyPr/>
          <a:lstStyle>
            <a:lvl1pPr>
              <a:defRPr b="1">
                <a:solidFill>
                  <a:schemeClr val="tx2"/>
                </a:solidFill>
              </a:defRPr>
            </a:lvl1pPr>
            <a:lvl3pPr>
              <a:buClr>
                <a:schemeClr val="accent3"/>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2"/>
          <p:cNvSpPr>
            <a:spLocks noGrp="1"/>
          </p:cNvSpPr>
          <p:nvPr>
            <p:ph idx="13"/>
          </p:nvPr>
        </p:nvSpPr>
        <p:spPr>
          <a:xfrm>
            <a:off x="4663450" y="1397001"/>
            <a:ext cx="4032000" cy="4993606"/>
          </a:xfrm>
        </p:spPr>
        <p:txBody>
          <a:bodyPr/>
          <a:lstStyle>
            <a:lvl1pPr>
              <a:defRPr b="1">
                <a:solidFill>
                  <a:schemeClr val="tx2"/>
                </a:solidFill>
              </a:defRPr>
            </a:lvl1pPr>
            <a:lvl3pPr>
              <a:buClr>
                <a:schemeClr val="accent3"/>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Placeholder 1"/>
          <p:cNvSpPr>
            <a:spLocks noGrp="1"/>
          </p:cNvSpPr>
          <p:nvPr>
            <p:ph type="title"/>
          </p:nvPr>
        </p:nvSpPr>
        <p:spPr>
          <a:xfrm>
            <a:off x="435600" y="93132"/>
            <a:ext cx="7175500" cy="1024978"/>
          </a:xfrm>
          <a:prstGeom prst="rect">
            <a:avLst/>
          </a:prstGeom>
        </p:spPr>
        <p:txBody>
          <a:bodyPr vert="horz" lIns="0" tIns="45720" rIns="0" bIns="45720" rtlCol="0" anchor="b" anchorCtr="0">
            <a:normAutofit/>
          </a:bodyPr>
          <a:lstStyle/>
          <a:p>
            <a:r>
              <a:rPr lang="en-US"/>
              <a:t>Click to edit Master title style</a:t>
            </a:r>
            <a:endParaRPr lang="en-GB" dirty="0"/>
          </a:p>
        </p:txBody>
      </p:sp>
    </p:spTree>
    <p:extLst>
      <p:ext uri="{BB962C8B-B14F-4D97-AF65-F5344CB8AC3E}">
        <p14:creationId xmlns:p14="http://schemas.microsoft.com/office/powerpoint/2010/main" val="76129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mp; Imag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5600" y="1396800"/>
            <a:ext cx="4032000" cy="499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94EDB2-D1AD-4CC8-9623-AFA2EAECC4EE}" type="slidenum">
              <a:rPr lang="en-GB" smtClean="0"/>
              <a:pPr/>
              <a:t>‹#›</a:t>
            </a:fld>
            <a:endParaRPr lang="en-GB" dirty="0"/>
          </a:p>
        </p:txBody>
      </p:sp>
      <p:sp>
        <p:nvSpPr>
          <p:cNvPr id="10" name="Picture Placeholder 9"/>
          <p:cNvSpPr>
            <a:spLocks noGrp="1"/>
          </p:cNvSpPr>
          <p:nvPr>
            <p:ph type="pic" sz="quarter" idx="13"/>
          </p:nvPr>
        </p:nvSpPr>
        <p:spPr>
          <a:xfrm>
            <a:off x="4662000" y="1396800"/>
            <a:ext cx="3996000" cy="4993200"/>
          </a:xfrm>
        </p:spPr>
        <p:txBody>
          <a:bodyPr/>
          <a:lstStyle/>
          <a:p>
            <a:r>
              <a:rPr lang="en-US" dirty="0"/>
              <a:t>Click icon to add picture</a:t>
            </a:r>
            <a:endParaRPr lang="en-GB" dirty="0"/>
          </a:p>
        </p:txBody>
      </p:sp>
      <p:sp>
        <p:nvSpPr>
          <p:cNvPr id="9" name="Title Placeholder 1"/>
          <p:cNvSpPr>
            <a:spLocks noGrp="1"/>
          </p:cNvSpPr>
          <p:nvPr>
            <p:ph type="title"/>
          </p:nvPr>
        </p:nvSpPr>
        <p:spPr>
          <a:xfrm>
            <a:off x="435600" y="93132"/>
            <a:ext cx="7484536" cy="1024978"/>
          </a:xfrm>
          <a:prstGeom prst="rect">
            <a:avLst/>
          </a:prstGeom>
        </p:spPr>
        <p:txBody>
          <a:bodyPr vert="horz" lIns="0" tIns="45720" rIns="91440" bIns="45720" rtlCol="0" anchor="b" anchorCtr="0">
            <a:normAutofit/>
          </a:bodyPr>
          <a:lstStyle/>
          <a:p>
            <a:r>
              <a:rPr lang="en-US"/>
              <a:t>Click to edit Master title style</a:t>
            </a:r>
            <a:endParaRPr lang="en-GB" dirty="0"/>
          </a:p>
        </p:txBody>
      </p:sp>
    </p:spTree>
    <p:extLst>
      <p:ext uri="{BB962C8B-B14F-4D97-AF65-F5344CB8AC3E}">
        <p14:creationId xmlns:p14="http://schemas.microsoft.com/office/powerpoint/2010/main" val="422455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5600" y="93600"/>
            <a:ext cx="7362000" cy="1026000"/>
          </a:xfrm>
        </p:spPr>
        <p:txBody>
          <a:bodyPr anchor="b" anchorCtr="0">
            <a:normAutofit/>
          </a:bodyPr>
          <a:lstStyle>
            <a:lvl1pPr algn="l">
              <a:defRPr sz="2800">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435600" y="1119600"/>
            <a:ext cx="7362000" cy="931269"/>
          </a:xfrm>
        </p:spPr>
        <p:txBody>
          <a:bodyPr>
            <a:normAutofit/>
          </a:bodyPr>
          <a:lstStyle>
            <a:lvl1pPr marL="0" indent="0" algn="l">
              <a:buNone/>
              <a:defRPr sz="2000" b="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9543" y="155378"/>
            <a:ext cx="875237" cy="900485"/>
          </a:xfrm>
          <a:prstGeom prst="rect">
            <a:avLst/>
          </a:prstGeom>
        </p:spPr>
      </p:pic>
      <p:sp>
        <p:nvSpPr>
          <p:cNvPr id="13" name="Picture Placeholder 9"/>
          <p:cNvSpPr>
            <a:spLocks noGrp="1"/>
          </p:cNvSpPr>
          <p:nvPr>
            <p:ph type="pic" sz="quarter" idx="10"/>
          </p:nvPr>
        </p:nvSpPr>
        <p:spPr>
          <a:xfrm>
            <a:off x="0" y="2050869"/>
            <a:ext cx="3044825" cy="2032000"/>
          </a:xfrm>
        </p:spPr>
        <p:txBody>
          <a:bodyPr/>
          <a:lstStyle/>
          <a:p>
            <a:r>
              <a:rPr lang="en-US" dirty="0"/>
              <a:t>Click icon to add picture</a:t>
            </a:r>
            <a:endParaRPr lang="en-GB" dirty="0"/>
          </a:p>
        </p:txBody>
      </p:sp>
      <p:sp>
        <p:nvSpPr>
          <p:cNvPr id="14" name="Picture Placeholder 9"/>
          <p:cNvSpPr>
            <a:spLocks noGrp="1"/>
          </p:cNvSpPr>
          <p:nvPr>
            <p:ph type="pic" sz="quarter" idx="11"/>
          </p:nvPr>
        </p:nvSpPr>
        <p:spPr>
          <a:xfrm>
            <a:off x="3040728" y="2050869"/>
            <a:ext cx="3044825" cy="2032000"/>
          </a:xfrm>
        </p:spPr>
        <p:txBody>
          <a:bodyPr/>
          <a:lstStyle/>
          <a:p>
            <a:r>
              <a:rPr lang="en-US" dirty="0"/>
              <a:t>Click icon to add picture</a:t>
            </a:r>
            <a:endParaRPr lang="en-GB" dirty="0"/>
          </a:p>
        </p:txBody>
      </p:sp>
      <p:sp>
        <p:nvSpPr>
          <p:cNvPr id="15" name="Picture Placeholder 9"/>
          <p:cNvSpPr>
            <a:spLocks noGrp="1"/>
          </p:cNvSpPr>
          <p:nvPr>
            <p:ph type="pic" sz="quarter" idx="12"/>
          </p:nvPr>
        </p:nvSpPr>
        <p:spPr>
          <a:xfrm>
            <a:off x="6081456" y="2050869"/>
            <a:ext cx="3044825" cy="2032000"/>
          </a:xfrm>
        </p:spPr>
        <p:txBody>
          <a:bodyPr/>
          <a:lstStyle/>
          <a:p>
            <a:r>
              <a:rPr lang="en-US" dirty="0"/>
              <a:t>Click icon to add picture</a:t>
            </a:r>
            <a:endParaRPr lang="en-GB" dirty="0"/>
          </a:p>
        </p:txBody>
      </p:sp>
      <p:sp>
        <p:nvSpPr>
          <p:cNvPr id="8" name="Pie 7"/>
          <p:cNvSpPr/>
          <p:nvPr userDrawn="1"/>
        </p:nvSpPr>
        <p:spPr>
          <a:xfrm>
            <a:off x="1658522" y="-2941019"/>
            <a:ext cx="13987748" cy="13987748"/>
          </a:xfrm>
          <a:prstGeom prst="pie">
            <a:avLst>
              <a:gd name="adj1" fmla="val 10212823"/>
              <a:gd name="adj2" fmla="val 1078933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Pie 8"/>
          <p:cNvSpPr/>
          <p:nvPr userDrawn="1"/>
        </p:nvSpPr>
        <p:spPr>
          <a:xfrm>
            <a:off x="1329511" y="-3270030"/>
            <a:ext cx="14645770" cy="14645770"/>
          </a:xfrm>
          <a:prstGeom prst="pie">
            <a:avLst>
              <a:gd name="adj1" fmla="val 9782924"/>
              <a:gd name="adj2" fmla="val 10504548"/>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0" name="Pie 9"/>
          <p:cNvSpPr/>
          <p:nvPr userDrawn="1"/>
        </p:nvSpPr>
        <p:spPr>
          <a:xfrm>
            <a:off x="2295562" y="-2303979"/>
            <a:ext cx="12713669" cy="12713669"/>
          </a:xfrm>
          <a:prstGeom prst="pie">
            <a:avLst>
              <a:gd name="adj1" fmla="val 9317640"/>
              <a:gd name="adj2" fmla="val 10066558"/>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958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mp; 3 Image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5600" y="1396800"/>
            <a:ext cx="4032000" cy="499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94EDB2-D1AD-4CC8-9623-AFA2EAECC4EE}" type="slidenum">
              <a:rPr lang="en-GB" smtClean="0"/>
              <a:pPr/>
              <a:t>‹#›</a:t>
            </a:fld>
            <a:endParaRPr lang="en-GB" dirty="0"/>
          </a:p>
        </p:txBody>
      </p:sp>
      <p:sp>
        <p:nvSpPr>
          <p:cNvPr id="10" name="Picture Placeholder 9"/>
          <p:cNvSpPr>
            <a:spLocks noGrp="1"/>
          </p:cNvSpPr>
          <p:nvPr>
            <p:ph type="pic" sz="quarter" idx="13"/>
          </p:nvPr>
        </p:nvSpPr>
        <p:spPr>
          <a:xfrm>
            <a:off x="6443134" y="1464537"/>
            <a:ext cx="2240266" cy="1473400"/>
          </a:xfrm>
        </p:spPr>
        <p:txBody>
          <a:bodyPr/>
          <a:lstStyle/>
          <a:p>
            <a:r>
              <a:rPr lang="en-US" dirty="0"/>
              <a:t>Click icon to add picture</a:t>
            </a:r>
            <a:endParaRPr lang="en-GB" dirty="0"/>
          </a:p>
        </p:txBody>
      </p:sp>
      <p:sp>
        <p:nvSpPr>
          <p:cNvPr id="9" name="Title Placeholder 1"/>
          <p:cNvSpPr>
            <a:spLocks noGrp="1"/>
          </p:cNvSpPr>
          <p:nvPr>
            <p:ph type="title"/>
          </p:nvPr>
        </p:nvSpPr>
        <p:spPr>
          <a:xfrm>
            <a:off x="435600" y="93132"/>
            <a:ext cx="7484536" cy="1024978"/>
          </a:xfrm>
          <a:prstGeom prst="rect">
            <a:avLst/>
          </a:prstGeom>
        </p:spPr>
        <p:txBody>
          <a:bodyPr vert="horz" lIns="0" tIns="45720" rIns="91440" bIns="45720" rtlCol="0" anchor="b" anchorCtr="0">
            <a:normAutofit/>
          </a:bodyPr>
          <a:lstStyle/>
          <a:p>
            <a:r>
              <a:rPr lang="en-US"/>
              <a:t>Click to edit Master title style</a:t>
            </a:r>
            <a:endParaRPr lang="en-GB" dirty="0"/>
          </a:p>
        </p:txBody>
      </p:sp>
      <p:sp>
        <p:nvSpPr>
          <p:cNvPr id="13" name="Picture Placeholder 9"/>
          <p:cNvSpPr>
            <a:spLocks noGrp="1"/>
          </p:cNvSpPr>
          <p:nvPr>
            <p:ph type="pic" sz="quarter" idx="14"/>
          </p:nvPr>
        </p:nvSpPr>
        <p:spPr>
          <a:xfrm>
            <a:off x="6443134" y="3098603"/>
            <a:ext cx="2240266" cy="1473400"/>
          </a:xfrm>
        </p:spPr>
        <p:txBody>
          <a:bodyPr/>
          <a:lstStyle/>
          <a:p>
            <a:r>
              <a:rPr lang="en-US" dirty="0"/>
              <a:t>Click icon to add picture</a:t>
            </a:r>
            <a:endParaRPr lang="en-GB" dirty="0"/>
          </a:p>
        </p:txBody>
      </p:sp>
      <p:sp>
        <p:nvSpPr>
          <p:cNvPr id="14" name="Picture Placeholder 9"/>
          <p:cNvSpPr>
            <a:spLocks noGrp="1"/>
          </p:cNvSpPr>
          <p:nvPr>
            <p:ph type="pic" sz="quarter" idx="15"/>
          </p:nvPr>
        </p:nvSpPr>
        <p:spPr>
          <a:xfrm>
            <a:off x="6443134" y="4732669"/>
            <a:ext cx="2240266" cy="1473400"/>
          </a:xfrm>
        </p:spPr>
        <p:txBody>
          <a:bodyPr/>
          <a:lstStyle/>
          <a:p>
            <a:r>
              <a:rPr lang="en-US" dirty="0"/>
              <a:t>Click icon to add picture</a:t>
            </a:r>
            <a:endParaRPr lang="en-GB" dirty="0"/>
          </a:p>
        </p:txBody>
      </p:sp>
    </p:spTree>
    <p:extLst>
      <p:ext uri="{BB962C8B-B14F-4D97-AF65-F5344CB8AC3E}">
        <p14:creationId xmlns:p14="http://schemas.microsoft.com/office/powerpoint/2010/main" val="128435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3332" y="6002869"/>
            <a:ext cx="8276168" cy="347663"/>
          </a:xfrm>
        </p:spPr>
        <p:txBody>
          <a:bodyPr lIns="0">
            <a:normAutofit/>
          </a:bodyPr>
          <a:lstStyle>
            <a:lvl1pPr>
              <a:defRPr sz="1200"/>
            </a:lvl1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94EDB2-D1AD-4CC8-9623-AFA2EAECC4EE}" type="slidenum">
              <a:rPr lang="en-GB" smtClean="0"/>
              <a:pPr/>
              <a:t>‹#›</a:t>
            </a:fld>
            <a:endParaRPr lang="en-GB" dirty="0"/>
          </a:p>
        </p:txBody>
      </p:sp>
      <p:sp>
        <p:nvSpPr>
          <p:cNvPr id="10" name="Picture Placeholder 9"/>
          <p:cNvSpPr>
            <a:spLocks noGrp="1"/>
          </p:cNvSpPr>
          <p:nvPr>
            <p:ph type="pic" sz="quarter" idx="13"/>
          </p:nvPr>
        </p:nvSpPr>
        <p:spPr>
          <a:xfrm>
            <a:off x="423332" y="1396799"/>
            <a:ext cx="8276168" cy="4538333"/>
          </a:xfrm>
        </p:spPr>
        <p:txBody>
          <a:bodyPr/>
          <a:lstStyle/>
          <a:p>
            <a:r>
              <a:rPr lang="en-US" dirty="0"/>
              <a:t>Click icon to add picture</a:t>
            </a:r>
            <a:endParaRPr lang="en-GB" dirty="0"/>
          </a:p>
        </p:txBody>
      </p:sp>
      <p:sp>
        <p:nvSpPr>
          <p:cNvPr id="8" name="Title Placeholder 1"/>
          <p:cNvSpPr>
            <a:spLocks noGrp="1"/>
          </p:cNvSpPr>
          <p:nvPr>
            <p:ph type="title"/>
          </p:nvPr>
        </p:nvSpPr>
        <p:spPr>
          <a:xfrm>
            <a:off x="435600" y="93132"/>
            <a:ext cx="6484393" cy="1024978"/>
          </a:xfrm>
          <a:prstGeom prst="rect">
            <a:avLst/>
          </a:prstGeom>
        </p:spPr>
        <p:txBody>
          <a:bodyPr vert="horz" lIns="0" tIns="45720" rIns="91440" bIns="45720" rtlCol="0" anchor="b" anchorCtr="0">
            <a:normAutofit/>
          </a:bodyPr>
          <a:lstStyle/>
          <a:p>
            <a:r>
              <a:rPr lang="en-US"/>
              <a:t>Click to edit Master title style</a:t>
            </a:r>
            <a:endParaRPr lang="en-GB" dirty="0"/>
          </a:p>
        </p:txBody>
      </p:sp>
    </p:spTree>
    <p:extLst>
      <p:ext uri="{BB962C8B-B14F-4D97-AF65-F5344CB8AC3E}">
        <p14:creationId xmlns:p14="http://schemas.microsoft.com/office/powerpoint/2010/main" val="60864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image with titl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2B94EDB2-D1AD-4CC8-9623-AFA2EAECC4EE}" type="slidenum">
              <a:rPr lang="en-GB" smtClean="0"/>
              <a:pPr/>
              <a:t>‹#›</a:t>
            </a:fld>
            <a:endParaRPr lang="en-GB" dirty="0"/>
          </a:p>
        </p:txBody>
      </p:sp>
      <p:sp>
        <p:nvSpPr>
          <p:cNvPr id="10" name="Picture Placeholder 9"/>
          <p:cNvSpPr>
            <a:spLocks noGrp="1"/>
          </p:cNvSpPr>
          <p:nvPr>
            <p:ph type="pic" sz="quarter" idx="13"/>
          </p:nvPr>
        </p:nvSpPr>
        <p:spPr>
          <a:xfrm>
            <a:off x="0" y="1396799"/>
            <a:ext cx="9144000" cy="5461201"/>
          </a:xfrm>
        </p:spPr>
        <p:txBody>
          <a:bodyPr/>
          <a:lstStyle/>
          <a:p>
            <a:r>
              <a:rPr lang="en-US" dirty="0"/>
              <a:t>Click icon to add picture</a:t>
            </a:r>
            <a:endParaRPr lang="en-GB" dirty="0"/>
          </a:p>
        </p:txBody>
      </p:sp>
      <p:sp>
        <p:nvSpPr>
          <p:cNvPr id="8" name="Title Placeholder 1"/>
          <p:cNvSpPr>
            <a:spLocks noGrp="1"/>
          </p:cNvSpPr>
          <p:nvPr>
            <p:ph type="title"/>
          </p:nvPr>
        </p:nvSpPr>
        <p:spPr>
          <a:xfrm>
            <a:off x="435600" y="93132"/>
            <a:ext cx="7484536" cy="1024978"/>
          </a:xfrm>
          <a:prstGeom prst="rect">
            <a:avLst/>
          </a:prstGeom>
        </p:spPr>
        <p:txBody>
          <a:bodyPr vert="horz" lIns="0" tIns="45720" rIns="91440" bIns="45720" rtlCol="0" anchor="b" anchorCtr="0">
            <a:normAutofit/>
          </a:bodyPr>
          <a:lstStyle/>
          <a:p>
            <a:r>
              <a:rPr lang="en-US"/>
              <a:t>Click to edit Master title style</a:t>
            </a:r>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9543" y="155378"/>
            <a:ext cx="875237" cy="900485"/>
          </a:xfrm>
          <a:prstGeom prst="rect">
            <a:avLst/>
          </a:prstGeom>
        </p:spPr>
      </p:pic>
    </p:spTree>
    <p:extLst>
      <p:ext uri="{BB962C8B-B14F-4D97-AF65-F5344CB8AC3E}">
        <p14:creationId xmlns:p14="http://schemas.microsoft.com/office/powerpoint/2010/main" val="386717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94EDB2-D1AD-4CC8-9623-AFA2EAECC4EE}" type="slidenum">
              <a:rPr lang="en-GB" smtClean="0"/>
              <a:pPr/>
              <a:t>‹#›</a:t>
            </a:fld>
            <a:endParaRPr lang="en-GB" dirty="0"/>
          </a:p>
        </p:txBody>
      </p:sp>
      <p:sp>
        <p:nvSpPr>
          <p:cNvPr id="14" name="Picture Placeholder 9"/>
          <p:cNvSpPr>
            <a:spLocks noGrp="1"/>
          </p:cNvSpPr>
          <p:nvPr>
            <p:ph type="pic" sz="quarter" idx="13"/>
          </p:nvPr>
        </p:nvSpPr>
        <p:spPr>
          <a:xfrm>
            <a:off x="424800" y="1396799"/>
            <a:ext cx="3996000" cy="4539600"/>
          </a:xfrm>
        </p:spPr>
        <p:txBody>
          <a:bodyPr/>
          <a:lstStyle/>
          <a:p>
            <a:r>
              <a:rPr lang="en-US" dirty="0"/>
              <a:t>Click icon to add picture</a:t>
            </a:r>
            <a:endParaRPr lang="en-GB" dirty="0"/>
          </a:p>
        </p:txBody>
      </p:sp>
      <p:sp>
        <p:nvSpPr>
          <p:cNvPr id="10" name="Content Placeholder 2"/>
          <p:cNvSpPr>
            <a:spLocks noGrp="1"/>
          </p:cNvSpPr>
          <p:nvPr>
            <p:ph sz="half" idx="1"/>
          </p:nvPr>
        </p:nvSpPr>
        <p:spPr>
          <a:xfrm>
            <a:off x="424800" y="6002869"/>
            <a:ext cx="3996000" cy="347663"/>
          </a:xfrm>
        </p:spPr>
        <p:txBody>
          <a:bodyPr lIns="0">
            <a:normAutofit/>
          </a:bodyPr>
          <a:lstStyle>
            <a:lvl1pPr>
              <a:defRPr sz="1200"/>
            </a:lvl1pPr>
          </a:lstStyle>
          <a:p>
            <a:pPr lvl="0"/>
            <a:r>
              <a:rPr lang="en-US"/>
              <a:t>Click to edit Master text styles</a:t>
            </a:r>
          </a:p>
        </p:txBody>
      </p:sp>
      <p:sp>
        <p:nvSpPr>
          <p:cNvPr id="12" name="Picture Placeholder 9"/>
          <p:cNvSpPr>
            <a:spLocks noGrp="1"/>
          </p:cNvSpPr>
          <p:nvPr>
            <p:ph type="pic" sz="quarter" idx="14"/>
          </p:nvPr>
        </p:nvSpPr>
        <p:spPr>
          <a:xfrm>
            <a:off x="4662000" y="1396799"/>
            <a:ext cx="3996000" cy="4539600"/>
          </a:xfrm>
        </p:spPr>
        <p:txBody>
          <a:bodyPr/>
          <a:lstStyle/>
          <a:p>
            <a:r>
              <a:rPr lang="en-US" dirty="0"/>
              <a:t>Click icon to add picture</a:t>
            </a:r>
            <a:endParaRPr lang="en-GB" dirty="0"/>
          </a:p>
        </p:txBody>
      </p:sp>
      <p:sp>
        <p:nvSpPr>
          <p:cNvPr id="17" name="Content Placeholder 2"/>
          <p:cNvSpPr>
            <a:spLocks noGrp="1"/>
          </p:cNvSpPr>
          <p:nvPr>
            <p:ph sz="half" idx="15"/>
          </p:nvPr>
        </p:nvSpPr>
        <p:spPr>
          <a:xfrm>
            <a:off x="4662000" y="6002869"/>
            <a:ext cx="3996000" cy="347663"/>
          </a:xfrm>
        </p:spPr>
        <p:txBody>
          <a:bodyPr lIns="0">
            <a:normAutofit/>
          </a:bodyPr>
          <a:lstStyle>
            <a:lvl1pPr>
              <a:defRPr sz="1200"/>
            </a:lvl1pPr>
          </a:lstStyle>
          <a:p>
            <a:pPr lvl="0"/>
            <a:r>
              <a:rPr lang="en-US"/>
              <a:t>Click to edit Master text styles</a:t>
            </a:r>
          </a:p>
        </p:txBody>
      </p:sp>
      <p:sp>
        <p:nvSpPr>
          <p:cNvPr id="13" name="Title Placeholder 1"/>
          <p:cNvSpPr>
            <a:spLocks noGrp="1"/>
          </p:cNvSpPr>
          <p:nvPr>
            <p:ph type="title"/>
          </p:nvPr>
        </p:nvSpPr>
        <p:spPr>
          <a:xfrm>
            <a:off x="435600" y="93132"/>
            <a:ext cx="7484536" cy="1024978"/>
          </a:xfrm>
          <a:prstGeom prst="rect">
            <a:avLst/>
          </a:prstGeom>
        </p:spPr>
        <p:txBody>
          <a:bodyPr vert="horz" lIns="0" tIns="45720" rIns="91440" bIns="45720" rtlCol="0" anchor="b" anchorCtr="0">
            <a:normAutofit/>
          </a:bodyPr>
          <a:lstStyle/>
          <a:p>
            <a:r>
              <a:rPr lang="en-US"/>
              <a:t>Click to edit Master title style</a:t>
            </a:r>
            <a:endParaRPr lang="en-GB" dirty="0"/>
          </a:p>
        </p:txBody>
      </p:sp>
    </p:spTree>
    <p:extLst>
      <p:ext uri="{BB962C8B-B14F-4D97-AF65-F5344CB8AC3E}">
        <p14:creationId xmlns:p14="http://schemas.microsoft.com/office/powerpoint/2010/main" val="360115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Tall Image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94EDB2-D1AD-4CC8-9623-AFA2EAECC4EE}" type="slidenum">
              <a:rPr lang="en-GB" smtClean="0"/>
              <a:pPr/>
              <a:t>‹#›</a:t>
            </a:fld>
            <a:endParaRPr lang="en-GB" dirty="0"/>
          </a:p>
        </p:txBody>
      </p:sp>
      <p:sp>
        <p:nvSpPr>
          <p:cNvPr id="18" name="Picture Placeholder 9"/>
          <p:cNvSpPr>
            <a:spLocks noGrp="1"/>
          </p:cNvSpPr>
          <p:nvPr>
            <p:ph type="pic" sz="quarter" idx="13"/>
          </p:nvPr>
        </p:nvSpPr>
        <p:spPr>
          <a:xfrm>
            <a:off x="424801" y="1396799"/>
            <a:ext cx="1908000" cy="4539600"/>
          </a:xfrm>
        </p:spPr>
        <p:txBody>
          <a:bodyPr/>
          <a:lstStyle/>
          <a:p>
            <a:r>
              <a:rPr lang="en-US" dirty="0"/>
              <a:t>Click icon to add picture</a:t>
            </a:r>
            <a:endParaRPr lang="en-GB" dirty="0"/>
          </a:p>
        </p:txBody>
      </p:sp>
      <p:sp>
        <p:nvSpPr>
          <p:cNvPr id="20" name="Content Placeholder 2"/>
          <p:cNvSpPr>
            <a:spLocks noGrp="1"/>
          </p:cNvSpPr>
          <p:nvPr>
            <p:ph sz="half" idx="1"/>
          </p:nvPr>
        </p:nvSpPr>
        <p:spPr>
          <a:xfrm>
            <a:off x="419100" y="6002869"/>
            <a:ext cx="1913701" cy="347663"/>
          </a:xfrm>
        </p:spPr>
        <p:txBody>
          <a:bodyPr lIns="0" rIns="0">
            <a:normAutofit/>
          </a:bodyPr>
          <a:lstStyle>
            <a:lvl1pPr>
              <a:defRPr sz="1200"/>
            </a:lvl1pPr>
          </a:lstStyle>
          <a:p>
            <a:pPr lvl="0"/>
            <a:r>
              <a:rPr lang="en-US"/>
              <a:t>Click to edit Master text styles</a:t>
            </a:r>
          </a:p>
        </p:txBody>
      </p:sp>
      <p:sp>
        <p:nvSpPr>
          <p:cNvPr id="21" name="Picture Placeholder 9"/>
          <p:cNvSpPr>
            <a:spLocks noGrp="1"/>
          </p:cNvSpPr>
          <p:nvPr>
            <p:ph type="pic" sz="quarter" idx="14"/>
          </p:nvPr>
        </p:nvSpPr>
        <p:spPr>
          <a:xfrm>
            <a:off x="2535001" y="1396799"/>
            <a:ext cx="1908000" cy="4539600"/>
          </a:xfrm>
        </p:spPr>
        <p:txBody>
          <a:bodyPr/>
          <a:lstStyle/>
          <a:p>
            <a:r>
              <a:rPr lang="en-US" dirty="0"/>
              <a:t>Click icon to add picture</a:t>
            </a:r>
            <a:endParaRPr lang="en-GB" dirty="0"/>
          </a:p>
        </p:txBody>
      </p:sp>
      <p:sp>
        <p:nvSpPr>
          <p:cNvPr id="23" name="Picture Placeholder 9"/>
          <p:cNvSpPr>
            <a:spLocks noGrp="1"/>
          </p:cNvSpPr>
          <p:nvPr>
            <p:ph type="pic" sz="quarter" idx="16"/>
          </p:nvPr>
        </p:nvSpPr>
        <p:spPr>
          <a:xfrm>
            <a:off x="4645201" y="1396799"/>
            <a:ext cx="1908000" cy="4539600"/>
          </a:xfrm>
        </p:spPr>
        <p:txBody>
          <a:bodyPr/>
          <a:lstStyle/>
          <a:p>
            <a:r>
              <a:rPr lang="en-US" dirty="0"/>
              <a:t>Click icon to add picture</a:t>
            </a:r>
            <a:endParaRPr lang="en-GB" dirty="0"/>
          </a:p>
        </p:txBody>
      </p:sp>
      <p:sp>
        <p:nvSpPr>
          <p:cNvPr id="25" name="Picture Placeholder 9"/>
          <p:cNvSpPr>
            <a:spLocks noGrp="1"/>
          </p:cNvSpPr>
          <p:nvPr>
            <p:ph type="pic" sz="quarter" idx="18"/>
          </p:nvPr>
        </p:nvSpPr>
        <p:spPr>
          <a:xfrm>
            <a:off x="6755400" y="1396799"/>
            <a:ext cx="1908000" cy="4539600"/>
          </a:xfrm>
        </p:spPr>
        <p:txBody>
          <a:bodyPr/>
          <a:lstStyle/>
          <a:p>
            <a:r>
              <a:rPr lang="en-US" dirty="0"/>
              <a:t>Click icon to add picture</a:t>
            </a:r>
            <a:endParaRPr lang="en-GB" dirty="0"/>
          </a:p>
        </p:txBody>
      </p:sp>
      <p:sp>
        <p:nvSpPr>
          <p:cNvPr id="27" name="Content Placeholder 2"/>
          <p:cNvSpPr>
            <a:spLocks noGrp="1"/>
          </p:cNvSpPr>
          <p:nvPr>
            <p:ph sz="half" idx="19"/>
          </p:nvPr>
        </p:nvSpPr>
        <p:spPr>
          <a:xfrm>
            <a:off x="2535001" y="6002869"/>
            <a:ext cx="1908000" cy="347663"/>
          </a:xfrm>
        </p:spPr>
        <p:txBody>
          <a:bodyPr lIns="0" rIns="0">
            <a:normAutofit/>
          </a:bodyPr>
          <a:lstStyle>
            <a:lvl1pPr>
              <a:defRPr sz="1200"/>
            </a:lvl1pPr>
          </a:lstStyle>
          <a:p>
            <a:pPr lvl="0"/>
            <a:r>
              <a:rPr lang="en-US"/>
              <a:t>Click to edit Master text styles</a:t>
            </a:r>
          </a:p>
        </p:txBody>
      </p:sp>
      <p:sp>
        <p:nvSpPr>
          <p:cNvPr id="28" name="Content Placeholder 2"/>
          <p:cNvSpPr>
            <a:spLocks noGrp="1"/>
          </p:cNvSpPr>
          <p:nvPr>
            <p:ph sz="half" idx="20"/>
          </p:nvPr>
        </p:nvSpPr>
        <p:spPr>
          <a:xfrm>
            <a:off x="4645201" y="6002869"/>
            <a:ext cx="1908000" cy="347663"/>
          </a:xfrm>
        </p:spPr>
        <p:txBody>
          <a:bodyPr lIns="0" rIns="0">
            <a:normAutofit/>
          </a:bodyPr>
          <a:lstStyle>
            <a:lvl1pPr>
              <a:defRPr sz="1200"/>
            </a:lvl1pPr>
          </a:lstStyle>
          <a:p>
            <a:pPr lvl="0"/>
            <a:r>
              <a:rPr lang="en-US"/>
              <a:t>Click to edit Master text styles</a:t>
            </a:r>
          </a:p>
        </p:txBody>
      </p:sp>
      <p:sp>
        <p:nvSpPr>
          <p:cNvPr id="29" name="Content Placeholder 2"/>
          <p:cNvSpPr>
            <a:spLocks noGrp="1"/>
          </p:cNvSpPr>
          <p:nvPr>
            <p:ph sz="half" idx="21"/>
          </p:nvPr>
        </p:nvSpPr>
        <p:spPr>
          <a:xfrm>
            <a:off x="6755400" y="6002869"/>
            <a:ext cx="1908000" cy="347663"/>
          </a:xfrm>
        </p:spPr>
        <p:txBody>
          <a:bodyPr lIns="0" rIns="0">
            <a:normAutofit/>
          </a:bodyPr>
          <a:lstStyle>
            <a:lvl1pPr>
              <a:defRPr sz="1200"/>
            </a:lvl1pPr>
          </a:lstStyle>
          <a:p>
            <a:pPr lvl="0"/>
            <a:r>
              <a:rPr lang="en-US"/>
              <a:t>Click to edit Master text styles</a:t>
            </a:r>
          </a:p>
        </p:txBody>
      </p:sp>
      <p:sp>
        <p:nvSpPr>
          <p:cNvPr id="14" name="Title Placeholder 1"/>
          <p:cNvSpPr>
            <a:spLocks noGrp="1"/>
          </p:cNvSpPr>
          <p:nvPr>
            <p:ph type="title"/>
          </p:nvPr>
        </p:nvSpPr>
        <p:spPr>
          <a:xfrm>
            <a:off x="435600" y="93132"/>
            <a:ext cx="7484536" cy="1024978"/>
          </a:xfrm>
          <a:prstGeom prst="rect">
            <a:avLst/>
          </a:prstGeom>
        </p:spPr>
        <p:txBody>
          <a:bodyPr vert="horz" lIns="0" tIns="45720" rIns="91440" bIns="45720" rtlCol="0" anchor="b" anchorCtr="0">
            <a:normAutofit/>
          </a:bodyPr>
          <a:lstStyle/>
          <a:p>
            <a:r>
              <a:rPr lang="en-US"/>
              <a:t>Click to edit Master title style</a:t>
            </a:r>
            <a:endParaRPr lang="en-GB" dirty="0"/>
          </a:p>
        </p:txBody>
      </p:sp>
    </p:spTree>
    <p:extLst>
      <p:ext uri="{BB962C8B-B14F-4D97-AF65-F5344CB8AC3E}">
        <p14:creationId xmlns:p14="http://schemas.microsoft.com/office/powerpoint/2010/main" val="28933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94EDB2-D1AD-4CC8-9623-AFA2EAECC4EE}" type="slidenum">
              <a:rPr lang="en-GB" smtClean="0"/>
              <a:pPr/>
              <a:t>‹#›</a:t>
            </a:fld>
            <a:endParaRPr lang="en-GB" dirty="0"/>
          </a:p>
        </p:txBody>
      </p:sp>
      <p:sp>
        <p:nvSpPr>
          <p:cNvPr id="16" name="Content Placeholder 2"/>
          <p:cNvSpPr>
            <a:spLocks noGrp="1"/>
          </p:cNvSpPr>
          <p:nvPr>
            <p:ph sz="half" idx="1"/>
          </p:nvPr>
        </p:nvSpPr>
        <p:spPr>
          <a:xfrm>
            <a:off x="424800" y="6081335"/>
            <a:ext cx="4032000" cy="269197"/>
          </a:xfrm>
        </p:spPr>
        <p:txBody>
          <a:bodyPr lIns="0">
            <a:normAutofit/>
          </a:bodyPr>
          <a:lstStyle>
            <a:lvl1pPr>
              <a:defRPr sz="1200"/>
            </a:lvl1pPr>
          </a:lstStyle>
          <a:p>
            <a:pPr lvl="0"/>
            <a:r>
              <a:rPr lang="en-US"/>
              <a:t>Click to edit Master text styles</a:t>
            </a:r>
          </a:p>
        </p:txBody>
      </p:sp>
      <p:sp>
        <p:nvSpPr>
          <p:cNvPr id="18" name="Content Placeholder 2"/>
          <p:cNvSpPr>
            <a:spLocks noGrp="1"/>
          </p:cNvSpPr>
          <p:nvPr>
            <p:ph sz="half" idx="15"/>
          </p:nvPr>
        </p:nvSpPr>
        <p:spPr>
          <a:xfrm>
            <a:off x="4636599" y="6081335"/>
            <a:ext cx="4032000" cy="269197"/>
          </a:xfrm>
        </p:spPr>
        <p:txBody>
          <a:bodyPr lIns="0">
            <a:normAutofit/>
          </a:bodyPr>
          <a:lstStyle>
            <a:lvl1pPr>
              <a:defRPr sz="1200"/>
            </a:lvl1pPr>
          </a:lstStyle>
          <a:p>
            <a:pPr lvl="0"/>
            <a:r>
              <a:rPr lang="en-US"/>
              <a:t>Click to edit Master text styles</a:t>
            </a:r>
          </a:p>
        </p:txBody>
      </p:sp>
      <p:sp>
        <p:nvSpPr>
          <p:cNvPr id="19" name="Picture Placeholder 9"/>
          <p:cNvSpPr>
            <a:spLocks noGrp="1"/>
          </p:cNvSpPr>
          <p:nvPr>
            <p:ph type="pic" sz="quarter" idx="22"/>
          </p:nvPr>
        </p:nvSpPr>
        <p:spPr>
          <a:xfrm>
            <a:off x="424800" y="3849138"/>
            <a:ext cx="4032000" cy="2162201"/>
          </a:xfrm>
        </p:spPr>
        <p:txBody>
          <a:bodyPr/>
          <a:lstStyle/>
          <a:p>
            <a:r>
              <a:rPr lang="en-US" dirty="0"/>
              <a:t>Click icon to add picture</a:t>
            </a:r>
            <a:endParaRPr lang="en-GB" dirty="0"/>
          </a:p>
        </p:txBody>
      </p:sp>
      <p:sp>
        <p:nvSpPr>
          <p:cNvPr id="20" name="Picture Placeholder 9"/>
          <p:cNvSpPr>
            <a:spLocks noGrp="1"/>
          </p:cNvSpPr>
          <p:nvPr>
            <p:ph type="pic" sz="quarter" idx="23"/>
          </p:nvPr>
        </p:nvSpPr>
        <p:spPr>
          <a:xfrm>
            <a:off x="4636599" y="3849138"/>
            <a:ext cx="4032000" cy="2162201"/>
          </a:xfrm>
        </p:spPr>
        <p:txBody>
          <a:bodyPr/>
          <a:lstStyle/>
          <a:p>
            <a:r>
              <a:rPr lang="en-US" dirty="0"/>
              <a:t>Click icon to add picture</a:t>
            </a:r>
            <a:endParaRPr lang="en-GB" dirty="0"/>
          </a:p>
        </p:txBody>
      </p:sp>
      <p:sp>
        <p:nvSpPr>
          <p:cNvPr id="21" name="Title Placeholder 1"/>
          <p:cNvSpPr>
            <a:spLocks noGrp="1"/>
          </p:cNvSpPr>
          <p:nvPr>
            <p:ph type="title"/>
          </p:nvPr>
        </p:nvSpPr>
        <p:spPr>
          <a:xfrm>
            <a:off x="435600" y="93132"/>
            <a:ext cx="7484536" cy="1024978"/>
          </a:xfrm>
          <a:prstGeom prst="rect">
            <a:avLst/>
          </a:prstGeom>
        </p:spPr>
        <p:txBody>
          <a:bodyPr vert="horz" lIns="0" tIns="45720" rIns="91440" bIns="45720" rtlCol="0" anchor="b" anchorCtr="0">
            <a:normAutofit/>
          </a:bodyPr>
          <a:lstStyle/>
          <a:p>
            <a:r>
              <a:rPr lang="en-US"/>
              <a:t>Click to edit Master title style</a:t>
            </a:r>
            <a:endParaRPr lang="en-GB" dirty="0"/>
          </a:p>
        </p:txBody>
      </p:sp>
      <p:sp>
        <p:nvSpPr>
          <p:cNvPr id="15" name="Content Placeholder 2"/>
          <p:cNvSpPr>
            <a:spLocks noGrp="1"/>
          </p:cNvSpPr>
          <p:nvPr>
            <p:ph sz="half" idx="24"/>
          </p:nvPr>
        </p:nvSpPr>
        <p:spPr>
          <a:xfrm>
            <a:off x="435600" y="3509945"/>
            <a:ext cx="4032000" cy="269197"/>
          </a:xfrm>
        </p:spPr>
        <p:txBody>
          <a:bodyPr lIns="0">
            <a:normAutofit/>
          </a:bodyPr>
          <a:lstStyle>
            <a:lvl1pPr>
              <a:defRPr sz="1200"/>
            </a:lvl1pPr>
          </a:lstStyle>
          <a:p>
            <a:pPr lvl="0"/>
            <a:r>
              <a:rPr lang="en-US"/>
              <a:t>Click to edit Master text styles</a:t>
            </a:r>
          </a:p>
        </p:txBody>
      </p:sp>
      <p:sp>
        <p:nvSpPr>
          <p:cNvPr id="24" name="Content Placeholder 2"/>
          <p:cNvSpPr>
            <a:spLocks noGrp="1"/>
          </p:cNvSpPr>
          <p:nvPr>
            <p:ph sz="half" idx="25"/>
          </p:nvPr>
        </p:nvSpPr>
        <p:spPr>
          <a:xfrm>
            <a:off x="4647399" y="3509945"/>
            <a:ext cx="4032000" cy="269197"/>
          </a:xfrm>
        </p:spPr>
        <p:txBody>
          <a:bodyPr lIns="0">
            <a:normAutofit/>
          </a:bodyPr>
          <a:lstStyle>
            <a:lvl1pPr>
              <a:defRPr sz="1200"/>
            </a:lvl1pPr>
          </a:lstStyle>
          <a:p>
            <a:pPr lvl="0"/>
            <a:r>
              <a:rPr lang="en-US"/>
              <a:t>Click to edit Master text styles</a:t>
            </a:r>
          </a:p>
        </p:txBody>
      </p:sp>
      <p:sp>
        <p:nvSpPr>
          <p:cNvPr id="25" name="Picture Placeholder 9"/>
          <p:cNvSpPr>
            <a:spLocks noGrp="1"/>
          </p:cNvSpPr>
          <p:nvPr>
            <p:ph type="pic" sz="quarter" idx="26"/>
          </p:nvPr>
        </p:nvSpPr>
        <p:spPr>
          <a:xfrm>
            <a:off x="435600" y="1277748"/>
            <a:ext cx="4032000" cy="2162201"/>
          </a:xfrm>
        </p:spPr>
        <p:txBody>
          <a:bodyPr/>
          <a:lstStyle/>
          <a:p>
            <a:r>
              <a:rPr lang="en-US" dirty="0"/>
              <a:t>Click icon to add picture</a:t>
            </a:r>
            <a:endParaRPr lang="en-GB" dirty="0"/>
          </a:p>
        </p:txBody>
      </p:sp>
      <p:sp>
        <p:nvSpPr>
          <p:cNvPr id="26" name="Picture Placeholder 9"/>
          <p:cNvSpPr>
            <a:spLocks noGrp="1"/>
          </p:cNvSpPr>
          <p:nvPr>
            <p:ph type="pic" sz="quarter" idx="27"/>
          </p:nvPr>
        </p:nvSpPr>
        <p:spPr>
          <a:xfrm>
            <a:off x="4647399" y="1277748"/>
            <a:ext cx="4032000" cy="2162201"/>
          </a:xfrm>
        </p:spPr>
        <p:txBody>
          <a:bodyPr/>
          <a:lstStyle/>
          <a:p>
            <a:r>
              <a:rPr lang="en-US" dirty="0"/>
              <a:t>Click icon to add picture</a:t>
            </a:r>
            <a:endParaRPr lang="en-GB" dirty="0"/>
          </a:p>
        </p:txBody>
      </p:sp>
    </p:spTree>
    <p:extLst>
      <p:ext uri="{BB962C8B-B14F-4D97-AF65-F5344CB8AC3E}">
        <p14:creationId xmlns:p14="http://schemas.microsoft.com/office/powerpoint/2010/main" val="216718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Bi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94EDB2-D1AD-4CC8-9623-AFA2EAECC4EE}" type="slidenum">
              <a:rPr lang="en-GB" smtClean="0"/>
              <a:pPr/>
              <a:t>‹#›</a:t>
            </a:fld>
            <a:endParaRPr lang="en-GB" dirty="0"/>
          </a:p>
        </p:txBody>
      </p:sp>
      <p:sp>
        <p:nvSpPr>
          <p:cNvPr id="8" name="Picture Placeholder 9"/>
          <p:cNvSpPr>
            <a:spLocks noGrp="1"/>
          </p:cNvSpPr>
          <p:nvPr>
            <p:ph type="pic" sz="quarter" idx="13"/>
          </p:nvPr>
        </p:nvSpPr>
        <p:spPr>
          <a:xfrm>
            <a:off x="424800" y="1396798"/>
            <a:ext cx="4032000" cy="4993202"/>
          </a:xfrm>
        </p:spPr>
        <p:txBody>
          <a:bodyPr/>
          <a:lstStyle/>
          <a:p>
            <a:r>
              <a:rPr lang="en-US" dirty="0"/>
              <a:t>Click icon to add picture</a:t>
            </a:r>
            <a:endParaRPr lang="en-GB" dirty="0"/>
          </a:p>
        </p:txBody>
      </p:sp>
      <p:sp>
        <p:nvSpPr>
          <p:cNvPr id="11" name="Content Placeholder 3"/>
          <p:cNvSpPr>
            <a:spLocks noGrp="1"/>
          </p:cNvSpPr>
          <p:nvPr>
            <p:ph sz="half" idx="2"/>
          </p:nvPr>
        </p:nvSpPr>
        <p:spPr>
          <a:xfrm>
            <a:off x="4662000" y="1396800"/>
            <a:ext cx="4032000" cy="4993200"/>
          </a:xfrm>
        </p:spPr>
        <p:txBody>
          <a:bodyPr/>
          <a:lstStyle>
            <a:lvl1pPr>
              <a:defRPr b="1">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Placeholder 1"/>
          <p:cNvSpPr>
            <a:spLocks noGrp="1"/>
          </p:cNvSpPr>
          <p:nvPr>
            <p:ph type="title"/>
          </p:nvPr>
        </p:nvSpPr>
        <p:spPr>
          <a:xfrm>
            <a:off x="435600" y="93132"/>
            <a:ext cx="7484536" cy="1024978"/>
          </a:xfrm>
          <a:prstGeom prst="rect">
            <a:avLst/>
          </a:prstGeom>
        </p:spPr>
        <p:txBody>
          <a:bodyPr vert="horz" lIns="0" tIns="45720" rIns="91440" bIns="45720" rtlCol="0" anchor="b" anchorCtr="0">
            <a:normAutofit/>
          </a:bodyPr>
          <a:lstStyle/>
          <a:p>
            <a:r>
              <a:rPr lang="en-US"/>
              <a:t>Click to edit Master title style</a:t>
            </a:r>
            <a:endParaRPr lang="en-GB" dirty="0"/>
          </a:p>
        </p:txBody>
      </p:sp>
    </p:spTree>
    <p:extLst>
      <p:ext uri="{BB962C8B-B14F-4D97-AF65-F5344CB8AC3E}">
        <p14:creationId xmlns:p14="http://schemas.microsoft.com/office/powerpoint/2010/main" val="11465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Bi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94EDB2-D1AD-4CC8-9623-AFA2EAECC4EE}" type="slidenum">
              <a:rPr lang="en-GB" smtClean="0"/>
              <a:pPr/>
              <a:t>‹#›</a:t>
            </a:fld>
            <a:endParaRPr lang="en-GB" dirty="0"/>
          </a:p>
        </p:txBody>
      </p:sp>
      <p:sp>
        <p:nvSpPr>
          <p:cNvPr id="10" name="Picture Placeholder 9"/>
          <p:cNvSpPr>
            <a:spLocks noGrp="1"/>
          </p:cNvSpPr>
          <p:nvPr>
            <p:ph type="pic" sz="quarter" idx="13"/>
          </p:nvPr>
        </p:nvSpPr>
        <p:spPr>
          <a:xfrm>
            <a:off x="424800" y="1396800"/>
            <a:ext cx="1872000" cy="2286196"/>
          </a:xfrm>
        </p:spPr>
        <p:txBody>
          <a:bodyPr/>
          <a:lstStyle/>
          <a:p>
            <a:r>
              <a:rPr lang="en-US" dirty="0"/>
              <a:t>Click icon to add picture</a:t>
            </a:r>
            <a:endParaRPr lang="en-GB" dirty="0"/>
          </a:p>
        </p:txBody>
      </p:sp>
      <p:sp>
        <p:nvSpPr>
          <p:cNvPr id="8" name="Picture Placeholder 9"/>
          <p:cNvSpPr>
            <a:spLocks noGrp="1"/>
          </p:cNvSpPr>
          <p:nvPr>
            <p:ph type="pic" sz="quarter" idx="14"/>
          </p:nvPr>
        </p:nvSpPr>
        <p:spPr>
          <a:xfrm>
            <a:off x="2547000" y="1396800"/>
            <a:ext cx="1872000" cy="2286196"/>
          </a:xfrm>
        </p:spPr>
        <p:txBody>
          <a:bodyPr/>
          <a:lstStyle/>
          <a:p>
            <a:r>
              <a:rPr lang="en-US" dirty="0"/>
              <a:t>Click icon to add picture</a:t>
            </a:r>
            <a:endParaRPr lang="en-GB" dirty="0"/>
          </a:p>
        </p:txBody>
      </p:sp>
      <p:sp>
        <p:nvSpPr>
          <p:cNvPr id="9" name="Picture Placeholder 9"/>
          <p:cNvSpPr>
            <a:spLocks noGrp="1"/>
          </p:cNvSpPr>
          <p:nvPr>
            <p:ph type="pic" sz="quarter" idx="15"/>
          </p:nvPr>
        </p:nvSpPr>
        <p:spPr>
          <a:xfrm>
            <a:off x="4669200" y="1396800"/>
            <a:ext cx="1872000" cy="2286196"/>
          </a:xfrm>
        </p:spPr>
        <p:txBody>
          <a:bodyPr/>
          <a:lstStyle/>
          <a:p>
            <a:r>
              <a:rPr lang="en-US" dirty="0"/>
              <a:t>Click icon to add picture</a:t>
            </a:r>
            <a:endParaRPr lang="en-GB" dirty="0"/>
          </a:p>
        </p:txBody>
      </p:sp>
      <p:sp>
        <p:nvSpPr>
          <p:cNvPr id="11" name="Picture Placeholder 9"/>
          <p:cNvSpPr>
            <a:spLocks noGrp="1"/>
          </p:cNvSpPr>
          <p:nvPr>
            <p:ph type="pic" sz="quarter" idx="16"/>
          </p:nvPr>
        </p:nvSpPr>
        <p:spPr>
          <a:xfrm>
            <a:off x="6791400" y="1396800"/>
            <a:ext cx="1872000" cy="2286196"/>
          </a:xfrm>
        </p:spPr>
        <p:txBody>
          <a:bodyPr/>
          <a:lstStyle/>
          <a:p>
            <a:r>
              <a:rPr lang="en-US" dirty="0"/>
              <a:t>Click icon to add picture</a:t>
            </a:r>
            <a:endParaRPr lang="en-GB" dirty="0"/>
          </a:p>
        </p:txBody>
      </p:sp>
      <p:sp>
        <p:nvSpPr>
          <p:cNvPr id="27" name="Content Placeholder 2"/>
          <p:cNvSpPr>
            <a:spLocks noGrp="1"/>
          </p:cNvSpPr>
          <p:nvPr>
            <p:ph sz="half" idx="1"/>
          </p:nvPr>
        </p:nvSpPr>
        <p:spPr>
          <a:xfrm>
            <a:off x="424800" y="3767666"/>
            <a:ext cx="1872000" cy="2582334"/>
          </a:xfrm>
        </p:spPr>
        <p:txBody>
          <a:bodyPr lIns="0"/>
          <a:lstStyle>
            <a:lvl1pPr>
              <a:defRPr sz="1200"/>
            </a:lvl1pPr>
            <a:lvl2pPr marL="0" indent="0">
              <a:buFontTx/>
              <a:buNone/>
              <a:defRPr sz="900"/>
            </a:lvl2pPr>
            <a:lvl3pPr marL="0" indent="0">
              <a:buFontTx/>
              <a:buNone/>
              <a:defRPr sz="900"/>
            </a:lvl3pPr>
            <a:lvl4pPr marL="361950" indent="0">
              <a:buFontTx/>
              <a:buNone/>
              <a:defRPr sz="900"/>
            </a:lvl4pPr>
            <a:lvl5pPr marL="542925" indent="0">
              <a:buFontTx/>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Content Placeholder 2"/>
          <p:cNvSpPr>
            <a:spLocks noGrp="1"/>
          </p:cNvSpPr>
          <p:nvPr>
            <p:ph sz="half" idx="17"/>
          </p:nvPr>
        </p:nvSpPr>
        <p:spPr>
          <a:xfrm>
            <a:off x="2547000" y="3767666"/>
            <a:ext cx="1872000" cy="2582334"/>
          </a:xfrm>
        </p:spPr>
        <p:txBody>
          <a:bodyPr lIns="0"/>
          <a:lstStyle>
            <a:lvl1pPr>
              <a:defRPr sz="1200"/>
            </a:lvl1pPr>
            <a:lvl2pPr marL="0" indent="0">
              <a:buFontTx/>
              <a:buNone/>
              <a:defRPr sz="900"/>
            </a:lvl2pPr>
            <a:lvl3pPr marL="0" indent="0">
              <a:buFontTx/>
              <a:buNone/>
              <a:defRPr sz="900"/>
            </a:lvl3pPr>
            <a:lvl4pPr marL="361950" indent="0">
              <a:buFontTx/>
              <a:buNone/>
              <a:defRPr sz="900"/>
            </a:lvl4pPr>
            <a:lvl5pPr marL="542925" indent="0">
              <a:buFontTx/>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Content Placeholder 2"/>
          <p:cNvSpPr>
            <a:spLocks noGrp="1"/>
          </p:cNvSpPr>
          <p:nvPr>
            <p:ph sz="half" idx="18"/>
          </p:nvPr>
        </p:nvSpPr>
        <p:spPr>
          <a:xfrm>
            <a:off x="4669200" y="3767666"/>
            <a:ext cx="1872000" cy="2582334"/>
          </a:xfrm>
        </p:spPr>
        <p:txBody>
          <a:bodyPr lIns="0"/>
          <a:lstStyle>
            <a:lvl1pPr>
              <a:defRPr sz="1200"/>
            </a:lvl1pPr>
            <a:lvl2pPr marL="0" indent="0">
              <a:buFontTx/>
              <a:buNone/>
              <a:defRPr sz="900"/>
            </a:lvl2pPr>
            <a:lvl3pPr marL="0" indent="0">
              <a:buFontTx/>
              <a:buNone/>
              <a:defRPr sz="900"/>
            </a:lvl3pPr>
            <a:lvl4pPr marL="361950" indent="0">
              <a:buFontTx/>
              <a:buNone/>
              <a:defRPr sz="900"/>
            </a:lvl4pPr>
            <a:lvl5pPr marL="542925" indent="0">
              <a:buFontTx/>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Content Placeholder 2"/>
          <p:cNvSpPr>
            <a:spLocks noGrp="1"/>
          </p:cNvSpPr>
          <p:nvPr>
            <p:ph sz="half" idx="19"/>
          </p:nvPr>
        </p:nvSpPr>
        <p:spPr>
          <a:xfrm>
            <a:off x="6791400" y="3767666"/>
            <a:ext cx="1872000" cy="2582334"/>
          </a:xfrm>
        </p:spPr>
        <p:txBody>
          <a:bodyPr lIns="0"/>
          <a:lstStyle>
            <a:lvl1pPr>
              <a:defRPr sz="1200"/>
            </a:lvl1pPr>
            <a:lvl2pPr marL="0" indent="0">
              <a:buFontTx/>
              <a:buNone/>
              <a:defRPr sz="900"/>
            </a:lvl2pPr>
            <a:lvl3pPr marL="0" indent="0">
              <a:buFontTx/>
              <a:buNone/>
              <a:defRPr sz="900"/>
            </a:lvl3pPr>
            <a:lvl4pPr marL="361950" indent="0">
              <a:buFontTx/>
              <a:buNone/>
              <a:defRPr sz="900"/>
            </a:lvl4pPr>
            <a:lvl5pPr marL="542925" indent="0">
              <a:buFontTx/>
              <a:buNone/>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itle Placeholder 1"/>
          <p:cNvSpPr>
            <a:spLocks noGrp="1"/>
          </p:cNvSpPr>
          <p:nvPr>
            <p:ph type="title"/>
          </p:nvPr>
        </p:nvSpPr>
        <p:spPr>
          <a:xfrm>
            <a:off x="435600" y="93132"/>
            <a:ext cx="7484536" cy="1024978"/>
          </a:xfrm>
          <a:prstGeom prst="rect">
            <a:avLst/>
          </a:prstGeom>
        </p:spPr>
        <p:txBody>
          <a:bodyPr vert="horz" lIns="0" tIns="45720" rIns="91440" bIns="45720" rtlCol="0" anchor="b" anchorCtr="0">
            <a:normAutofit/>
          </a:bodyPr>
          <a:lstStyle/>
          <a:p>
            <a:r>
              <a:rPr lang="en-US"/>
              <a:t>Click to edit Master title style</a:t>
            </a:r>
            <a:endParaRPr lang="en-GB" dirty="0"/>
          </a:p>
        </p:txBody>
      </p:sp>
    </p:spTree>
    <p:extLst>
      <p:ext uri="{BB962C8B-B14F-4D97-AF65-F5344CB8AC3E}">
        <p14:creationId xmlns:p14="http://schemas.microsoft.com/office/powerpoint/2010/main" val="205364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n Bi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5600" y="3379504"/>
            <a:ext cx="1476000" cy="417936"/>
          </a:xfrm>
        </p:spPr>
        <p:txBody>
          <a:bodyPr lIns="0">
            <a:normAutofit/>
          </a:bodyPr>
          <a:lstStyle>
            <a:lvl1pPr>
              <a:spcAft>
                <a:spcPts val="200"/>
              </a:spcAft>
              <a:defRPr sz="10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94EDB2-D1AD-4CC8-9623-AFA2EAECC4EE}" type="slidenum">
              <a:rPr lang="en-GB" smtClean="0"/>
              <a:pPr/>
              <a:t>‹#›</a:t>
            </a:fld>
            <a:endParaRPr lang="en-GB" dirty="0"/>
          </a:p>
        </p:txBody>
      </p:sp>
      <p:sp>
        <p:nvSpPr>
          <p:cNvPr id="10" name="Picture Placeholder 9"/>
          <p:cNvSpPr>
            <a:spLocks noGrp="1"/>
          </p:cNvSpPr>
          <p:nvPr>
            <p:ph type="pic" sz="quarter" idx="13"/>
          </p:nvPr>
        </p:nvSpPr>
        <p:spPr>
          <a:xfrm>
            <a:off x="435600" y="1396800"/>
            <a:ext cx="1476000" cy="1895814"/>
          </a:xfrm>
        </p:spPr>
        <p:txBody>
          <a:bodyPr/>
          <a:lstStyle/>
          <a:p>
            <a:r>
              <a:rPr lang="en-US" dirty="0"/>
              <a:t>Click icon to add picture</a:t>
            </a:r>
            <a:endParaRPr lang="en-GB" dirty="0"/>
          </a:p>
        </p:txBody>
      </p:sp>
      <p:sp>
        <p:nvSpPr>
          <p:cNvPr id="29" name="Picture Placeholder 9"/>
          <p:cNvSpPr>
            <a:spLocks noGrp="1"/>
          </p:cNvSpPr>
          <p:nvPr>
            <p:ph type="pic" sz="quarter" idx="33"/>
          </p:nvPr>
        </p:nvSpPr>
        <p:spPr>
          <a:xfrm>
            <a:off x="2125876" y="1396800"/>
            <a:ext cx="1476000" cy="1895814"/>
          </a:xfrm>
        </p:spPr>
        <p:txBody>
          <a:bodyPr/>
          <a:lstStyle/>
          <a:p>
            <a:r>
              <a:rPr lang="en-US" dirty="0"/>
              <a:t>Click icon to add picture</a:t>
            </a:r>
            <a:endParaRPr lang="en-GB" dirty="0"/>
          </a:p>
        </p:txBody>
      </p:sp>
      <p:sp>
        <p:nvSpPr>
          <p:cNvPr id="31" name="Picture Placeholder 9"/>
          <p:cNvSpPr>
            <a:spLocks noGrp="1"/>
          </p:cNvSpPr>
          <p:nvPr>
            <p:ph type="pic" sz="quarter" idx="35"/>
          </p:nvPr>
        </p:nvSpPr>
        <p:spPr>
          <a:xfrm>
            <a:off x="3816152" y="1396800"/>
            <a:ext cx="1476000" cy="1895814"/>
          </a:xfrm>
        </p:spPr>
        <p:txBody>
          <a:bodyPr/>
          <a:lstStyle/>
          <a:p>
            <a:r>
              <a:rPr lang="en-US" dirty="0"/>
              <a:t>Click icon to add picture</a:t>
            </a:r>
            <a:endParaRPr lang="en-GB" dirty="0"/>
          </a:p>
        </p:txBody>
      </p:sp>
      <p:sp>
        <p:nvSpPr>
          <p:cNvPr id="33" name="Picture Placeholder 9"/>
          <p:cNvSpPr>
            <a:spLocks noGrp="1"/>
          </p:cNvSpPr>
          <p:nvPr>
            <p:ph type="pic" sz="quarter" idx="37"/>
          </p:nvPr>
        </p:nvSpPr>
        <p:spPr>
          <a:xfrm>
            <a:off x="5506428" y="1396800"/>
            <a:ext cx="1476000" cy="1895814"/>
          </a:xfrm>
        </p:spPr>
        <p:txBody>
          <a:bodyPr/>
          <a:lstStyle/>
          <a:p>
            <a:r>
              <a:rPr lang="en-US" dirty="0"/>
              <a:t>Click icon to add picture</a:t>
            </a:r>
            <a:endParaRPr lang="en-GB" dirty="0"/>
          </a:p>
        </p:txBody>
      </p:sp>
      <p:sp>
        <p:nvSpPr>
          <p:cNvPr id="35" name="Picture Placeholder 9"/>
          <p:cNvSpPr>
            <a:spLocks noGrp="1"/>
          </p:cNvSpPr>
          <p:nvPr>
            <p:ph type="pic" sz="quarter" idx="39"/>
          </p:nvPr>
        </p:nvSpPr>
        <p:spPr>
          <a:xfrm>
            <a:off x="7196704" y="1396800"/>
            <a:ext cx="1476000" cy="1895814"/>
          </a:xfrm>
        </p:spPr>
        <p:txBody>
          <a:bodyPr/>
          <a:lstStyle/>
          <a:p>
            <a:r>
              <a:rPr lang="en-US" dirty="0"/>
              <a:t>Click icon to add picture</a:t>
            </a:r>
            <a:endParaRPr lang="en-GB" dirty="0"/>
          </a:p>
        </p:txBody>
      </p:sp>
      <p:sp>
        <p:nvSpPr>
          <p:cNvPr id="36" name="Content Placeholder 2"/>
          <p:cNvSpPr>
            <a:spLocks noGrp="1"/>
          </p:cNvSpPr>
          <p:nvPr>
            <p:ph sz="half" idx="40"/>
          </p:nvPr>
        </p:nvSpPr>
        <p:spPr>
          <a:xfrm>
            <a:off x="2125876" y="3379504"/>
            <a:ext cx="1476000" cy="417936"/>
          </a:xfrm>
        </p:spPr>
        <p:txBody>
          <a:bodyPr lIns="0">
            <a:normAutofit/>
          </a:bodyPr>
          <a:lstStyle>
            <a:lvl1pPr>
              <a:spcAft>
                <a:spcPts val="200"/>
              </a:spcAft>
              <a:defRPr sz="10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37" name="Content Placeholder 2"/>
          <p:cNvSpPr>
            <a:spLocks noGrp="1"/>
          </p:cNvSpPr>
          <p:nvPr>
            <p:ph sz="half" idx="41"/>
          </p:nvPr>
        </p:nvSpPr>
        <p:spPr>
          <a:xfrm>
            <a:off x="3816152" y="3379504"/>
            <a:ext cx="1476000" cy="417936"/>
          </a:xfrm>
        </p:spPr>
        <p:txBody>
          <a:bodyPr lIns="0">
            <a:normAutofit/>
          </a:bodyPr>
          <a:lstStyle>
            <a:lvl1pPr>
              <a:spcAft>
                <a:spcPts val="200"/>
              </a:spcAft>
              <a:defRPr sz="10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38" name="Content Placeholder 2"/>
          <p:cNvSpPr>
            <a:spLocks noGrp="1"/>
          </p:cNvSpPr>
          <p:nvPr>
            <p:ph sz="half" idx="42"/>
          </p:nvPr>
        </p:nvSpPr>
        <p:spPr>
          <a:xfrm>
            <a:off x="5506428" y="3379504"/>
            <a:ext cx="1476000" cy="417936"/>
          </a:xfrm>
        </p:spPr>
        <p:txBody>
          <a:bodyPr lIns="0">
            <a:normAutofit/>
          </a:bodyPr>
          <a:lstStyle>
            <a:lvl1pPr>
              <a:spcAft>
                <a:spcPts val="200"/>
              </a:spcAft>
              <a:defRPr sz="10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39" name="Content Placeholder 2"/>
          <p:cNvSpPr>
            <a:spLocks noGrp="1"/>
          </p:cNvSpPr>
          <p:nvPr>
            <p:ph sz="half" idx="43"/>
          </p:nvPr>
        </p:nvSpPr>
        <p:spPr>
          <a:xfrm>
            <a:off x="7196704" y="3379504"/>
            <a:ext cx="1476000" cy="417936"/>
          </a:xfrm>
        </p:spPr>
        <p:txBody>
          <a:bodyPr lIns="0">
            <a:normAutofit/>
          </a:bodyPr>
          <a:lstStyle>
            <a:lvl1pPr>
              <a:spcAft>
                <a:spcPts val="200"/>
              </a:spcAft>
              <a:defRPr sz="10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40" name="Content Placeholder 2"/>
          <p:cNvSpPr>
            <a:spLocks noGrp="1"/>
          </p:cNvSpPr>
          <p:nvPr>
            <p:ph sz="half" idx="44"/>
          </p:nvPr>
        </p:nvSpPr>
        <p:spPr>
          <a:xfrm>
            <a:off x="435600" y="5961850"/>
            <a:ext cx="1476000" cy="417936"/>
          </a:xfrm>
        </p:spPr>
        <p:txBody>
          <a:bodyPr lIns="0">
            <a:normAutofit/>
          </a:bodyPr>
          <a:lstStyle>
            <a:lvl1pPr>
              <a:spcAft>
                <a:spcPts val="200"/>
              </a:spcAft>
              <a:defRPr sz="10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41" name="Picture Placeholder 9"/>
          <p:cNvSpPr>
            <a:spLocks noGrp="1"/>
          </p:cNvSpPr>
          <p:nvPr>
            <p:ph type="pic" sz="quarter" idx="45"/>
          </p:nvPr>
        </p:nvSpPr>
        <p:spPr>
          <a:xfrm>
            <a:off x="435600" y="3979146"/>
            <a:ext cx="1476000" cy="1895814"/>
          </a:xfrm>
        </p:spPr>
        <p:txBody>
          <a:bodyPr/>
          <a:lstStyle/>
          <a:p>
            <a:r>
              <a:rPr lang="en-US" dirty="0"/>
              <a:t>Click icon to add picture</a:t>
            </a:r>
            <a:endParaRPr lang="en-GB" dirty="0"/>
          </a:p>
        </p:txBody>
      </p:sp>
      <p:sp>
        <p:nvSpPr>
          <p:cNvPr id="42" name="Picture Placeholder 9"/>
          <p:cNvSpPr>
            <a:spLocks noGrp="1"/>
          </p:cNvSpPr>
          <p:nvPr>
            <p:ph type="pic" sz="quarter" idx="46"/>
          </p:nvPr>
        </p:nvSpPr>
        <p:spPr>
          <a:xfrm>
            <a:off x="2125876" y="3979146"/>
            <a:ext cx="1476000" cy="1895814"/>
          </a:xfrm>
        </p:spPr>
        <p:txBody>
          <a:bodyPr/>
          <a:lstStyle/>
          <a:p>
            <a:r>
              <a:rPr lang="en-US" dirty="0"/>
              <a:t>Click icon to add picture</a:t>
            </a:r>
            <a:endParaRPr lang="en-GB" dirty="0"/>
          </a:p>
        </p:txBody>
      </p:sp>
      <p:sp>
        <p:nvSpPr>
          <p:cNvPr id="43" name="Picture Placeholder 9"/>
          <p:cNvSpPr>
            <a:spLocks noGrp="1"/>
          </p:cNvSpPr>
          <p:nvPr>
            <p:ph type="pic" sz="quarter" idx="47"/>
          </p:nvPr>
        </p:nvSpPr>
        <p:spPr>
          <a:xfrm>
            <a:off x="3816152" y="3979146"/>
            <a:ext cx="1476000" cy="1895814"/>
          </a:xfrm>
        </p:spPr>
        <p:txBody>
          <a:bodyPr/>
          <a:lstStyle/>
          <a:p>
            <a:r>
              <a:rPr lang="en-US" dirty="0"/>
              <a:t>Click icon to add picture</a:t>
            </a:r>
            <a:endParaRPr lang="en-GB" dirty="0"/>
          </a:p>
        </p:txBody>
      </p:sp>
      <p:sp>
        <p:nvSpPr>
          <p:cNvPr id="44" name="Picture Placeholder 9"/>
          <p:cNvSpPr>
            <a:spLocks noGrp="1"/>
          </p:cNvSpPr>
          <p:nvPr>
            <p:ph type="pic" sz="quarter" idx="48"/>
          </p:nvPr>
        </p:nvSpPr>
        <p:spPr>
          <a:xfrm>
            <a:off x="5506428" y="3979146"/>
            <a:ext cx="1476000" cy="1895814"/>
          </a:xfrm>
        </p:spPr>
        <p:txBody>
          <a:bodyPr/>
          <a:lstStyle/>
          <a:p>
            <a:r>
              <a:rPr lang="en-US" dirty="0"/>
              <a:t>Click icon to add picture</a:t>
            </a:r>
            <a:endParaRPr lang="en-GB" dirty="0"/>
          </a:p>
        </p:txBody>
      </p:sp>
      <p:sp>
        <p:nvSpPr>
          <p:cNvPr id="45" name="Picture Placeholder 9"/>
          <p:cNvSpPr>
            <a:spLocks noGrp="1"/>
          </p:cNvSpPr>
          <p:nvPr>
            <p:ph type="pic" sz="quarter" idx="49"/>
          </p:nvPr>
        </p:nvSpPr>
        <p:spPr>
          <a:xfrm>
            <a:off x="7196704" y="3979146"/>
            <a:ext cx="1476000" cy="1895814"/>
          </a:xfrm>
        </p:spPr>
        <p:txBody>
          <a:bodyPr/>
          <a:lstStyle/>
          <a:p>
            <a:r>
              <a:rPr lang="en-US" dirty="0"/>
              <a:t>Click icon to add picture</a:t>
            </a:r>
            <a:endParaRPr lang="en-GB" dirty="0"/>
          </a:p>
        </p:txBody>
      </p:sp>
      <p:sp>
        <p:nvSpPr>
          <p:cNvPr id="46" name="Content Placeholder 2"/>
          <p:cNvSpPr>
            <a:spLocks noGrp="1"/>
          </p:cNvSpPr>
          <p:nvPr>
            <p:ph sz="half" idx="50"/>
          </p:nvPr>
        </p:nvSpPr>
        <p:spPr>
          <a:xfrm>
            <a:off x="2125876" y="5961850"/>
            <a:ext cx="1476000" cy="417936"/>
          </a:xfrm>
        </p:spPr>
        <p:txBody>
          <a:bodyPr lIns="0">
            <a:normAutofit/>
          </a:bodyPr>
          <a:lstStyle>
            <a:lvl1pPr>
              <a:spcAft>
                <a:spcPts val="200"/>
              </a:spcAft>
              <a:defRPr sz="10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47" name="Content Placeholder 2"/>
          <p:cNvSpPr>
            <a:spLocks noGrp="1"/>
          </p:cNvSpPr>
          <p:nvPr>
            <p:ph sz="half" idx="51"/>
          </p:nvPr>
        </p:nvSpPr>
        <p:spPr>
          <a:xfrm>
            <a:off x="3816152" y="5961850"/>
            <a:ext cx="1476000" cy="417936"/>
          </a:xfrm>
        </p:spPr>
        <p:txBody>
          <a:bodyPr lIns="0">
            <a:normAutofit/>
          </a:bodyPr>
          <a:lstStyle>
            <a:lvl1pPr>
              <a:spcAft>
                <a:spcPts val="200"/>
              </a:spcAft>
              <a:defRPr sz="10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48" name="Content Placeholder 2"/>
          <p:cNvSpPr>
            <a:spLocks noGrp="1"/>
          </p:cNvSpPr>
          <p:nvPr>
            <p:ph sz="half" idx="52"/>
          </p:nvPr>
        </p:nvSpPr>
        <p:spPr>
          <a:xfrm>
            <a:off x="5506428" y="5961850"/>
            <a:ext cx="1476000" cy="417936"/>
          </a:xfrm>
        </p:spPr>
        <p:txBody>
          <a:bodyPr lIns="0">
            <a:normAutofit/>
          </a:bodyPr>
          <a:lstStyle>
            <a:lvl1pPr>
              <a:spcAft>
                <a:spcPts val="200"/>
              </a:spcAft>
              <a:defRPr sz="10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49" name="Content Placeholder 2"/>
          <p:cNvSpPr>
            <a:spLocks noGrp="1"/>
          </p:cNvSpPr>
          <p:nvPr>
            <p:ph sz="half" idx="53"/>
          </p:nvPr>
        </p:nvSpPr>
        <p:spPr>
          <a:xfrm>
            <a:off x="7196704" y="5961850"/>
            <a:ext cx="1476000" cy="417936"/>
          </a:xfrm>
        </p:spPr>
        <p:txBody>
          <a:bodyPr lIns="0">
            <a:normAutofit/>
          </a:bodyPr>
          <a:lstStyle>
            <a:lvl1pPr>
              <a:spcAft>
                <a:spcPts val="200"/>
              </a:spcAft>
              <a:defRPr sz="10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26" name="Title Placeholder 1"/>
          <p:cNvSpPr>
            <a:spLocks noGrp="1"/>
          </p:cNvSpPr>
          <p:nvPr>
            <p:ph type="title"/>
          </p:nvPr>
        </p:nvSpPr>
        <p:spPr>
          <a:xfrm>
            <a:off x="435600" y="93132"/>
            <a:ext cx="7484536" cy="1024978"/>
          </a:xfrm>
          <a:prstGeom prst="rect">
            <a:avLst/>
          </a:prstGeom>
        </p:spPr>
        <p:txBody>
          <a:bodyPr vert="horz" lIns="0" tIns="45720" rIns="91440" bIns="45720" rtlCol="0" anchor="b" anchorCtr="0">
            <a:normAutofit/>
          </a:bodyPr>
          <a:lstStyle/>
          <a:p>
            <a:r>
              <a:rPr lang="en-US"/>
              <a:t>Click to edit Master title style</a:t>
            </a:r>
            <a:endParaRPr lang="en-GB" dirty="0"/>
          </a:p>
        </p:txBody>
      </p:sp>
    </p:spTree>
    <p:extLst>
      <p:ext uri="{BB962C8B-B14F-4D97-AF65-F5344CB8AC3E}">
        <p14:creationId xmlns:p14="http://schemas.microsoft.com/office/powerpoint/2010/main" val="116720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fteen Bi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94EDB2-D1AD-4CC8-9623-AFA2EAECC4EE}" type="slidenum">
              <a:rPr lang="en-GB" smtClean="0"/>
              <a:pPr/>
              <a:t>‹#›</a:t>
            </a:fld>
            <a:endParaRPr lang="en-GB" dirty="0"/>
          </a:p>
        </p:txBody>
      </p:sp>
      <p:sp>
        <p:nvSpPr>
          <p:cNvPr id="37" name="Content Placeholder 2"/>
          <p:cNvSpPr>
            <a:spLocks noGrp="1"/>
          </p:cNvSpPr>
          <p:nvPr>
            <p:ph sz="half" idx="1"/>
          </p:nvPr>
        </p:nvSpPr>
        <p:spPr>
          <a:xfrm>
            <a:off x="435600" y="2575170"/>
            <a:ext cx="1512000" cy="417936"/>
          </a:xfrm>
        </p:spPr>
        <p:txBody>
          <a:bodyPr lIns="0">
            <a:normAutofit/>
          </a:bodyPr>
          <a:lstStyle>
            <a:lvl1pPr>
              <a:spcAft>
                <a:spcPts val="200"/>
              </a:spcAft>
              <a:defRPr sz="10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39" name="Picture Placeholder 9"/>
          <p:cNvSpPr>
            <a:spLocks noGrp="1"/>
          </p:cNvSpPr>
          <p:nvPr>
            <p:ph type="pic" sz="quarter" idx="13"/>
          </p:nvPr>
        </p:nvSpPr>
        <p:spPr>
          <a:xfrm>
            <a:off x="435600" y="1396800"/>
            <a:ext cx="1512000" cy="1168600"/>
          </a:xfrm>
        </p:spPr>
        <p:txBody>
          <a:bodyPr>
            <a:normAutofit/>
          </a:bodyPr>
          <a:lstStyle>
            <a:lvl1pPr>
              <a:defRPr sz="1600"/>
            </a:lvl1pPr>
          </a:lstStyle>
          <a:p>
            <a:r>
              <a:rPr lang="en-US" dirty="0"/>
              <a:t>Click icon to add picture</a:t>
            </a:r>
            <a:endParaRPr lang="en-GB" dirty="0"/>
          </a:p>
        </p:txBody>
      </p:sp>
      <p:sp>
        <p:nvSpPr>
          <p:cNvPr id="40" name="Picture Placeholder 9"/>
          <p:cNvSpPr>
            <a:spLocks noGrp="1"/>
          </p:cNvSpPr>
          <p:nvPr>
            <p:ph type="pic" sz="quarter" idx="42"/>
          </p:nvPr>
        </p:nvSpPr>
        <p:spPr>
          <a:xfrm>
            <a:off x="2116351" y="1396800"/>
            <a:ext cx="1512000" cy="1168600"/>
          </a:xfrm>
        </p:spPr>
        <p:txBody>
          <a:bodyPr>
            <a:normAutofit/>
          </a:bodyPr>
          <a:lstStyle>
            <a:lvl1pPr>
              <a:defRPr sz="1600"/>
            </a:lvl1pPr>
          </a:lstStyle>
          <a:p>
            <a:r>
              <a:rPr lang="en-US" dirty="0"/>
              <a:t>Click icon to add picture</a:t>
            </a:r>
            <a:endParaRPr lang="en-GB" dirty="0"/>
          </a:p>
        </p:txBody>
      </p:sp>
      <p:sp>
        <p:nvSpPr>
          <p:cNvPr id="41" name="Picture Placeholder 9"/>
          <p:cNvSpPr>
            <a:spLocks noGrp="1"/>
          </p:cNvSpPr>
          <p:nvPr>
            <p:ph type="pic" sz="quarter" idx="43"/>
          </p:nvPr>
        </p:nvSpPr>
        <p:spPr>
          <a:xfrm>
            <a:off x="3797102" y="1396800"/>
            <a:ext cx="1512000" cy="1168600"/>
          </a:xfrm>
        </p:spPr>
        <p:txBody>
          <a:bodyPr>
            <a:normAutofit/>
          </a:bodyPr>
          <a:lstStyle>
            <a:lvl1pPr>
              <a:defRPr sz="1600"/>
            </a:lvl1pPr>
          </a:lstStyle>
          <a:p>
            <a:r>
              <a:rPr lang="en-US" dirty="0"/>
              <a:t>Click icon to add picture</a:t>
            </a:r>
            <a:endParaRPr lang="en-GB" dirty="0"/>
          </a:p>
        </p:txBody>
      </p:sp>
      <p:sp>
        <p:nvSpPr>
          <p:cNvPr id="42" name="Picture Placeholder 9"/>
          <p:cNvSpPr>
            <a:spLocks noGrp="1"/>
          </p:cNvSpPr>
          <p:nvPr>
            <p:ph type="pic" sz="quarter" idx="44"/>
          </p:nvPr>
        </p:nvSpPr>
        <p:spPr>
          <a:xfrm>
            <a:off x="5477853" y="1396800"/>
            <a:ext cx="1512000" cy="1168600"/>
          </a:xfrm>
        </p:spPr>
        <p:txBody>
          <a:bodyPr>
            <a:normAutofit/>
          </a:bodyPr>
          <a:lstStyle>
            <a:lvl1pPr>
              <a:defRPr sz="1600"/>
            </a:lvl1pPr>
          </a:lstStyle>
          <a:p>
            <a:r>
              <a:rPr lang="en-US" dirty="0"/>
              <a:t>Click icon to add picture</a:t>
            </a:r>
            <a:endParaRPr lang="en-GB" dirty="0"/>
          </a:p>
        </p:txBody>
      </p:sp>
      <p:sp>
        <p:nvSpPr>
          <p:cNvPr id="43" name="Picture Placeholder 9"/>
          <p:cNvSpPr>
            <a:spLocks noGrp="1"/>
          </p:cNvSpPr>
          <p:nvPr>
            <p:ph type="pic" sz="quarter" idx="45"/>
          </p:nvPr>
        </p:nvSpPr>
        <p:spPr>
          <a:xfrm>
            <a:off x="7158604" y="1396800"/>
            <a:ext cx="1512000" cy="1168600"/>
          </a:xfrm>
        </p:spPr>
        <p:txBody>
          <a:bodyPr>
            <a:normAutofit/>
          </a:bodyPr>
          <a:lstStyle>
            <a:lvl1pPr>
              <a:defRPr sz="1600"/>
            </a:lvl1pPr>
          </a:lstStyle>
          <a:p>
            <a:r>
              <a:rPr lang="en-US" dirty="0"/>
              <a:t>Click icon to add picture</a:t>
            </a:r>
            <a:endParaRPr lang="en-GB" dirty="0"/>
          </a:p>
        </p:txBody>
      </p:sp>
      <p:sp>
        <p:nvSpPr>
          <p:cNvPr id="44" name="Content Placeholder 2"/>
          <p:cNvSpPr>
            <a:spLocks noGrp="1"/>
          </p:cNvSpPr>
          <p:nvPr>
            <p:ph sz="half" idx="46"/>
          </p:nvPr>
        </p:nvSpPr>
        <p:spPr>
          <a:xfrm>
            <a:off x="2116351" y="2575170"/>
            <a:ext cx="1512000" cy="417936"/>
          </a:xfrm>
        </p:spPr>
        <p:txBody>
          <a:bodyPr lIns="0">
            <a:normAutofit/>
          </a:bodyPr>
          <a:lstStyle>
            <a:lvl1pPr>
              <a:spcAft>
                <a:spcPts val="200"/>
              </a:spcAft>
              <a:defRPr sz="10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45" name="Content Placeholder 2"/>
          <p:cNvSpPr>
            <a:spLocks noGrp="1"/>
          </p:cNvSpPr>
          <p:nvPr>
            <p:ph sz="half" idx="47"/>
          </p:nvPr>
        </p:nvSpPr>
        <p:spPr>
          <a:xfrm>
            <a:off x="3797102" y="2575170"/>
            <a:ext cx="1512000" cy="417936"/>
          </a:xfrm>
        </p:spPr>
        <p:txBody>
          <a:bodyPr lIns="0">
            <a:normAutofit/>
          </a:bodyPr>
          <a:lstStyle>
            <a:lvl1pPr>
              <a:spcAft>
                <a:spcPts val="200"/>
              </a:spcAft>
              <a:defRPr sz="10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46" name="Content Placeholder 2"/>
          <p:cNvSpPr>
            <a:spLocks noGrp="1"/>
          </p:cNvSpPr>
          <p:nvPr>
            <p:ph sz="half" idx="48"/>
          </p:nvPr>
        </p:nvSpPr>
        <p:spPr>
          <a:xfrm>
            <a:off x="5477853" y="2575170"/>
            <a:ext cx="1512000" cy="417936"/>
          </a:xfrm>
        </p:spPr>
        <p:txBody>
          <a:bodyPr lIns="0">
            <a:normAutofit/>
          </a:bodyPr>
          <a:lstStyle>
            <a:lvl1pPr>
              <a:spcAft>
                <a:spcPts val="200"/>
              </a:spcAft>
              <a:defRPr sz="10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47" name="Content Placeholder 2"/>
          <p:cNvSpPr>
            <a:spLocks noGrp="1"/>
          </p:cNvSpPr>
          <p:nvPr>
            <p:ph sz="half" idx="49"/>
          </p:nvPr>
        </p:nvSpPr>
        <p:spPr>
          <a:xfrm>
            <a:off x="7158604" y="2575170"/>
            <a:ext cx="1512000" cy="417936"/>
          </a:xfrm>
        </p:spPr>
        <p:txBody>
          <a:bodyPr lIns="0">
            <a:normAutofit/>
          </a:bodyPr>
          <a:lstStyle>
            <a:lvl1pPr>
              <a:spcAft>
                <a:spcPts val="200"/>
              </a:spcAft>
              <a:defRPr sz="10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68" name="Content Placeholder 2"/>
          <p:cNvSpPr>
            <a:spLocks noGrp="1"/>
          </p:cNvSpPr>
          <p:nvPr>
            <p:ph sz="half" idx="50"/>
          </p:nvPr>
        </p:nvSpPr>
        <p:spPr>
          <a:xfrm>
            <a:off x="435600" y="4268507"/>
            <a:ext cx="1512000" cy="417936"/>
          </a:xfrm>
        </p:spPr>
        <p:txBody>
          <a:bodyPr lIns="0">
            <a:normAutofit/>
          </a:bodyPr>
          <a:lstStyle>
            <a:lvl1pPr>
              <a:spcAft>
                <a:spcPts val="200"/>
              </a:spcAft>
              <a:defRPr sz="10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69" name="Picture Placeholder 9"/>
          <p:cNvSpPr>
            <a:spLocks noGrp="1"/>
          </p:cNvSpPr>
          <p:nvPr>
            <p:ph type="pic" sz="quarter" idx="51"/>
          </p:nvPr>
        </p:nvSpPr>
        <p:spPr>
          <a:xfrm>
            <a:off x="435600" y="3090137"/>
            <a:ext cx="1512000" cy="1168600"/>
          </a:xfrm>
        </p:spPr>
        <p:txBody>
          <a:bodyPr>
            <a:normAutofit/>
          </a:bodyPr>
          <a:lstStyle>
            <a:lvl1pPr>
              <a:defRPr sz="1600"/>
            </a:lvl1pPr>
          </a:lstStyle>
          <a:p>
            <a:r>
              <a:rPr lang="en-US" dirty="0"/>
              <a:t>Click icon to add picture</a:t>
            </a:r>
            <a:endParaRPr lang="en-GB" dirty="0"/>
          </a:p>
        </p:txBody>
      </p:sp>
      <p:sp>
        <p:nvSpPr>
          <p:cNvPr id="70" name="Picture Placeholder 9"/>
          <p:cNvSpPr>
            <a:spLocks noGrp="1"/>
          </p:cNvSpPr>
          <p:nvPr>
            <p:ph type="pic" sz="quarter" idx="52"/>
          </p:nvPr>
        </p:nvSpPr>
        <p:spPr>
          <a:xfrm>
            <a:off x="2116351" y="3090137"/>
            <a:ext cx="1512000" cy="1168600"/>
          </a:xfrm>
        </p:spPr>
        <p:txBody>
          <a:bodyPr>
            <a:normAutofit/>
          </a:bodyPr>
          <a:lstStyle>
            <a:lvl1pPr>
              <a:defRPr sz="1600"/>
            </a:lvl1pPr>
          </a:lstStyle>
          <a:p>
            <a:r>
              <a:rPr lang="en-US" dirty="0"/>
              <a:t>Click icon to add picture</a:t>
            </a:r>
            <a:endParaRPr lang="en-GB" dirty="0"/>
          </a:p>
        </p:txBody>
      </p:sp>
      <p:sp>
        <p:nvSpPr>
          <p:cNvPr id="71" name="Picture Placeholder 9"/>
          <p:cNvSpPr>
            <a:spLocks noGrp="1"/>
          </p:cNvSpPr>
          <p:nvPr>
            <p:ph type="pic" sz="quarter" idx="53"/>
          </p:nvPr>
        </p:nvSpPr>
        <p:spPr>
          <a:xfrm>
            <a:off x="3797102" y="3090137"/>
            <a:ext cx="1512000" cy="1168600"/>
          </a:xfrm>
        </p:spPr>
        <p:txBody>
          <a:bodyPr>
            <a:normAutofit/>
          </a:bodyPr>
          <a:lstStyle>
            <a:lvl1pPr>
              <a:defRPr sz="1600"/>
            </a:lvl1pPr>
          </a:lstStyle>
          <a:p>
            <a:r>
              <a:rPr lang="en-US" dirty="0"/>
              <a:t>Click icon to add picture</a:t>
            </a:r>
            <a:endParaRPr lang="en-GB" dirty="0"/>
          </a:p>
        </p:txBody>
      </p:sp>
      <p:sp>
        <p:nvSpPr>
          <p:cNvPr id="72" name="Picture Placeholder 9"/>
          <p:cNvSpPr>
            <a:spLocks noGrp="1"/>
          </p:cNvSpPr>
          <p:nvPr>
            <p:ph type="pic" sz="quarter" idx="54"/>
          </p:nvPr>
        </p:nvSpPr>
        <p:spPr>
          <a:xfrm>
            <a:off x="5477853" y="3090137"/>
            <a:ext cx="1512000" cy="1168600"/>
          </a:xfrm>
        </p:spPr>
        <p:txBody>
          <a:bodyPr>
            <a:normAutofit/>
          </a:bodyPr>
          <a:lstStyle>
            <a:lvl1pPr>
              <a:defRPr sz="1600"/>
            </a:lvl1pPr>
          </a:lstStyle>
          <a:p>
            <a:r>
              <a:rPr lang="en-US" dirty="0"/>
              <a:t>Click icon to add picture</a:t>
            </a:r>
            <a:endParaRPr lang="en-GB" dirty="0"/>
          </a:p>
        </p:txBody>
      </p:sp>
      <p:sp>
        <p:nvSpPr>
          <p:cNvPr id="73" name="Picture Placeholder 9"/>
          <p:cNvSpPr>
            <a:spLocks noGrp="1"/>
          </p:cNvSpPr>
          <p:nvPr>
            <p:ph type="pic" sz="quarter" idx="55"/>
          </p:nvPr>
        </p:nvSpPr>
        <p:spPr>
          <a:xfrm>
            <a:off x="7158604" y="3090137"/>
            <a:ext cx="1512000" cy="1168600"/>
          </a:xfrm>
        </p:spPr>
        <p:txBody>
          <a:bodyPr>
            <a:normAutofit/>
          </a:bodyPr>
          <a:lstStyle>
            <a:lvl1pPr>
              <a:defRPr sz="1600"/>
            </a:lvl1pPr>
          </a:lstStyle>
          <a:p>
            <a:r>
              <a:rPr lang="en-US" dirty="0"/>
              <a:t>Click icon to add picture</a:t>
            </a:r>
            <a:endParaRPr lang="en-GB" dirty="0"/>
          </a:p>
        </p:txBody>
      </p:sp>
      <p:sp>
        <p:nvSpPr>
          <p:cNvPr id="74" name="Content Placeholder 2"/>
          <p:cNvSpPr>
            <a:spLocks noGrp="1"/>
          </p:cNvSpPr>
          <p:nvPr>
            <p:ph sz="half" idx="56"/>
          </p:nvPr>
        </p:nvSpPr>
        <p:spPr>
          <a:xfrm>
            <a:off x="2116351" y="4268507"/>
            <a:ext cx="1512000" cy="417936"/>
          </a:xfrm>
        </p:spPr>
        <p:txBody>
          <a:bodyPr lIns="0">
            <a:normAutofit/>
          </a:bodyPr>
          <a:lstStyle>
            <a:lvl1pPr>
              <a:spcAft>
                <a:spcPts val="200"/>
              </a:spcAft>
              <a:defRPr sz="10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75" name="Content Placeholder 2"/>
          <p:cNvSpPr>
            <a:spLocks noGrp="1"/>
          </p:cNvSpPr>
          <p:nvPr>
            <p:ph sz="half" idx="57"/>
          </p:nvPr>
        </p:nvSpPr>
        <p:spPr>
          <a:xfrm>
            <a:off x="3797102" y="4268507"/>
            <a:ext cx="1512000" cy="417936"/>
          </a:xfrm>
        </p:spPr>
        <p:txBody>
          <a:bodyPr lIns="0">
            <a:normAutofit/>
          </a:bodyPr>
          <a:lstStyle>
            <a:lvl1pPr>
              <a:spcAft>
                <a:spcPts val="200"/>
              </a:spcAft>
              <a:defRPr sz="10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76" name="Content Placeholder 2"/>
          <p:cNvSpPr>
            <a:spLocks noGrp="1"/>
          </p:cNvSpPr>
          <p:nvPr>
            <p:ph sz="half" idx="58"/>
          </p:nvPr>
        </p:nvSpPr>
        <p:spPr>
          <a:xfrm>
            <a:off x="5477853" y="4268507"/>
            <a:ext cx="1512000" cy="417936"/>
          </a:xfrm>
        </p:spPr>
        <p:txBody>
          <a:bodyPr lIns="0">
            <a:normAutofit/>
          </a:bodyPr>
          <a:lstStyle>
            <a:lvl1pPr>
              <a:spcAft>
                <a:spcPts val="200"/>
              </a:spcAft>
              <a:defRPr sz="10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77" name="Content Placeholder 2"/>
          <p:cNvSpPr>
            <a:spLocks noGrp="1"/>
          </p:cNvSpPr>
          <p:nvPr>
            <p:ph sz="half" idx="59"/>
          </p:nvPr>
        </p:nvSpPr>
        <p:spPr>
          <a:xfrm>
            <a:off x="7158604" y="4268507"/>
            <a:ext cx="1512000" cy="417936"/>
          </a:xfrm>
        </p:spPr>
        <p:txBody>
          <a:bodyPr lIns="0">
            <a:normAutofit/>
          </a:bodyPr>
          <a:lstStyle>
            <a:lvl1pPr>
              <a:spcAft>
                <a:spcPts val="200"/>
              </a:spcAft>
              <a:defRPr sz="10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78" name="Content Placeholder 2"/>
          <p:cNvSpPr>
            <a:spLocks noGrp="1"/>
          </p:cNvSpPr>
          <p:nvPr>
            <p:ph sz="half" idx="60"/>
          </p:nvPr>
        </p:nvSpPr>
        <p:spPr>
          <a:xfrm>
            <a:off x="435600" y="5961844"/>
            <a:ext cx="1512000" cy="417936"/>
          </a:xfrm>
        </p:spPr>
        <p:txBody>
          <a:bodyPr lIns="0">
            <a:normAutofit/>
          </a:bodyPr>
          <a:lstStyle>
            <a:lvl1pPr>
              <a:spcAft>
                <a:spcPts val="200"/>
              </a:spcAft>
              <a:defRPr sz="10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79" name="Picture Placeholder 9"/>
          <p:cNvSpPr>
            <a:spLocks noGrp="1"/>
          </p:cNvSpPr>
          <p:nvPr>
            <p:ph type="pic" sz="quarter" idx="61"/>
          </p:nvPr>
        </p:nvSpPr>
        <p:spPr>
          <a:xfrm>
            <a:off x="435600" y="4783474"/>
            <a:ext cx="1512000" cy="1168600"/>
          </a:xfrm>
        </p:spPr>
        <p:txBody>
          <a:bodyPr>
            <a:normAutofit/>
          </a:bodyPr>
          <a:lstStyle>
            <a:lvl1pPr>
              <a:defRPr sz="1600"/>
            </a:lvl1pPr>
          </a:lstStyle>
          <a:p>
            <a:r>
              <a:rPr lang="en-US" dirty="0"/>
              <a:t>Click icon to add picture</a:t>
            </a:r>
            <a:endParaRPr lang="en-GB" dirty="0"/>
          </a:p>
        </p:txBody>
      </p:sp>
      <p:sp>
        <p:nvSpPr>
          <p:cNvPr id="80" name="Picture Placeholder 9"/>
          <p:cNvSpPr>
            <a:spLocks noGrp="1"/>
          </p:cNvSpPr>
          <p:nvPr>
            <p:ph type="pic" sz="quarter" idx="62"/>
          </p:nvPr>
        </p:nvSpPr>
        <p:spPr>
          <a:xfrm>
            <a:off x="2116351" y="4783474"/>
            <a:ext cx="1512000" cy="1168600"/>
          </a:xfrm>
        </p:spPr>
        <p:txBody>
          <a:bodyPr>
            <a:normAutofit/>
          </a:bodyPr>
          <a:lstStyle>
            <a:lvl1pPr>
              <a:defRPr sz="1600"/>
            </a:lvl1pPr>
          </a:lstStyle>
          <a:p>
            <a:r>
              <a:rPr lang="en-US" dirty="0"/>
              <a:t>Click icon to add picture</a:t>
            </a:r>
            <a:endParaRPr lang="en-GB" dirty="0"/>
          </a:p>
        </p:txBody>
      </p:sp>
      <p:sp>
        <p:nvSpPr>
          <p:cNvPr id="81" name="Picture Placeholder 9"/>
          <p:cNvSpPr>
            <a:spLocks noGrp="1"/>
          </p:cNvSpPr>
          <p:nvPr>
            <p:ph type="pic" sz="quarter" idx="63"/>
          </p:nvPr>
        </p:nvSpPr>
        <p:spPr>
          <a:xfrm>
            <a:off x="3797102" y="4783474"/>
            <a:ext cx="1512000" cy="1168600"/>
          </a:xfrm>
        </p:spPr>
        <p:txBody>
          <a:bodyPr>
            <a:normAutofit/>
          </a:bodyPr>
          <a:lstStyle>
            <a:lvl1pPr>
              <a:defRPr sz="1600"/>
            </a:lvl1pPr>
          </a:lstStyle>
          <a:p>
            <a:r>
              <a:rPr lang="en-US" dirty="0"/>
              <a:t>Click icon to add picture</a:t>
            </a:r>
            <a:endParaRPr lang="en-GB" dirty="0"/>
          </a:p>
        </p:txBody>
      </p:sp>
      <p:sp>
        <p:nvSpPr>
          <p:cNvPr id="82" name="Picture Placeholder 9"/>
          <p:cNvSpPr>
            <a:spLocks noGrp="1"/>
          </p:cNvSpPr>
          <p:nvPr>
            <p:ph type="pic" sz="quarter" idx="64"/>
          </p:nvPr>
        </p:nvSpPr>
        <p:spPr>
          <a:xfrm>
            <a:off x="5477853" y="4783474"/>
            <a:ext cx="1512000" cy="1168600"/>
          </a:xfrm>
        </p:spPr>
        <p:txBody>
          <a:bodyPr>
            <a:normAutofit/>
          </a:bodyPr>
          <a:lstStyle>
            <a:lvl1pPr>
              <a:defRPr sz="1600"/>
            </a:lvl1pPr>
          </a:lstStyle>
          <a:p>
            <a:r>
              <a:rPr lang="en-US" dirty="0"/>
              <a:t>Click icon to add picture</a:t>
            </a:r>
            <a:endParaRPr lang="en-GB" dirty="0"/>
          </a:p>
        </p:txBody>
      </p:sp>
      <p:sp>
        <p:nvSpPr>
          <p:cNvPr id="83" name="Picture Placeholder 9"/>
          <p:cNvSpPr>
            <a:spLocks noGrp="1"/>
          </p:cNvSpPr>
          <p:nvPr>
            <p:ph type="pic" sz="quarter" idx="65"/>
          </p:nvPr>
        </p:nvSpPr>
        <p:spPr>
          <a:xfrm>
            <a:off x="7158604" y="4783474"/>
            <a:ext cx="1512000" cy="1168600"/>
          </a:xfrm>
        </p:spPr>
        <p:txBody>
          <a:bodyPr>
            <a:normAutofit/>
          </a:bodyPr>
          <a:lstStyle>
            <a:lvl1pPr>
              <a:defRPr sz="1600"/>
            </a:lvl1pPr>
          </a:lstStyle>
          <a:p>
            <a:r>
              <a:rPr lang="en-US" dirty="0"/>
              <a:t>Click icon to add picture</a:t>
            </a:r>
            <a:endParaRPr lang="en-GB" dirty="0"/>
          </a:p>
        </p:txBody>
      </p:sp>
      <p:sp>
        <p:nvSpPr>
          <p:cNvPr id="84" name="Content Placeholder 2"/>
          <p:cNvSpPr>
            <a:spLocks noGrp="1"/>
          </p:cNvSpPr>
          <p:nvPr>
            <p:ph sz="half" idx="66"/>
          </p:nvPr>
        </p:nvSpPr>
        <p:spPr>
          <a:xfrm>
            <a:off x="2116351" y="5961844"/>
            <a:ext cx="1512000" cy="417936"/>
          </a:xfrm>
        </p:spPr>
        <p:txBody>
          <a:bodyPr lIns="0">
            <a:normAutofit/>
          </a:bodyPr>
          <a:lstStyle>
            <a:lvl1pPr>
              <a:spcAft>
                <a:spcPts val="200"/>
              </a:spcAft>
              <a:defRPr sz="10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85" name="Content Placeholder 2"/>
          <p:cNvSpPr>
            <a:spLocks noGrp="1"/>
          </p:cNvSpPr>
          <p:nvPr>
            <p:ph sz="half" idx="67"/>
          </p:nvPr>
        </p:nvSpPr>
        <p:spPr>
          <a:xfrm>
            <a:off x="3797102" y="5961844"/>
            <a:ext cx="1512000" cy="417936"/>
          </a:xfrm>
        </p:spPr>
        <p:txBody>
          <a:bodyPr lIns="0">
            <a:normAutofit/>
          </a:bodyPr>
          <a:lstStyle>
            <a:lvl1pPr>
              <a:spcAft>
                <a:spcPts val="200"/>
              </a:spcAft>
              <a:defRPr sz="10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86" name="Content Placeholder 2"/>
          <p:cNvSpPr>
            <a:spLocks noGrp="1"/>
          </p:cNvSpPr>
          <p:nvPr>
            <p:ph sz="half" idx="68"/>
          </p:nvPr>
        </p:nvSpPr>
        <p:spPr>
          <a:xfrm>
            <a:off x="5477853" y="5961844"/>
            <a:ext cx="1512000" cy="417936"/>
          </a:xfrm>
        </p:spPr>
        <p:txBody>
          <a:bodyPr lIns="0">
            <a:normAutofit/>
          </a:bodyPr>
          <a:lstStyle>
            <a:lvl1pPr>
              <a:spcAft>
                <a:spcPts val="200"/>
              </a:spcAft>
              <a:defRPr sz="10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87" name="Content Placeholder 2"/>
          <p:cNvSpPr>
            <a:spLocks noGrp="1"/>
          </p:cNvSpPr>
          <p:nvPr>
            <p:ph sz="half" idx="69"/>
          </p:nvPr>
        </p:nvSpPr>
        <p:spPr>
          <a:xfrm>
            <a:off x="7158604" y="5961844"/>
            <a:ext cx="1512000" cy="417936"/>
          </a:xfrm>
        </p:spPr>
        <p:txBody>
          <a:bodyPr lIns="0">
            <a:normAutofit/>
          </a:bodyPr>
          <a:lstStyle>
            <a:lvl1pPr>
              <a:spcAft>
                <a:spcPts val="200"/>
              </a:spcAft>
              <a:defRPr sz="10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36" name="Title Placeholder 1"/>
          <p:cNvSpPr>
            <a:spLocks noGrp="1"/>
          </p:cNvSpPr>
          <p:nvPr>
            <p:ph type="title"/>
          </p:nvPr>
        </p:nvSpPr>
        <p:spPr>
          <a:xfrm>
            <a:off x="435600" y="93132"/>
            <a:ext cx="7484536" cy="1024978"/>
          </a:xfrm>
          <a:prstGeom prst="rect">
            <a:avLst/>
          </a:prstGeom>
        </p:spPr>
        <p:txBody>
          <a:bodyPr vert="horz" lIns="0" tIns="45720" rIns="91440" bIns="45720" rtlCol="0" anchor="b" anchorCtr="0">
            <a:normAutofit/>
          </a:bodyPr>
          <a:lstStyle/>
          <a:p>
            <a:r>
              <a:rPr lang="en-US"/>
              <a:t>Click to edit Master title style</a:t>
            </a:r>
            <a:endParaRPr lang="en-GB" dirty="0"/>
          </a:p>
        </p:txBody>
      </p:sp>
    </p:spTree>
    <p:extLst>
      <p:ext uri="{BB962C8B-B14F-4D97-AF65-F5344CB8AC3E}">
        <p14:creationId xmlns:p14="http://schemas.microsoft.com/office/powerpoint/2010/main" val="346054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5600" y="93600"/>
            <a:ext cx="7362000" cy="1026000"/>
          </a:xfrm>
        </p:spPr>
        <p:txBody>
          <a:bodyPr anchor="b" anchorCtr="0">
            <a:normAutofit/>
          </a:bodyPr>
          <a:lstStyle>
            <a:lvl1pPr algn="l">
              <a:defRPr sz="2800">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435600" y="1119600"/>
            <a:ext cx="7362000" cy="931269"/>
          </a:xfrm>
        </p:spPr>
        <p:txBody>
          <a:bodyPr>
            <a:normAutofit/>
          </a:bodyPr>
          <a:lstStyle>
            <a:lvl1pPr marL="0" indent="0" algn="l">
              <a:buNone/>
              <a:defRPr sz="2000" b="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9543" y="155378"/>
            <a:ext cx="875237" cy="900485"/>
          </a:xfrm>
          <a:prstGeom prst="rect">
            <a:avLst/>
          </a:prstGeom>
        </p:spPr>
      </p:pic>
    </p:spTree>
    <p:extLst>
      <p:ext uri="{BB962C8B-B14F-4D97-AF65-F5344CB8AC3E}">
        <p14:creationId xmlns:p14="http://schemas.microsoft.com/office/powerpoint/2010/main" val="379477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ierarch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94EDB2-D1AD-4CC8-9623-AFA2EAECC4EE}" type="slidenum">
              <a:rPr lang="en-GB" smtClean="0"/>
              <a:pPr/>
              <a:t>‹#›</a:t>
            </a:fld>
            <a:endParaRPr lang="en-GB" dirty="0"/>
          </a:p>
        </p:txBody>
      </p:sp>
      <p:sp>
        <p:nvSpPr>
          <p:cNvPr id="37" name="Picture Placeholder 9"/>
          <p:cNvSpPr>
            <a:spLocks noGrp="1"/>
          </p:cNvSpPr>
          <p:nvPr>
            <p:ph type="pic" sz="quarter" idx="32"/>
          </p:nvPr>
        </p:nvSpPr>
        <p:spPr>
          <a:xfrm>
            <a:off x="450847" y="4759843"/>
            <a:ext cx="1080000" cy="1022772"/>
          </a:xfrm>
        </p:spPr>
        <p:txBody>
          <a:bodyPr>
            <a:normAutofit/>
          </a:bodyPr>
          <a:lstStyle>
            <a:lvl1pPr>
              <a:defRPr sz="1400"/>
            </a:lvl1pPr>
          </a:lstStyle>
          <a:p>
            <a:r>
              <a:rPr lang="en-US" dirty="0"/>
              <a:t>Click icon to add picture</a:t>
            </a:r>
            <a:endParaRPr lang="en-GB" dirty="0"/>
          </a:p>
        </p:txBody>
      </p:sp>
      <p:sp>
        <p:nvSpPr>
          <p:cNvPr id="39" name="Picture Placeholder 9"/>
          <p:cNvSpPr>
            <a:spLocks noGrp="1"/>
          </p:cNvSpPr>
          <p:nvPr>
            <p:ph type="pic" sz="quarter" idx="33"/>
          </p:nvPr>
        </p:nvSpPr>
        <p:spPr>
          <a:xfrm>
            <a:off x="1639949" y="4759843"/>
            <a:ext cx="1080000" cy="1022772"/>
          </a:xfrm>
        </p:spPr>
        <p:txBody>
          <a:bodyPr>
            <a:normAutofit/>
          </a:bodyPr>
          <a:lstStyle>
            <a:lvl1pPr>
              <a:defRPr sz="1400"/>
            </a:lvl1pPr>
          </a:lstStyle>
          <a:p>
            <a:r>
              <a:rPr lang="en-US" dirty="0"/>
              <a:t>Click icon to add picture</a:t>
            </a:r>
            <a:endParaRPr lang="en-GB" dirty="0"/>
          </a:p>
        </p:txBody>
      </p:sp>
      <p:sp>
        <p:nvSpPr>
          <p:cNvPr id="40" name="Picture Placeholder 9"/>
          <p:cNvSpPr>
            <a:spLocks noGrp="1"/>
          </p:cNvSpPr>
          <p:nvPr>
            <p:ph type="pic" sz="quarter" idx="34"/>
          </p:nvPr>
        </p:nvSpPr>
        <p:spPr>
          <a:xfrm>
            <a:off x="2829051" y="4759843"/>
            <a:ext cx="1080000" cy="1022772"/>
          </a:xfrm>
        </p:spPr>
        <p:txBody>
          <a:bodyPr>
            <a:normAutofit/>
          </a:bodyPr>
          <a:lstStyle>
            <a:lvl1pPr>
              <a:defRPr sz="1400"/>
            </a:lvl1pPr>
          </a:lstStyle>
          <a:p>
            <a:r>
              <a:rPr lang="en-US" dirty="0"/>
              <a:t>Click icon to add picture</a:t>
            </a:r>
            <a:endParaRPr lang="en-GB" dirty="0"/>
          </a:p>
        </p:txBody>
      </p:sp>
      <p:sp>
        <p:nvSpPr>
          <p:cNvPr id="41" name="Content Placeholder 2"/>
          <p:cNvSpPr>
            <a:spLocks noGrp="1"/>
          </p:cNvSpPr>
          <p:nvPr>
            <p:ph sz="half" idx="35"/>
          </p:nvPr>
        </p:nvSpPr>
        <p:spPr>
          <a:xfrm>
            <a:off x="450847" y="5802828"/>
            <a:ext cx="1080000" cy="275062"/>
          </a:xfrm>
        </p:spPr>
        <p:txBody>
          <a:bodyPr lIns="0">
            <a:noAutofit/>
          </a:bodyPr>
          <a:lstStyle>
            <a:lvl1pPr>
              <a:spcAft>
                <a:spcPts val="200"/>
              </a:spcAft>
              <a:defRPr sz="9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44" name="Picture Placeholder 9"/>
          <p:cNvSpPr>
            <a:spLocks noGrp="1"/>
          </p:cNvSpPr>
          <p:nvPr>
            <p:ph type="pic" sz="quarter" idx="38"/>
          </p:nvPr>
        </p:nvSpPr>
        <p:spPr>
          <a:xfrm>
            <a:off x="4018153" y="4759843"/>
            <a:ext cx="1080000" cy="1022772"/>
          </a:xfrm>
        </p:spPr>
        <p:txBody>
          <a:bodyPr>
            <a:normAutofit/>
          </a:bodyPr>
          <a:lstStyle>
            <a:lvl1pPr>
              <a:defRPr sz="1400"/>
            </a:lvl1pPr>
          </a:lstStyle>
          <a:p>
            <a:r>
              <a:rPr lang="en-US" dirty="0"/>
              <a:t>Click icon to add picture</a:t>
            </a:r>
            <a:endParaRPr lang="en-GB" dirty="0"/>
          </a:p>
        </p:txBody>
      </p:sp>
      <p:sp>
        <p:nvSpPr>
          <p:cNvPr id="46" name="Picture Placeholder 9"/>
          <p:cNvSpPr>
            <a:spLocks noGrp="1"/>
          </p:cNvSpPr>
          <p:nvPr>
            <p:ph type="pic" sz="quarter" idx="40"/>
          </p:nvPr>
        </p:nvSpPr>
        <p:spPr>
          <a:xfrm>
            <a:off x="5207255" y="4759843"/>
            <a:ext cx="1080000" cy="1022772"/>
          </a:xfrm>
        </p:spPr>
        <p:txBody>
          <a:bodyPr>
            <a:normAutofit/>
          </a:bodyPr>
          <a:lstStyle>
            <a:lvl1pPr>
              <a:defRPr sz="1400"/>
            </a:lvl1pPr>
          </a:lstStyle>
          <a:p>
            <a:r>
              <a:rPr lang="en-US" dirty="0"/>
              <a:t>Click icon to add picture</a:t>
            </a:r>
            <a:endParaRPr lang="en-GB" dirty="0"/>
          </a:p>
        </p:txBody>
      </p:sp>
      <p:sp>
        <p:nvSpPr>
          <p:cNvPr id="48" name="Picture Placeholder 9"/>
          <p:cNvSpPr>
            <a:spLocks noGrp="1"/>
          </p:cNvSpPr>
          <p:nvPr>
            <p:ph type="pic" sz="quarter" idx="42"/>
          </p:nvPr>
        </p:nvSpPr>
        <p:spPr>
          <a:xfrm>
            <a:off x="6396357" y="4759843"/>
            <a:ext cx="1080000" cy="1022772"/>
          </a:xfrm>
        </p:spPr>
        <p:txBody>
          <a:bodyPr>
            <a:normAutofit/>
          </a:bodyPr>
          <a:lstStyle>
            <a:lvl1pPr>
              <a:defRPr sz="1400"/>
            </a:lvl1pPr>
          </a:lstStyle>
          <a:p>
            <a:r>
              <a:rPr lang="en-US" dirty="0"/>
              <a:t>Click icon to add picture</a:t>
            </a:r>
            <a:endParaRPr lang="en-GB" dirty="0"/>
          </a:p>
        </p:txBody>
      </p:sp>
      <p:sp>
        <p:nvSpPr>
          <p:cNvPr id="50" name="Picture Placeholder 9"/>
          <p:cNvSpPr>
            <a:spLocks noGrp="1"/>
          </p:cNvSpPr>
          <p:nvPr>
            <p:ph type="pic" sz="quarter" idx="44"/>
          </p:nvPr>
        </p:nvSpPr>
        <p:spPr>
          <a:xfrm>
            <a:off x="7585458" y="4759843"/>
            <a:ext cx="1080000" cy="1022772"/>
          </a:xfrm>
        </p:spPr>
        <p:txBody>
          <a:bodyPr>
            <a:normAutofit/>
          </a:bodyPr>
          <a:lstStyle>
            <a:lvl1pPr>
              <a:defRPr sz="1400"/>
            </a:lvl1pPr>
          </a:lstStyle>
          <a:p>
            <a:r>
              <a:rPr lang="en-US" dirty="0"/>
              <a:t>Click icon to add picture</a:t>
            </a:r>
            <a:endParaRPr lang="en-GB" dirty="0"/>
          </a:p>
        </p:txBody>
      </p:sp>
      <p:sp>
        <p:nvSpPr>
          <p:cNvPr id="30" name="Content Placeholder 2"/>
          <p:cNvSpPr>
            <a:spLocks noGrp="1"/>
          </p:cNvSpPr>
          <p:nvPr>
            <p:ph sz="half" idx="54"/>
          </p:nvPr>
        </p:nvSpPr>
        <p:spPr>
          <a:xfrm>
            <a:off x="1639949" y="5802828"/>
            <a:ext cx="1080000" cy="275062"/>
          </a:xfrm>
        </p:spPr>
        <p:txBody>
          <a:bodyPr lIns="0">
            <a:noAutofit/>
          </a:bodyPr>
          <a:lstStyle>
            <a:lvl1pPr>
              <a:spcAft>
                <a:spcPts val="200"/>
              </a:spcAft>
              <a:defRPr sz="9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31" name="Content Placeholder 2"/>
          <p:cNvSpPr>
            <a:spLocks noGrp="1"/>
          </p:cNvSpPr>
          <p:nvPr>
            <p:ph sz="half" idx="55"/>
          </p:nvPr>
        </p:nvSpPr>
        <p:spPr>
          <a:xfrm>
            <a:off x="2829051" y="5802828"/>
            <a:ext cx="1080000" cy="275062"/>
          </a:xfrm>
        </p:spPr>
        <p:txBody>
          <a:bodyPr lIns="0">
            <a:noAutofit/>
          </a:bodyPr>
          <a:lstStyle>
            <a:lvl1pPr>
              <a:spcAft>
                <a:spcPts val="200"/>
              </a:spcAft>
              <a:defRPr sz="9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32" name="Content Placeholder 2"/>
          <p:cNvSpPr>
            <a:spLocks noGrp="1"/>
          </p:cNvSpPr>
          <p:nvPr>
            <p:ph sz="half" idx="56"/>
          </p:nvPr>
        </p:nvSpPr>
        <p:spPr>
          <a:xfrm>
            <a:off x="4018153" y="5802828"/>
            <a:ext cx="1080000" cy="275062"/>
          </a:xfrm>
        </p:spPr>
        <p:txBody>
          <a:bodyPr lIns="0">
            <a:noAutofit/>
          </a:bodyPr>
          <a:lstStyle>
            <a:lvl1pPr>
              <a:spcAft>
                <a:spcPts val="200"/>
              </a:spcAft>
              <a:defRPr sz="9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33" name="Content Placeholder 2"/>
          <p:cNvSpPr>
            <a:spLocks noGrp="1"/>
          </p:cNvSpPr>
          <p:nvPr>
            <p:ph sz="half" idx="57"/>
          </p:nvPr>
        </p:nvSpPr>
        <p:spPr>
          <a:xfrm>
            <a:off x="5207255" y="5802828"/>
            <a:ext cx="1080000" cy="275062"/>
          </a:xfrm>
        </p:spPr>
        <p:txBody>
          <a:bodyPr lIns="0">
            <a:noAutofit/>
          </a:bodyPr>
          <a:lstStyle>
            <a:lvl1pPr>
              <a:spcAft>
                <a:spcPts val="200"/>
              </a:spcAft>
              <a:defRPr sz="9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34" name="Content Placeholder 2"/>
          <p:cNvSpPr>
            <a:spLocks noGrp="1"/>
          </p:cNvSpPr>
          <p:nvPr>
            <p:ph sz="half" idx="58"/>
          </p:nvPr>
        </p:nvSpPr>
        <p:spPr>
          <a:xfrm>
            <a:off x="6396357" y="5802828"/>
            <a:ext cx="1080000" cy="275062"/>
          </a:xfrm>
        </p:spPr>
        <p:txBody>
          <a:bodyPr lIns="0">
            <a:noAutofit/>
          </a:bodyPr>
          <a:lstStyle>
            <a:lvl1pPr>
              <a:spcAft>
                <a:spcPts val="200"/>
              </a:spcAft>
              <a:defRPr sz="9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35" name="Content Placeholder 2"/>
          <p:cNvSpPr>
            <a:spLocks noGrp="1"/>
          </p:cNvSpPr>
          <p:nvPr>
            <p:ph sz="half" idx="59"/>
          </p:nvPr>
        </p:nvSpPr>
        <p:spPr>
          <a:xfrm>
            <a:off x="7585458" y="5802828"/>
            <a:ext cx="1080000" cy="275062"/>
          </a:xfrm>
        </p:spPr>
        <p:txBody>
          <a:bodyPr lIns="0">
            <a:noAutofit/>
          </a:bodyPr>
          <a:lstStyle>
            <a:lvl1pPr>
              <a:spcAft>
                <a:spcPts val="200"/>
              </a:spcAft>
              <a:defRPr sz="9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36" name="Title Placeholder 1"/>
          <p:cNvSpPr>
            <a:spLocks noGrp="1"/>
          </p:cNvSpPr>
          <p:nvPr>
            <p:ph type="title"/>
          </p:nvPr>
        </p:nvSpPr>
        <p:spPr>
          <a:xfrm>
            <a:off x="435600" y="93132"/>
            <a:ext cx="7484536" cy="1024978"/>
          </a:xfrm>
          <a:prstGeom prst="rect">
            <a:avLst/>
          </a:prstGeom>
        </p:spPr>
        <p:txBody>
          <a:bodyPr vert="horz" lIns="0" tIns="45720" rIns="91440" bIns="45720" rtlCol="0" anchor="b" anchorCtr="0">
            <a:normAutofit/>
          </a:bodyPr>
          <a:lstStyle/>
          <a:p>
            <a:r>
              <a:rPr lang="en-US"/>
              <a:t>Click to edit Master title style</a:t>
            </a:r>
            <a:endParaRPr lang="en-GB" dirty="0"/>
          </a:p>
        </p:txBody>
      </p:sp>
      <p:sp>
        <p:nvSpPr>
          <p:cNvPr id="38" name="Picture Placeholder 9"/>
          <p:cNvSpPr>
            <a:spLocks noGrp="1"/>
          </p:cNvSpPr>
          <p:nvPr>
            <p:ph type="pic" sz="quarter" idx="60"/>
          </p:nvPr>
        </p:nvSpPr>
        <p:spPr>
          <a:xfrm>
            <a:off x="1639950" y="3134289"/>
            <a:ext cx="1080000" cy="1022772"/>
          </a:xfrm>
        </p:spPr>
        <p:txBody>
          <a:bodyPr>
            <a:normAutofit/>
          </a:bodyPr>
          <a:lstStyle>
            <a:lvl1pPr>
              <a:defRPr sz="1400"/>
            </a:lvl1pPr>
          </a:lstStyle>
          <a:p>
            <a:r>
              <a:rPr lang="en-US" dirty="0"/>
              <a:t>Click icon to add picture</a:t>
            </a:r>
            <a:endParaRPr lang="en-GB" dirty="0"/>
          </a:p>
        </p:txBody>
      </p:sp>
      <p:sp>
        <p:nvSpPr>
          <p:cNvPr id="42" name="Picture Placeholder 9"/>
          <p:cNvSpPr>
            <a:spLocks noGrp="1"/>
          </p:cNvSpPr>
          <p:nvPr>
            <p:ph type="pic" sz="quarter" idx="61"/>
          </p:nvPr>
        </p:nvSpPr>
        <p:spPr>
          <a:xfrm>
            <a:off x="2829052" y="3134289"/>
            <a:ext cx="1080000" cy="1022772"/>
          </a:xfrm>
        </p:spPr>
        <p:txBody>
          <a:bodyPr>
            <a:normAutofit/>
          </a:bodyPr>
          <a:lstStyle>
            <a:lvl1pPr>
              <a:defRPr sz="1400"/>
            </a:lvl1pPr>
          </a:lstStyle>
          <a:p>
            <a:r>
              <a:rPr lang="en-US" dirty="0"/>
              <a:t>Click icon to add picture</a:t>
            </a:r>
            <a:endParaRPr lang="en-GB" dirty="0"/>
          </a:p>
        </p:txBody>
      </p:sp>
      <p:sp>
        <p:nvSpPr>
          <p:cNvPr id="43" name="Picture Placeholder 9"/>
          <p:cNvSpPr>
            <a:spLocks noGrp="1"/>
          </p:cNvSpPr>
          <p:nvPr>
            <p:ph type="pic" sz="quarter" idx="62"/>
          </p:nvPr>
        </p:nvSpPr>
        <p:spPr>
          <a:xfrm>
            <a:off x="4018154" y="3134289"/>
            <a:ext cx="1080000" cy="1022772"/>
          </a:xfrm>
        </p:spPr>
        <p:txBody>
          <a:bodyPr>
            <a:normAutofit/>
          </a:bodyPr>
          <a:lstStyle>
            <a:lvl1pPr>
              <a:defRPr sz="1400"/>
            </a:lvl1pPr>
          </a:lstStyle>
          <a:p>
            <a:r>
              <a:rPr lang="en-US" dirty="0"/>
              <a:t>Click icon to add picture</a:t>
            </a:r>
            <a:endParaRPr lang="en-GB" dirty="0"/>
          </a:p>
        </p:txBody>
      </p:sp>
      <p:sp>
        <p:nvSpPr>
          <p:cNvPr id="45" name="Picture Placeholder 9"/>
          <p:cNvSpPr>
            <a:spLocks noGrp="1"/>
          </p:cNvSpPr>
          <p:nvPr>
            <p:ph type="pic" sz="quarter" idx="63"/>
          </p:nvPr>
        </p:nvSpPr>
        <p:spPr>
          <a:xfrm>
            <a:off x="5207256" y="3134289"/>
            <a:ext cx="1080000" cy="1022772"/>
          </a:xfrm>
        </p:spPr>
        <p:txBody>
          <a:bodyPr>
            <a:normAutofit/>
          </a:bodyPr>
          <a:lstStyle>
            <a:lvl1pPr>
              <a:defRPr sz="1400"/>
            </a:lvl1pPr>
          </a:lstStyle>
          <a:p>
            <a:r>
              <a:rPr lang="en-US" dirty="0"/>
              <a:t>Click icon to add picture</a:t>
            </a:r>
            <a:endParaRPr lang="en-GB" dirty="0"/>
          </a:p>
        </p:txBody>
      </p:sp>
      <p:sp>
        <p:nvSpPr>
          <p:cNvPr id="47" name="Picture Placeholder 9"/>
          <p:cNvSpPr>
            <a:spLocks noGrp="1"/>
          </p:cNvSpPr>
          <p:nvPr>
            <p:ph type="pic" sz="quarter" idx="64"/>
          </p:nvPr>
        </p:nvSpPr>
        <p:spPr>
          <a:xfrm>
            <a:off x="6396357" y="3134289"/>
            <a:ext cx="1080000" cy="1022772"/>
          </a:xfrm>
        </p:spPr>
        <p:txBody>
          <a:bodyPr>
            <a:normAutofit/>
          </a:bodyPr>
          <a:lstStyle>
            <a:lvl1pPr>
              <a:defRPr sz="1400"/>
            </a:lvl1pPr>
          </a:lstStyle>
          <a:p>
            <a:r>
              <a:rPr lang="en-US" dirty="0"/>
              <a:t>Click icon to add picture</a:t>
            </a:r>
            <a:endParaRPr lang="en-GB" dirty="0"/>
          </a:p>
        </p:txBody>
      </p:sp>
      <p:sp>
        <p:nvSpPr>
          <p:cNvPr id="49" name="Content Placeholder 2"/>
          <p:cNvSpPr>
            <a:spLocks noGrp="1"/>
          </p:cNvSpPr>
          <p:nvPr>
            <p:ph sz="half" idx="65"/>
          </p:nvPr>
        </p:nvSpPr>
        <p:spPr>
          <a:xfrm>
            <a:off x="1639950" y="4177274"/>
            <a:ext cx="1080000" cy="275062"/>
          </a:xfrm>
        </p:spPr>
        <p:txBody>
          <a:bodyPr lIns="0">
            <a:noAutofit/>
          </a:bodyPr>
          <a:lstStyle>
            <a:lvl1pPr>
              <a:spcAft>
                <a:spcPts val="200"/>
              </a:spcAft>
              <a:defRPr sz="9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51" name="Content Placeholder 2"/>
          <p:cNvSpPr>
            <a:spLocks noGrp="1"/>
          </p:cNvSpPr>
          <p:nvPr>
            <p:ph sz="half" idx="66"/>
          </p:nvPr>
        </p:nvSpPr>
        <p:spPr>
          <a:xfrm>
            <a:off x="2829052" y="4177274"/>
            <a:ext cx="1080000" cy="275062"/>
          </a:xfrm>
        </p:spPr>
        <p:txBody>
          <a:bodyPr lIns="0">
            <a:noAutofit/>
          </a:bodyPr>
          <a:lstStyle>
            <a:lvl1pPr>
              <a:spcAft>
                <a:spcPts val="200"/>
              </a:spcAft>
              <a:defRPr sz="9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52" name="Content Placeholder 2"/>
          <p:cNvSpPr>
            <a:spLocks noGrp="1"/>
          </p:cNvSpPr>
          <p:nvPr>
            <p:ph sz="half" idx="67"/>
          </p:nvPr>
        </p:nvSpPr>
        <p:spPr>
          <a:xfrm>
            <a:off x="4018154" y="4177274"/>
            <a:ext cx="1080000" cy="275062"/>
          </a:xfrm>
        </p:spPr>
        <p:txBody>
          <a:bodyPr lIns="0">
            <a:noAutofit/>
          </a:bodyPr>
          <a:lstStyle>
            <a:lvl1pPr>
              <a:spcAft>
                <a:spcPts val="200"/>
              </a:spcAft>
              <a:defRPr sz="9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53" name="Content Placeholder 2"/>
          <p:cNvSpPr>
            <a:spLocks noGrp="1"/>
          </p:cNvSpPr>
          <p:nvPr>
            <p:ph sz="half" idx="68"/>
          </p:nvPr>
        </p:nvSpPr>
        <p:spPr>
          <a:xfrm>
            <a:off x="5207256" y="4177274"/>
            <a:ext cx="1080000" cy="275062"/>
          </a:xfrm>
        </p:spPr>
        <p:txBody>
          <a:bodyPr lIns="0">
            <a:noAutofit/>
          </a:bodyPr>
          <a:lstStyle>
            <a:lvl1pPr>
              <a:spcAft>
                <a:spcPts val="200"/>
              </a:spcAft>
              <a:defRPr sz="9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54" name="Content Placeholder 2"/>
          <p:cNvSpPr>
            <a:spLocks noGrp="1"/>
          </p:cNvSpPr>
          <p:nvPr>
            <p:ph sz="half" idx="69"/>
          </p:nvPr>
        </p:nvSpPr>
        <p:spPr>
          <a:xfrm>
            <a:off x="6396357" y="4177274"/>
            <a:ext cx="1080000" cy="275062"/>
          </a:xfrm>
        </p:spPr>
        <p:txBody>
          <a:bodyPr lIns="0">
            <a:noAutofit/>
          </a:bodyPr>
          <a:lstStyle>
            <a:lvl1pPr>
              <a:spcAft>
                <a:spcPts val="200"/>
              </a:spcAft>
              <a:defRPr sz="9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
        <p:nvSpPr>
          <p:cNvPr id="55" name="Picture Placeholder 9"/>
          <p:cNvSpPr>
            <a:spLocks noGrp="1"/>
          </p:cNvSpPr>
          <p:nvPr>
            <p:ph type="pic" sz="quarter" idx="70"/>
          </p:nvPr>
        </p:nvSpPr>
        <p:spPr>
          <a:xfrm>
            <a:off x="4001510" y="1508735"/>
            <a:ext cx="1080000" cy="1022772"/>
          </a:xfrm>
        </p:spPr>
        <p:txBody>
          <a:bodyPr>
            <a:normAutofit/>
          </a:bodyPr>
          <a:lstStyle>
            <a:lvl1pPr>
              <a:defRPr sz="1400"/>
            </a:lvl1pPr>
          </a:lstStyle>
          <a:p>
            <a:r>
              <a:rPr lang="en-US" dirty="0"/>
              <a:t>Click icon to add picture</a:t>
            </a:r>
            <a:endParaRPr lang="en-GB" dirty="0"/>
          </a:p>
        </p:txBody>
      </p:sp>
      <p:sp>
        <p:nvSpPr>
          <p:cNvPr id="56" name="Content Placeholder 2"/>
          <p:cNvSpPr>
            <a:spLocks noGrp="1"/>
          </p:cNvSpPr>
          <p:nvPr>
            <p:ph sz="half" idx="71"/>
          </p:nvPr>
        </p:nvSpPr>
        <p:spPr>
          <a:xfrm>
            <a:off x="4001510" y="2551720"/>
            <a:ext cx="1080000" cy="275062"/>
          </a:xfrm>
        </p:spPr>
        <p:txBody>
          <a:bodyPr lIns="0">
            <a:noAutofit/>
          </a:bodyPr>
          <a:lstStyle>
            <a:lvl1pPr>
              <a:spcAft>
                <a:spcPts val="200"/>
              </a:spcAft>
              <a:defRPr sz="900"/>
            </a:lvl1pPr>
            <a:lvl2pPr marL="0" indent="0">
              <a:spcAft>
                <a:spcPts val="200"/>
              </a:spcAft>
              <a:buFontTx/>
              <a:buNone/>
              <a:defRPr sz="900"/>
            </a:lvl2pPr>
            <a:lvl3pPr marL="0" indent="0">
              <a:spcAft>
                <a:spcPts val="200"/>
              </a:spcAft>
              <a:buFontTx/>
              <a:buNone/>
              <a:defRPr sz="900"/>
            </a:lvl3pPr>
            <a:lvl4pPr marL="361950" indent="0">
              <a:buFontTx/>
              <a:buNone/>
              <a:defRPr sz="900"/>
            </a:lvl4pPr>
            <a:lvl5pPr marL="542925" indent="0">
              <a:buFontTx/>
              <a:buNone/>
              <a:defRPr sz="900"/>
            </a:lvl5pPr>
          </a:lstStyle>
          <a:p>
            <a:pPr lvl="0"/>
            <a:r>
              <a:rPr lang="en-US"/>
              <a:t>Click to edit Master text styles</a:t>
            </a:r>
          </a:p>
        </p:txBody>
      </p:sp>
    </p:spTree>
    <p:extLst>
      <p:ext uri="{BB962C8B-B14F-4D97-AF65-F5344CB8AC3E}">
        <p14:creationId xmlns:p14="http://schemas.microsoft.com/office/powerpoint/2010/main" val="23257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B94EDB2-D1AD-4CC8-9623-AFA2EAECC4EE}" type="slidenum">
              <a:rPr lang="en-GB" smtClean="0"/>
              <a:pPr/>
              <a:t>‹#›</a:t>
            </a:fld>
            <a:endParaRPr lang="en-GB" dirty="0"/>
          </a:p>
        </p:txBody>
      </p:sp>
      <p:sp>
        <p:nvSpPr>
          <p:cNvPr id="6" name="Title Placeholder 1"/>
          <p:cNvSpPr>
            <a:spLocks noGrp="1"/>
          </p:cNvSpPr>
          <p:nvPr>
            <p:ph type="title"/>
          </p:nvPr>
        </p:nvSpPr>
        <p:spPr>
          <a:xfrm>
            <a:off x="435362" y="93132"/>
            <a:ext cx="6438136" cy="1024978"/>
          </a:xfrm>
          <a:prstGeom prst="rect">
            <a:avLst/>
          </a:prstGeom>
        </p:spPr>
        <p:txBody>
          <a:bodyPr vert="horz" lIns="0" tIns="45720" rIns="0" bIns="45720" rtlCol="0" anchor="b" anchorCtr="0">
            <a:normAutofit/>
          </a:bodyPr>
          <a:lstStyle/>
          <a:p>
            <a:r>
              <a:rPr lang="en-US" dirty="0"/>
              <a:t>Click to edit Master title style</a:t>
            </a:r>
            <a:endParaRPr lang="en-GB" dirty="0"/>
          </a:p>
        </p:txBody>
      </p:sp>
    </p:spTree>
    <p:extLst>
      <p:ext uri="{BB962C8B-B14F-4D97-AF65-F5344CB8AC3E}">
        <p14:creationId xmlns:p14="http://schemas.microsoft.com/office/powerpoint/2010/main" val="394962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urple Quote with Image">
    <p:bg>
      <p:bgPr>
        <a:solidFill>
          <a:schemeClr val="accent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endParaRPr lang="en-GB"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B94EDB2-D1AD-4CC8-9623-AFA2EAECC4EE}" type="slidenum">
              <a:rPr lang="en-GB" smtClean="0"/>
              <a:pPr/>
              <a:t>‹#›</a:t>
            </a:fld>
            <a:endParaRPr lang="en-GB" dirty="0"/>
          </a:p>
        </p:txBody>
      </p:sp>
      <p:sp>
        <p:nvSpPr>
          <p:cNvPr id="9" name="Text Placeholder 8"/>
          <p:cNvSpPr>
            <a:spLocks noGrp="1"/>
          </p:cNvSpPr>
          <p:nvPr>
            <p:ph type="body" sz="quarter" idx="13"/>
          </p:nvPr>
        </p:nvSpPr>
        <p:spPr>
          <a:xfrm>
            <a:off x="330198" y="811213"/>
            <a:ext cx="4152903" cy="5118100"/>
          </a:xfrm>
        </p:spPr>
        <p:txBody>
          <a:bodyPr>
            <a:normAutofit/>
          </a:bodyPr>
          <a:lstStyle>
            <a:lvl1pPr>
              <a:defRPr sz="3600">
                <a:solidFill>
                  <a:schemeClr val="bg1"/>
                </a:solidFill>
              </a:defRPr>
            </a:lvl1pPr>
            <a:lvl2pPr>
              <a:defRPr sz="3600">
                <a:solidFill>
                  <a:schemeClr val="bg1"/>
                </a:solidFill>
              </a:defRPr>
            </a:lvl2pPr>
            <a:lvl3pPr>
              <a:defRPr sz="3600">
                <a:solidFill>
                  <a:schemeClr val="bg1"/>
                </a:solidFill>
              </a:defRPr>
            </a:lvl3pPr>
            <a:lvl4pPr>
              <a:defRPr sz="3600">
                <a:solidFill>
                  <a:schemeClr val="bg1"/>
                </a:solidFill>
              </a:defRPr>
            </a:lvl4pPr>
            <a:lvl5pPr>
              <a:defRPr sz="3600">
                <a:solidFill>
                  <a:schemeClr val="bg1"/>
                </a:solidFill>
              </a:defRPr>
            </a:lvl5pPr>
          </a:lstStyle>
          <a:p>
            <a:pPr lvl="0"/>
            <a:r>
              <a:rPr lang="en-US"/>
              <a:t>Click to edit Master text styles</a:t>
            </a:r>
          </a:p>
        </p:txBody>
      </p:sp>
      <p:sp>
        <p:nvSpPr>
          <p:cNvPr id="6" name="Picture Placeholder 5"/>
          <p:cNvSpPr>
            <a:spLocks noGrp="1"/>
          </p:cNvSpPr>
          <p:nvPr>
            <p:ph type="pic" sz="quarter" idx="14"/>
          </p:nvPr>
        </p:nvSpPr>
        <p:spPr>
          <a:xfrm>
            <a:off x="4711700" y="1600200"/>
            <a:ext cx="3784600" cy="4318000"/>
          </a:xfrm>
        </p:spPr>
        <p:txBody>
          <a:bodyPr/>
          <a:lstStyle>
            <a:lvl1pPr>
              <a:defRPr>
                <a:solidFill>
                  <a:schemeClr val="bg1"/>
                </a:solidFill>
              </a:defRPr>
            </a:lvl1pPr>
          </a:lstStyle>
          <a:p>
            <a:r>
              <a:rPr lang="en-US" dirty="0"/>
              <a:t>Click icon to add picture</a:t>
            </a:r>
            <a:endParaRPr lang="en-GB"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5603" y="160339"/>
            <a:ext cx="865990" cy="889787"/>
          </a:xfrm>
          <a:prstGeom prst="rect">
            <a:avLst/>
          </a:prstGeom>
        </p:spPr>
      </p:pic>
    </p:spTree>
    <p:extLst>
      <p:ext uri="{BB962C8B-B14F-4D97-AF65-F5344CB8AC3E}">
        <p14:creationId xmlns:p14="http://schemas.microsoft.com/office/powerpoint/2010/main" val="272721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ark Turquoise Quote with Image">
    <p:bg>
      <p:bgPr>
        <a:solidFill>
          <a:schemeClr val="accent3"/>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endParaRPr lang="en-GB"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B94EDB2-D1AD-4CC8-9623-AFA2EAECC4EE}" type="slidenum">
              <a:rPr lang="en-GB" smtClean="0"/>
              <a:pPr/>
              <a:t>‹#›</a:t>
            </a:fld>
            <a:endParaRPr lang="en-GB" dirty="0"/>
          </a:p>
        </p:txBody>
      </p:sp>
      <p:sp>
        <p:nvSpPr>
          <p:cNvPr id="9" name="Text Placeholder 8"/>
          <p:cNvSpPr>
            <a:spLocks noGrp="1"/>
          </p:cNvSpPr>
          <p:nvPr>
            <p:ph type="body" sz="quarter" idx="13"/>
          </p:nvPr>
        </p:nvSpPr>
        <p:spPr>
          <a:xfrm>
            <a:off x="330198" y="811213"/>
            <a:ext cx="4152903" cy="5118100"/>
          </a:xfrm>
        </p:spPr>
        <p:txBody>
          <a:bodyPr>
            <a:normAutofit/>
          </a:bodyPr>
          <a:lstStyle>
            <a:lvl1pPr>
              <a:defRPr sz="3600">
                <a:solidFill>
                  <a:schemeClr val="bg1"/>
                </a:solidFill>
              </a:defRPr>
            </a:lvl1pPr>
            <a:lvl2pPr>
              <a:defRPr sz="3600">
                <a:solidFill>
                  <a:schemeClr val="bg1"/>
                </a:solidFill>
              </a:defRPr>
            </a:lvl2pPr>
            <a:lvl3pPr>
              <a:defRPr sz="3600">
                <a:solidFill>
                  <a:schemeClr val="bg1"/>
                </a:solidFill>
              </a:defRPr>
            </a:lvl3pPr>
            <a:lvl4pPr>
              <a:defRPr sz="3600">
                <a:solidFill>
                  <a:schemeClr val="bg1"/>
                </a:solidFill>
              </a:defRPr>
            </a:lvl4pPr>
            <a:lvl5pPr>
              <a:defRPr sz="3600">
                <a:solidFill>
                  <a:schemeClr val="bg1"/>
                </a:solidFill>
              </a:defRPr>
            </a:lvl5pPr>
          </a:lstStyle>
          <a:p>
            <a:pPr lvl="0"/>
            <a:r>
              <a:rPr lang="en-US"/>
              <a:t>Click to edit Master text styles</a:t>
            </a:r>
          </a:p>
        </p:txBody>
      </p:sp>
      <p:sp>
        <p:nvSpPr>
          <p:cNvPr id="11" name="Picture Placeholder 5"/>
          <p:cNvSpPr>
            <a:spLocks noGrp="1"/>
          </p:cNvSpPr>
          <p:nvPr>
            <p:ph type="pic" sz="quarter" idx="14"/>
          </p:nvPr>
        </p:nvSpPr>
        <p:spPr>
          <a:xfrm>
            <a:off x="4711700" y="1600200"/>
            <a:ext cx="3784600" cy="4318000"/>
          </a:xfrm>
        </p:spPr>
        <p:txBody>
          <a:bodyPr/>
          <a:lstStyle>
            <a:lvl1pPr>
              <a:defRPr>
                <a:solidFill>
                  <a:schemeClr val="bg1"/>
                </a:solidFill>
              </a:defRPr>
            </a:lvl1pPr>
          </a:lstStyle>
          <a:p>
            <a:r>
              <a:rPr lang="en-US" dirty="0"/>
              <a:t>Click icon to add picture</a:t>
            </a:r>
            <a:endParaRPr lang="en-GB"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4800" y="162000"/>
            <a:ext cx="864385" cy="889200"/>
          </a:xfrm>
          <a:prstGeom prst="rect">
            <a:avLst/>
          </a:prstGeom>
        </p:spPr>
      </p:pic>
    </p:spTree>
    <p:extLst>
      <p:ext uri="{BB962C8B-B14F-4D97-AF65-F5344CB8AC3E}">
        <p14:creationId xmlns:p14="http://schemas.microsoft.com/office/powerpoint/2010/main" val="425105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Green Quote with Image">
    <p:bg>
      <p:bgPr>
        <a:solidFill>
          <a:schemeClr val="accent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endParaRPr lang="en-GB"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B94EDB2-D1AD-4CC8-9623-AFA2EAECC4EE}" type="slidenum">
              <a:rPr lang="en-GB" smtClean="0"/>
              <a:pPr/>
              <a:t>‹#›</a:t>
            </a:fld>
            <a:endParaRPr lang="en-GB" dirty="0"/>
          </a:p>
        </p:txBody>
      </p:sp>
      <p:sp>
        <p:nvSpPr>
          <p:cNvPr id="9" name="Text Placeholder 8"/>
          <p:cNvSpPr>
            <a:spLocks noGrp="1"/>
          </p:cNvSpPr>
          <p:nvPr>
            <p:ph type="body" sz="quarter" idx="13"/>
          </p:nvPr>
        </p:nvSpPr>
        <p:spPr>
          <a:xfrm>
            <a:off x="330198" y="811213"/>
            <a:ext cx="4152903" cy="5118100"/>
          </a:xfrm>
        </p:spPr>
        <p:txBody>
          <a:bodyPr>
            <a:normAutofit/>
          </a:bodyPr>
          <a:lstStyle>
            <a:lvl1pPr>
              <a:defRPr sz="3600">
                <a:solidFill>
                  <a:schemeClr val="bg1"/>
                </a:solidFill>
              </a:defRPr>
            </a:lvl1pPr>
            <a:lvl2pPr>
              <a:defRPr sz="3600">
                <a:solidFill>
                  <a:schemeClr val="bg1"/>
                </a:solidFill>
              </a:defRPr>
            </a:lvl2pPr>
            <a:lvl3pPr>
              <a:defRPr sz="3600">
                <a:solidFill>
                  <a:schemeClr val="bg1"/>
                </a:solidFill>
              </a:defRPr>
            </a:lvl3pPr>
            <a:lvl4pPr>
              <a:defRPr sz="3600">
                <a:solidFill>
                  <a:schemeClr val="bg1"/>
                </a:solidFill>
              </a:defRPr>
            </a:lvl4pPr>
            <a:lvl5pPr>
              <a:defRPr sz="3600">
                <a:solidFill>
                  <a:schemeClr val="bg1"/>
                </a:solidFill>
              </a:defRPr>
            </a:lvl5pPr>
          </a:lstStyle>
          <a:p>
            <a:pPr lvl="0"/>
            <a:r>
              <a:rPr lang="en-US"/>
              <a:t>Click to edit Master text styles</a:t>
            </a:r>
          </a:p>
        </p:txBody>
      </p:sp>
      <p:sp>
        <p:nvSpPr>
          <p:cNvPr id="11" name="Picture Placeholder 5"/>
          <p:cNvSpPr>
            <a:spLocks noGrp="1"/>
          </p:cNvSpPr>
          <p:nvPr>
            <p:ph type="pic" sz="quarter" idx="14"/>
          </p:nvPr>
        </p:nvSpPr>
        <p:spPr>
          <a:xfrm>
            <a:off x="4711700" y="1600200"/>
            <a:ext cx="3784600" cy="4318000"/>
          </a:xfrm>
        </p:spPr>
        <p:txBody>
          <a:bodyPr/>
          <a:lstStyle>
            <a:lvl1pPr>
              <a:defRPr>
                <a:solidFill>
                  <a:schemeClr val="bg1"/>
                </a:solidFill>
              </a:defRPr>
            </a:lvl1pPr>
          </a:lstStyle>
          <a:p>
            <a:r>
              <a:rPr lang="en-US" dirty="0"/>
              <a:t>Click icon to add picture</a:t>
            </a:r>
            <a:endParaRPr lang="en-GB"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4800" y="162000"/>
            <a:ext cx="865418" cy="889200"/>
          </a:xfrm>
          <a:prstGeom prst="rect">
            <a:avLst/>
          </a:prstGeom>
        </p:spPr>
      </p:pic>
    </p:spTree>
    <p:extLst>
      <p:ext uri="{BB962C8B-B14F-4D97-AF65-F5344CB8AC3E}">
        <p14:creationId xmlns:p14="http://schemas.microsoft.com/office/powerpoint/2010/main" val="320357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Grey Quote with Image">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endParaRPr lang="en-GB"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B94EDB2-D1AD-4CC8-9623-AFA2EAECC4EE}" type="slidenum">
              <a:rPr lang="en-GB" smtClean="0"/>
              <a:pPr/>
              <a:t>‹#›</a:t>
            </a:fld>
            <a:endParaRPr lang="en-GB" dirty="0"/>
          </a:p>
        </p:txBody>
      </p:sp>
      <p:sp>
        <p:nvSpPr>
          <p:cNvPr id="9" name="Text Placeholder 8"/>
          <p:cNvSpPr>
            <a:spLocks noGrp="1"/>
          </p:cNvSpPr>
          <p:nvPr>
            <p:ph type="body" sz="quarter" idx="13"/>
          </p:nvPr>
        </p:nvSpPr>
        <p:spPr>
          <a:xfrm>
            <a:off x="330198" y="811213"/>
            <a:ext cx="4152903" cy="5118100"/>
          </a:xfrm>
        </p:spPr>
        <p:txBody>
          <a:bodyPr>
            <a:normAutofit/>
          </a:bodyPr>
          <a:lstStyle>
            <a:lvl1pPr>
              <a:defRPr sz="3600">
                <a:solidFill>
                  <a:schemeClr val="bg1"/>
                </a:solidFill>
              </a:defRPr>
            </a:lvl1pPr>
            <a:lvl2pPr>
              <a:defRPr sz="3600">
                <a:solidFill>
                  <a:schemeClr val="bg1"/>
                </a:solidFill>
              </a:defRPr>
            </a:lvl2pPr>
            <a:lvl3pPr>
              <a:defRPr sz="3600">
                <a:solidFill>
                  <a:schemeClr val="bg1"/>
                </a:solidFill>
              </a:defRPr>
            </a:lvl3pPr>
            <a:lvl4pPr>
              <a:defRPr sz="3600">
                <a:solidFill>
                  <a:schemeClr val="bg1"/>
                </a:solidFill>
              </a:defRPr>
            </a:lvl4pPr>
            <a:lvl5pPr>
              <a:defRPr sz="3600">
                <a:solidFill>
                  <a:schemeClr val="bg1"/>
                </a:solidFill>
              </a:defRPr>
            </a:lvl5pPr>
          </a:lstStyle>
          <a:p>
            <a:pPr lvl="0"/>
            <a:r>
              <a:rPr lang="en-US"/>
              <a:t>Click to edit Master text styles</a:t>
            </a:r>
          </a:p>
        </p:txBody>
      </p:sp>
      <p:sp>
        <p:nvSpPr>
          <p:cNvPr id="11" name="Picture Placeholder 5"/>
          <p:cNvSpPr>
            <a:spLocks noGrp="1"/>
          </p:cNvSpPr>
          <p:nvPr>
            <p:ph type="pic" sz="quarter" idx="14"/>
          </p:nvPr>
        </p:nvSpPr>
        <p:spPr>
          <a:xfrm>
            <a:off x="4711700" y="1600200"/>
            <a:ext cx="3784600" cy="4318000"/>
          </a:xfrm>
        </p:spPr>
        <p:txBody>
          <a:bodyPr/>
          <a:lstStyle>
            <a:lvl1pPr>
              <a:defRPr>
                <a:solidFill>
                  <a:schemeClr val="bg1"/>
                </a:solidFill>
              </a:defRPr>
            </a:lvl1pPr>
          </a:lstStyle>
          <a:p>
            <a:r>
              <a:rPr lang="en-US" dirty="0"/>
              <a:t>Click icon to add picture</a:t>
            </a:r>
            <a:endParaRPr lang="en-GB"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4800" y="162000"/>
            <a:ext cx="866452" cy="889200"/>
          </a:xfrm>
          <a:prstGeom prst="rect">
            <a:avLst/>
          </a:prstGeom>
        </p:spPr>
      </p:pic>
    </p:spTree>
    <p:extLst>
      <p:ext uri="{BB962C8B-B14F-4D97-AF65-F5344CB8AC3E}">
        <p14:creationId xmlns:p14="http://schemas.microsoft.com/office/powerpoint/2010/main" val="32960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Light Turquoise Quote with Image">
    <p:bg>
      <p:bgPr>
        <a:solidFill>
          <a:schemeClr val="accent4"/>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endParaRPr lang="en-GB"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B94EDB2-D1AD-4CC8-9623-AFA2EAECC4EE}" type="slidenum">
              <a:rPr lang="en-GB" smtClean="0"/>
              <a:pPr/>
              <a:t>‹#›</a:t>
            </a:fld>
            <a:endParaRPr lang="en-GB" dirty="0"/>
          </a:p>
        </p:txBody>
      </p:sp>
      <p:sp>
        <p:nvSpPr>
          <p:cNvPr id="9" name="Text Placeholder 8"/>
          <p:cNvSpPr>
            <a:spLocks noGrp="1"/>
          </p:cNvSpPr>
          <p:nvPr>
            <p:ph type="body" sz="quarter" idx="13"/>
          </p:nvPr>
        </p:nvSpPr>
        <p:spPr>
          <a:xfrm>
            <a:off x="330198" y="811213"/>
            <a:ext cx="4152903" cy="5118100"/>
          </a:xfrm>
        </p:spPr>
        <p:txBody>
          <a:bodyPr>
            <a:normAutofit/>
          </a:bodyPr>
          <a:lstStyle>
            <a:lvl1pPr>
              <a:defRPr sz="3600">
                <a:solidFill>
                  <a:schemeClr val="bg1"/>
                </a:solidFill>
              </a:defRPr>
            </a:lvl1pPr>
            <a:lvl2pPr>
              <a:defRPr sz="3600">
                <a:solidFill>
                  <a:schemeClr val="bg1"/>
                </a:solidFill>
              </a:defRPr>
            </a:lvl2pPr>
            <a:lvl3pPr>
              <a:defRPr sz="3600">
                <a:solidFill>
                  <a:schemeClr val="bg1"/>
                </a:solidFill>
              </a:defRPr>
            </a:lvl3pPr>
            <a:lvl4pPr>
              <a:defRPr sz="3600">
                <a:solidFill>
                  <a:schemeClr val="bg1"/>
                </a:solidFill>
              </a:defRPr>
            </a:lvl4pPr>
            <a:lvl5pPr>
              <a:defRPr sz="3600">
                <a:solidFill>
                  <a:schemeClr val="bg1"/>
                </a:solidFill>
              </a:defRPr>
            </a:lvl5pPr>
          </a:lstStyle>
          <a:p>
            <a:pPr lvl="0"/>
            <a:r>
              <a:rPr lang="en-US"/>
              <a:t>Click to edit Master text styles</a:t>
            </a:r>
          </a:p>
        </p:txBody>
      </p:sp>
      <p:sp>
        <p:nvSpPr>
          <p:cNvPr id="11" name="Picture Placeholder 5"/>
          <p:cNvSpPr>
            <a:spLocks noGrp="1"/>
          </p:cNvSpPr>
          <p:nvPr>
            <p:ph type="pic" sz="quarter" idx="14"/>
          </p:nvPr>
        </p:nvSpPr>
        <p:spPr>
          <a:xfrm>
            <a:off x="4711700" y="1600200"/>
            <a:ext cx="3784600" cy="4318000"/>
          </a:xfrm>
        </p:spPr>
        <p:txBody>
          <a:bodyPr/>
          <a:lstStyle>
            <a:lvl1pPr>
              <a:defRPr>
                <a:solidFill>
                  <a:schemeClr val="bg1"/>
                </a:solidFill>
              </a:defRPr>
            </a:lvl1pPr>
          </a:lstStyle>
          <a:p>
            <a:r>
              <a:rPr lang="en-US" dirty="0"/>
              <a:t>Click icon to add picture</a:t>
            </a:r>
            <a:endParaRPr lang="en-GB"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4800" y="162000"/>
            <a:ext cx="866426" cy="889200"/>
          </a:xfrm>
          <a:prstGeom prst="rect">
            <a:avLst/>
          </a:prstGeom>
        </p:spPr>
      </p:pic>
    </p:spTree>
    <p:extLst>
      <p:ext uri="{BB962C8B-B14F-4D97-AF65-F5344CB8AC3E}">
        <p14:creationId xmlns:p14="http://schemas.microsoft.com/office/powerpoint/2010/main" val="391995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Quote with Image">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endParaRPr lang="en-GB" dirty="0"/>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GB"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2B94EDB2-D1AD-4CC8-9623-AFA2EAECC4EE}" type="slidenum">
              <a:rPr lang="en-GB" smtClean="0"/>
              <a:pPr/>
              <a:t>‹#›</a:t>
            </a:fld>
            <a:endParaRPr lang="en-GB" dirty="0"/>
          </a:p>
        </p:txBody>
      </p:sp>
      <p:sp>
        <p:nvSpPr>
          <p:cNvPr id="9" name="Text Placeholder 8"/>
          <p:cNvSpPr>
            <a:spLocks noGrp="1"/>
          </p:cNvSpPr>
          <p:nvPr>
            <p:ph type="body" sz="quarter" idx="13"/>
          </p:nvPr>
        </p:nvSpPr>
        <p:spPr>
          <a:xfrm>
            <a:off x="435362" y="811213"/>
            <a:ext cx="4047739" cy="5118100"/>
          </a:xfrm>
        </p:spPr>
        <p:txBody>
          <a:bodyPr>
            <a:normAutofit/>
          </a:bodyPr>
          <a:lstStyle>
            <a:lvl1pPr>
              <a:defRPr sz="3600">
                <a:solidFill>
                  <a:schemeClr val="bg2"/>
                </a:solidFill>
              </a:defRPr>
            </a:lvl1pPr>
            <a:lvl2pPr>
              <a:defRPr sz="3600">
                <a:solidFill>
                  <a:schemeClr val="bg1"/>
                </a:solidFill>
              </a:defRPr>
            </a:lvl2pPr>
            <a:lvl3pPr>
              <a:defRPr sz="3600">
                <a:solidFill>
                  <a:schemeClr val="bg1"/>
                </a:solidFill>
              </a:defRPr>
            </a:lvl3pPr>
            <a:lvl4pPr>
              <a:defRPr sz="3600">
                <a:solidFill>
                  <a:schemeClr val="bg1"/>
                </a:solidFill>
              </a:defRPr>
            </a:lvl4pPr>
            <a:lvl5pPr>
              <a:defRPr sz="3600">
                <a:solidFill>
                  <a:schemeClr val="bg1"/>
                </a:solidFill>
              </a:defRPr>
            </a:lvl5pPr>
          </a:lstStyle>
          <a:p>
            <a:pPr lvl="0"/>
            <a:r>
              <a:rPr lang="en-US"/>
              <a:t>Click to edit Master text styles</a:t>
            </a:r>
          </a:p>
        </p:txBody>
      </p:sp>
      <p:sp>
        <p:nvSpPr>
          <p:cNvPr id="10" name="Picture Placeholder 5"/>
          <p:cNvSpPr>
            <a:spLocks noGrp="1"/>
          </p:cNvSpPr>
          <p:nvPr>
            <p:ph type="pic" sz="quarter" idx="14"/>
          </p:nvPr>
        </p:nvSpPr>
        <p:spPr>
          <a:xfrm>
            <a:off x="4711700" y="1600200"/>
            <a:ext cx="3784600" cy="4318000"/>
          </a:xfrm>
        </p:spPr>
        <p:txBody>
          <a:bodyPr/>
          <a:lstStyle>
            <a:lvl1pPr>
              <a:defRPr>
                <a:solidFill>
                  <a:schemeClr val="bg1"/>
                </a:solidFill>
              </a:defRPr>
            </a:lvl1pPr>
          </a:lstStyle>
          <a:p>
            <a:r>
              <a:rPr lang="en-US" dirty="0"/>
              <a:t>Click icon to add picture</a:t>
            </a:r>
            <a:endParaRPr lang="en-GB"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9543" y="155378"/>
            <a:ext cx="875237" cy="900485"/>
          </a:xfrm>
          <a:prstGeom prst="rect">
            <a:avLst/>
          </a:prstGeom>
        </p:spPr>
      </p:pic>
    </p:spTree>
    <p:extLst>
      <p:ext uri="{BB962C8B-B14F-4D97-AF65-F5344CB8AC3E}">
        <p14:creationId xmlns:p14="http://schemas.microsoft.com/office/powerpoint/2010/main" val="380581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endParaRPr lang="en-GB" dirty="0"/>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GB"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2B94EDB2-D1AD-4CC8-9623-AFA2EAECC4EE}" type="slidenum">
              <a:rPr lang="en-GB" smtClean="0"/>
              <a:pPr/>
              <a:t>‹#›</a:t>
            </a:fld>
            <a:endParaRPr lang="en-GB" dirty="0"/>
          </a:p>
        </p:txBody>
      </p:sp>
      <p:sp>
        <p:nvSpPr>
          <p:cNvPr id="9" name="Text Placeholder 8"/>
          <p:cNvSpPr>
            <a:spLocks noGrp="1"/>
          </p:cNvSpPr>
          <p:nvPr>
            <p:ph type="body" sz="quarter" idx="13"/>
          </p:nvPr>
        </p:nvSpPr>
        <p:spPr>
          <a:xfrm>
            <a:off x="435363" y="811213"/>
            <a:ext cx="7108438" cy="5118100"/>
          </a:xfrm>
        </p:spPr>
        <p:txBody>
          <a:bodyPr>
            <a:normAutofit/>
          </a:bodyPr>
          <a:lstStyle>
            <a:lvl1pPr>
              <a:defRPr sz="3600">
                <a:solidFill>
                  <a:schemeClr val="bg2"/>
                </a:solidFill>
              </a:defRPr>
            </a:lvl1pPr>
            <a:lvl2pPr>
              <a:defRPr sz="3600">
                <a:solidFill>
                  <a:schemeClr val="bg1"/>
                </a:solidFill>
              </a:defRPr>
            </a:lvl2pPr>
            <a:lvl3pPr>
              <a:defRPr sz="3600">
                <a:solidFill>
                  <a:schemeClr val="bg1"/>
                </a:solidFill>
              </a:defRPr>
            </a:lvl3pPr>
            <a:lvl4pPr>
              <a:defRPr sz="3600">
                <a:solidFill>
                  <a:schemeClr val="bg1"/>
                </a:solidFill>
              </a:defRPr>
            </a:lvl4pPr>
            <a:lvl5pPr>
              <a:defRPr sz="3600">
                <a:solidFill>
                  <a:schemeClr val="bg1"/>
                </a:solidFill>
              </a:defRPr>
            </a:lvl5pPr>
          </a:lstStyle>
          <a:p>
            <a:pPr lvl="0"/>
            <a:r>
              <a:rPr lang="en-US"/>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9543" y="155378"/>
            <a:ext cx="875237" cy="900485"/>
          </a:xfrm>
          <a:prstGeom prst="rect">
            <a:avLst/>
          </a:prstGeom>
        </p:spPr>
      </p:pic>
    </p:spTree>
    <p:extLst>
      <p:ext uri="{BB962C8B-B14F-4D97-AF65-F5344CB8AC3E}">
        <p14:creationId xmlns:p14="http://schemas.microsoft.com/office/powerpoint/2010/main" val="301652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only (No Log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B94EDB2-D1AD-4CC8-9623-AFA2EAECC4EE}" type="slidenum">
              <a:rPr lang="en-GB" smtClean="0"/>
              <a:pPr/>
              <a:t>‹#›</a:t>
            </a:fld>
            <a:endParaRPr lang="en-GB" dirty="0"/>
          </a:p>
        </p:txBody>
      </p:sp>
      <p:sp>
        <p:nvSpPr>
          <p:cNvPr id="8" name="Title Placeholder 1"/>
          <p:cNvSpPr>
            <a:spLocks noGrp="1"/>
          </p:cNvSpPr>
          <p:nvPr>
            <p:ph type="title"/>
          </p:nvPr>
        </p:nvSpPr>
        <p:spPr>
          <a:xfrm>
            <a:off x="435600" y="93132"/>
            <a:ext cx="7484536" cy="1024978"/>
          </a:xfrm>
          <a:prstGeom prst="rect">
            <a:avLst/>
          </a:prstGeom>
        </p:spPr>
        <p:txBody>
          <a:bodyPr vert="horz" lIns="0" tIns="45720" rIns="91440" bIns="45720" rtlCol="0" anchor="b" anchorCtr="0">
            <a:normAutofit/>
          </a:bodyPr>
          <a:lstStyle/>
          <a:p>
            <a:r>
              <a:rPr lang="en-US"/>
              <a:t>Click to edit Master title style</a:t>
            </a:r>
            <a:endParaRPr lang="en-GB" dirty="0"/>
          </a:p>
        </p:txBody>
      </p:sp>
    </p:spTree>
    <p:extLst>
      <p:ext uri="{BB962C8B-B14F-4D97-AF65-F5344CB8AC3E}">
        <p14:creationId xmlns:p14="http://schemas.microsoft.com/office/powerpoint/2010/main" val="836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5600" y="93600"/>
            <a:ext cx="7362000" cy="1026000"/>
          </a:xfrm>
        </p:spPr>
        <p:txBody>
          <a:bodyPr anchor="b" anchorCtr="0">
            <a:normAutofit/>
          </a:bodyPr>
          <a:lstStyle>
            <a:lvl1pPr algn="l">
              <a:defRPr sz="2800">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435600" y="1119601"/>
            <a:ext cx="7362000" cy="748888"/>
          </a:xfrm>
        </p:spPr>
        <p:txBody>
          <a:bodyPr>
            <a:normAutofit/>
          </a:bodyPr>
          <a:lstStyle>
            <a:lvl1pPr marL="0" indent="0" algn="l">
              <a:buNone/>
              <a:defRPr sz="2000" b="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7" name="Picture Placeholder 6"/>
          <p:cNvSpPr>
            <a:spLocks noGrp="1"/>
          </p:cNvSpPr>
          <p:nvPr>
            <p:ph type="pic" sz="quarter" idx="10"/>
          </p:nvPr>
        </p:nvSpPr>
        <p:spPr>
          <a:xfrm>
            <a:off x="0" y="1868488"/>
            <a:ext cx="9144000" cy="4989512"/>
          </a:xfrm>
        </p:spPr>
        <p:txBody>
          <a:bodyPr/>
          <a:lstStyle/>
          <a:p>
            <a:r>
              <a:rPr lang="en-US" dirty="0"/>
              <a:t>Click icon to add picture</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9543" y="155378"/>
            <a:ext cx="875237" cy="900485"/>
          </a:xfrm>
          <a:prstGeom prst="rect">
            <a:avLst/>
          </a:prstGeom>
        </p:spPr>
      </p:pic>
    </p:spTree>
    <p:extLst>
      <p:ext uri="{BB962C8B-B14F-4D97-AF65-F5344CB8AC3E}">
        <p14:creationId xmlns:p14="http://schemas.microsoft.com/office/powerpoint/2010/main" val="25751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B94EDB2-D1AD-4CC8-9623-AFA2EAECC4EE}" type="slidenum">
              <a:rPr lang="en-GB" smtClean="0"/>
              <a:pPr/>
              <a:t>‹#›</a:t>
            </a:fld>
            <a:endParaRPr lang="en-GB" dirty="0"/>
          </a:p>
        </p:txBody>
      </p:sp>
    </p:spTree>
    <p:extLst>
      <p:ext uri="{BB962C8B-B14F-4D97-AF65-F5344CB8AC3E}">
        <p14:creationId xmlns:p14="http://schemas.microsoft.com/office/powerpoint/2010/main" val="240249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68313" y="219075"/>
            <a:ext cx="5627687" cy="906463"/>
          </a:xfrm>
        </p:spPr>
        <p:txBody>
          <a:bodyPr/>
          <a:lstStyle/>
          <a:p>
            <a:r>
              <a:rPr lang="en-US"/>
              <a:t>Click to edit Master title style</a:t>
            </a:r>
            <a:endParaRPr lang="en-GB"/>
          </a:p>
        </p:txBody>
      </p:sp>
      <p:sp>
        <p:nvSpPr>
          <p:cNvPr id="3" name="Text Placeholder 2"/>
          <p:cNvSpPr>
            <a:spLocks noGrp="1"/>
          </p:cNvSpPr>
          <p:nvPr>
            <p:ph type="body" sz="half" idx="1"/>
          </p:nvPr>
        </p:nvSpPr>
        <p:spPr>
          <a:xfrm>
            <a:off x="468313" y="1700213"/>
            <a:ext cx="4098925"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4719638" y="1700213"/>
            <a:ext cx="4100512" cy="4608512"/>
          </a:xfrm>
        </p:spPr>
        <p:txBody>
          <a:bodyPr/>
          <a:lstStyle/>
          <a:p>
            <a:pPr lvl="0"/>
            <a:endParaRPr lang="en-GB" noProof="0" dirty="0"/>
          </a:p>
        </p:txBody>
      </p:sp>
      <p:sp>
        <p:nvSpPr>
          <p:cNvPr id="5" name="Rectangle 5"/>
          <p:cNvSpPr>
            <a:spLocks noGrp="1" noChangeArrowheads="1"/>
          </p:cNvSpPr>
          <p:nvPr>
            <p:ph type="sldNum" sz="quarter" idx="10"/>
          </p:nvPr>
        </p:nvSpPr>
        <p:spPr>
          <a:ln/>
        </p:spPr>
        <p:txBody>
          <a:bodyPr/>
          <a:lstStyle>
            <a:lvl1pPr>
              <a:defRPr/>
            </a:lvl1pPr>
          </a:lstStyle>
          <a:p>
            <a:pPr>
              <a:defRPr/>
            </a:pPr>
            <a:fld id="{51441EFD-AA4A-4BE7-B51C-C6FBE22E6F98}" type="slidenum">
              <a:rPr lang="en-GB"/>
              <a:pPr>
                <a:defRPr/>
              </a:pPr>
              <a:t>‹#›</a:t>
            </a:fld>
            <a:endParaRPr lang="en-GB" dirty="0"/>
          </a:p>
        </p:txBody>
      </p:sp>
    </p:spTree>
    <p:extLst>
      <p:ext uri="{BB962C8B-B14F-4D97-AF65-F5344CB8AC3E}">
        <p14:creationId xmlns:p14="http://schemas.microsoft.com/office/powerpoint/2010/main" val="2474016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 Blank 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57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435362" y="1397001"/>
            <a:ext cx="8251438" cy="4993606"/>
          </a:xfrm>
        </p:spPr>
        <p:txBody>
          <a:bodyPr/>
          <a:lstStyle>
            <a:lvl1pPr>
              <a:defRPr b="1">
                <a:solidFill>
                  <a:schemeClr val="tx2"/>
                </a:solidFill>
              </a:defRPr>
            </a:lvl1pPr>
            <a:lvl3pPr>
              <a:buClr>
                <a:schemeClr val="accent3"/>
              </a:buClr>
              <a:defRPr/>
            </a:lvl3pPr>
            <a:lvl4pPr>
              <a:buClr>
                <a:schemeClr val="accent2"/>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B94EDB2-D1AD-4CC8-9623-AFA2EAECC4EE}" type="slidenum">
              <a:rPr lang="en-GB" smtClean="0"/>
              <a:pPr/>
              <a:t>‹#›</a:t>
            </a:fld>
            <a:endParaRPr lang="en-GB" dirty="0"/>
          </a:p>
        </p:txBody>
      </p:sp>
    </p:spTree>
    <p:extLst>
      <p:ext uri="{BB962C8B-B14F-4D97-AF65-F5344CB8AC3E}">
        <p14:creationId xmlns:p14="http://schemas.microsoft.com/office/powerpoint/2010/main" val="157580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Purple Section Header">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857189" y="-1"/>
            <a:ext cx="5286812" cy="6858001"/>
          </a:xfrm>
          <a:prstGeom prst="rect">
            <a:avLst/>
          </a:prstGeom>
        </p:spPr>
      </p:pic>
      <p:sp>
        <p:nvSpPr>
          <p:cNvPr id="2" name="Title 1"/>
          <p:cNvSpPr>
            <a:spLocks noGrp="1"/>
          </p:cNvSpPr>
          <p:nvPr>
            <p:ph type="title"/>
          </p:nvPr>
        </p:nvSpPr>
        <p:spPr>
          <a:xfrm>
            <a:off x="652463" y="1320802"/>
            <a:ext cx="7886700" cy="1470024"/>
          </a:xfrm>
        </p:spPr>
        <p:txBody>
          <a:bodyPr anchor="t" anchorCtr="0">
            <a:normAutofit/>
          </a:bodyPr>
          <a:lstStyle>
            <a:lvl1pPr>
              <a:defRPr sz="3600">
                <a:solidFill>
                  <a:schemeClr val="accent3"/>
                </a:solidFill>
              </a:defRPr>
            </a:lvl1pPr>
          </a:lstStyle>
          <a:p>
            <a:r>
              <a:rPr lang="en-US"/>
              <a:t>Click to edit Master title style</a:t>
            </a:r>
            <a:endParaRPr lang="en-GB" dirty="0"/>
          </a:p>
        </p:txBody>
      </p:sp>
      <p:sp>
        <p:nvSpPr>
          <p:cNvPr id="3" name="Text Placeholder 2"/>
          <p:cNvSpPr>
            <a:spLocks noGrp="1"/>
          </p:cNvSpPr>
          <p:nvPr>
            <p:ph type="body" idx="1"/>
          </p:nvPr>
        </p:nvSpPr>
        <p:spPr>
          <a:xfrm>
            <a:off x="652463" y="2790826"/>
            <a:ext cx="7886700" cy="2695574"/>
          </a:xfrm>
        </p:spPr>
        <p:txBody>
          <a:bodyPr>
            <a:normAutofit/>
          </a:bodyPr>
          <a:lstStyle>
            <a:lvl1pPr marL="0" indent="0">
              <a:buNone/>
              <a:defRPr sz="2200">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B94EDB2-D1AD-4CC8-9623-AFA2EAECC4EE}" type="slidenum">
              <a:rPr lang="en-GB" smtClean="0"/>
              <a:pPr/>
              <a:t>‹#›</a:t>
            </a:fld>
            <a:endParaRPr lang="en-GB" dirty="0"/>
          </a:p>
        </p:txBody>
      </p:sp>
    </p:spTree>
    <p:extLst>
      <p:ext uri="{BB962C8B-B14F-4D97-AF65-F5344CB8AC3E}">
        <p14:creationId xmlns:p14="http://schemas.microsoft.com/office/powerpoint/2010/main" val="29691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Dark Turquoise Section Header">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857189" y="0"/>
            <a:ext cx="5286812" cy="6858000"/>
          </a:xfrm>
          <a:prstGeom prst="rect">
            <a:avLst/>
          </a:prstGeom>
        </p:spPr>
      </p:pic>
      <p:sp>
        <p:nvSpPr>
          <p:cNvPr id="2" name="Title 1"/>
          <p:cNvSpPr>
            <a:spLocks noGrp="1"/>
          </p:cNvSpPr>
          <p:nvPr>
            <p:ph type="title"/>
          </p:nvPr>
        </p:nvSpPr>
        <p:spPr>
          <a:xfrm>
            <a:off x="652463" y="1320802"/>
            <a:ext cx="7886700" cy="1470024"/>
          </a:xfrm>
        </p:spPr>
        <p:txBody>
          <a:bodyPr anchor="t" anchorCtr="0">
            <a:normAutofit/>
          </a:bodyPr>
          <a:lstStyle>
            <a:lvl1pPr>
              <a:defRPr sz="3600">
                <a:solidFill>
                  <a:schemeClr val="tx2"/>
                </a:solidFill>
              </a:defRPr>
            </a:lvl1pPr>
          </a:lstStyle>
          <a:p>
            <a:r>
              <a:rPr lang="en-US"/>
              <a:t>Click to edit Master title style</a:t>
            </a:r>
            <a:endParaRPr lang="en-GB" dirty="0"/>
          </a:p>
        </p:txBody>
      </p:sp>
      <p:sp>
        <p:nvSpPr>
          <p:cNvPr id="3" name="Text Placeholder 2"/>
          <p:cNvSpPr>
            <a:spLocks noGrp="1"/>
          </p:cNvSpPr>
          <p:nvPr>
            <p:ph type="body" idx="1"/>
          </p:nvPr>
        </p:nvSpPr>
        <p:spPr>
          <a:xfrm>
            <a:off x="652463" y="2790826"/>
            <a:ext cx="7886700" cy="2695574"/>
          </a:xfrm>
        </p:spPr>
        <p:txBody>
          <a:bodyPr>
            <a:normAutofit/>
          </a:bodyPr>
          <a:lstStyle>
            <a:lvl1pPr marL="0" indent="0">
              <a:buNone/>
              <a:defRPr sz="22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B94EDB2-D1AD-4CC8-9623-AFA2EAECC4EE}" type="slidenum">
              <a:rPr lang="en-GB" smtClean="0"/>
              <a:pPr/>
              <a:t>‹#›</a:t>
            </a:fld>
            <a:endParaRPr lang="en-GB" dirty="0"/>
          </a:p>
        </p:txBody>
      </p:sp>
    </p:spTree>
    <p:extLst>
      <p:ext uri="{BB962C8B-B14F-4D97-AF65-F5344CB8AC3E}">
        <p14:creationId xmlns:p14="http://schemas.microsoft.com/office/powerpoint/2010/main" val="296664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Green Section Header">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857189" y="0"/>
            <a:ext cx="5286812" cy="6858000"/>
          </a:xfrm>
          <a:prstGeom prst="rect">
            <a:avLst/>
          </a:prstGeom>
        </p:spPr>
      </p:pic>
      <p:sp>
        <p:nvSpPr>
          <p:cNvPr id="2" name="Title 1"/>
          <p:cNvSpPr>
            <a:spLocks noGrp="1"/>
          </p:cNvSpPr>
          <p:nvPr>
            <p:ph type="title"/>
          </p:nvPr>
        </p:nvSpPr>
        <p:spPr>
          <a:xfrm>
            <a:off x="652463" y="1320802"/>
            <a:ext cx="7886700" cy="1470024"/>
          </a:xfrm>
        </p:spPr>
        <p:txBody>
          <a:bodyPr anchor="t" anchorCtr="0">
            <a:normAutofit/>
          </a:bodyPr>
          <a:lstStyle>
            <a:lvl1pPr>
              <a:defRPr sz="3600">
                <a:solidFill>
                  <a:schemeClr val="tx2"/>
                </a:solidFill>
              </a:defRPr>
            </a:lvl1pPr>
          </a:lstStyle>
          <a:p>
            <a:r>
              <a:rPr lang="en-US"/>
              <a:t>Click to edit Master title style</a:t>
            </a:r>
            <a:endParaRPr lang="en-GB" dirty="0"/>
          </a:p>
        </p:txBody>
      </p:sp>
      <p:sp>
        <p:nvSpPr>
          <p:cNvPr id="3" name="Text Placeholder 2"/>
          <p:cNvSpPr>
            <a:spLocks noGrp="1"/>
          </p:cNvSpPr>
          <p:nvPr>
            <p:ph type="body" idx="1"/>
          </p:nvPr>
        </p:nvSpPr>
        <p:spPr>
          <a:xfrm>
            <a:off x="652463" y="2790826"/>
            <a:ext cx="7886700" cy="2695574"/>
          </a:xfrm>
        </p:spPr>
        <p:txBody>
          <a:bodyPr>
            <a:normAutofit/>
          </a:bodyPr>
          <a:lstStyle>
            <a:lvl1pPr marL="0" indent="0">
              <a:buNone/>
              <a:defRPr sz="22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B94EDB2-D1AD-4CC8-9623-AFA2EAECC4EE}" type="slidenum">
              <a:rPr lang="en-GB" smtClean="0"/>
              <a:pPr/>
              <a:t>‹#›</a:t>
            </a:fld>
            <a:endParaRPr lang="en-GB" dirty="0"/>
          </a:p>
        </p:txBody>
      </p:sp>
    </p:spTree>
    <p:extLst>
      <p:ext uri="{BB962C8B-B14F-4D97-AF65-F5344CB8AC3E}">
        <p14:creationId xmlns:p14="http://schemas.microsoft.com/office/powerpoint/2010/main" val="212025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362" y="93132"/>
            <a:ext cx="6378189" cy="1024978"/>
          </a:xfrm>
          <a:prstGeom prst="rect">
            <a:avLst/>
          </a:prstGeom>
        </p:spPr>
        <p:txBody>
          <a:bodyPr vert="horz" lIns="0" tIns="45720" rIns="0" bIns="45720" rtlCol="0" anchor="b" anchorCtr="0">
            <a:normAutofit/>
          </a:bodyPr>
          <a:lstStyle/>
          <a:p>
            <a:r>
              <a:rPr lang="en-US" dirty="0"/>
              <a:t>Click to edit Master title style</a:t>
            </a:r>
            <a:endParaRPr lang="en-GB" dirty="0"/>
          </a:p>
        </p:txBody>
      </p:sp>
      <p:sp>
        <p:nvSpPr>
          <p:cNvPr id="3" name="Text Placeholder 2"/>
          <p:cNvSpPr>
            <a:spLocks noGrp="1"/>
          </p:cNvSpPr>
          <p:nvPr>
            <p:ph type="body" idx="1"/>
          </p:nvPr>
        </p:nvSpPr>
        <p:spPr>
          <a:xfrm>
            <a:off x="435362" y="1397001"/>
            <a:ext cx="7362438" cy="4993606"/>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6813551" y="6530979"/>
            <a:ext cx="2057400" cy="225426"/>
          </a:xfrm>
          <a:prstGeom prst="rect">
            <a:avLst/>
          </a:prstGeom>
        </p:spPr>
        <p:txBody>
          <a:bodyPr vert="horz" lIns="91440" tIns="45720" rIns="91440" bIns="45720" rtlCol="0" anchor="ctr"/>
          <a:lstStyle>
            <a:lvl1pPr algn="r">
              <a:defRPr sz="900">
                <a:solidFill>
                  <a:schemeClr val="tx1"/>
                </a:solidFill>
              </a:defRPr>
            </a:lvl1pPr>
          </a:lstStyle>
          <a:p>
            <a:endParaRPr lang="en-GB" dirty="0"/>
          </a:p>
        </p:txBody>
      </p:sp>
      <p:sp>
        <p:nvSpPr>
          <p:cNvPr id="5" name="Footer Placeholder 4"/>
          <p:cNvSpPr>
            <a:spLocks noGrp="1"/>
          </p:cNvSpPr>
          <p:nvPr>
            <p:ph type="ftr" sz="quarter" idx="3"/>
          </p:nvPr>
        </p:nvSpPr>
        <p:spPr>
          <a:xfrm>
            <a:off x="999063" y="6530979"/>
            <a:ext cx="5814488" cy="225426"/>
          </a:xfrm>
          <a:prstGeom prst="rect">
            <a:avLst/>
          </a:prstGeom>
        </p:spPr>
        <p:txBody>
          <a:bodyPr vert="horz" lIns="91440" tIns="45720" rIns="91440" bIns="45720" rtlCol="0" anchor="ctr"/>
          <a:lstStyle>
            <a:lvl1pPr algn="l">
              <a:defRPr sz="900">
                <a:solidFill>
                  <a:schemeClr val="tx1"/>
                </a:solidFill>
              </a:defRPr>
            </a:lvl1pPr>
          </a:lstStyle>
          <a:p>
            <a:endParaRPr lang="en-GB" dirty="0"/>
          </a:p>
        </p:txBody>
      </p:sp>
      <p:sp>
        <p:nvSpPr>
          <p:cNvPr id="6" name="Slide Number Placeholder 5"/>
          <p:cNvSpPr>
            <a:spLocks noGrp="1"/>
          </p:cNvSpPr>
          <p:nvPr>
            <p:ph type="sldNum" sz="quarter" idx="4"/>
          </p:nvPr>
        </p:nvSpPr>
        <p:spPr>
          <a:xfrm>
            <a:off x="330198" y="6530979"/>
            <a:ext cx="2057400" cy="225426"/>
          </a:xfrm>
          <a:prstGeom prst="rect">
            <a:avLst/>
          </a:prstGeom>
        </p:spPr>
        <p:txBody>
          <a:bodyPr vert="horz" lIns="91440" tIns="45720" rIns="91440" bIns="45720" rtlCol="0" anchor="ctr"/>
          <a:lstStyle>
            <a:lvl1pPr algn="l">
              <a:defRPr sz="900">
                <a:solidFill>
                  <a:schemeClr val="tx1"/>
                </a:solidFill>
              </a:defRPr>
            </a:lvl1pPr>
          </a:lstStyle>
          <a:p>
            <a:fld id="{2B94EDB2-D1AD-4CC8-9623-AFA2EAECC4EE}" type="slidenum">
              <a:rPr lang="en-GB" smtClean="0"/>
              <a:pPr/>
              <a:t>‹#›</a:t>
            </a:fld>
            <a:endParaRPr lang="en-GB" dirty="0"/>
          </a:p>
        </p:txBody>
      </p:sp>
      <p:cxnSp>
        <p:nvCxnSpPr>
          <p:cNvPr id="8" name="Straight Connector 7"/>
          <p:cNvCxnSpPr/>
          <p:nvPr/>
        </p:nvCxnSpPr>
        <p:spPr>
          <a:xfrm flipV="1">
            <a:off x="435362" y="1193753"/>
            <a:ext cx="8272800" cy="1191"/>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435362" y="6468505"/>
            <a:ext cx="8272800" cy="1191"/>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8069543" y="155378"/>
            <a:ext cx="875237" cy="900485"/>
          </a:xfrm>
          <a:prstGeom prst="rect">
            <a:avLst/>
          </a:prstGeom>
        </p:spPr>
      </p:pic>
    </p:spTree>
    <p:extLst>
      <p:ext uri="{BB962C8B-B14F-4D97-AF65-F5344CB8AC3E}">
        <p14:creationId xmlns:p14="http://schemas.microsoft.com/office/powerpoint/2010/main" val="3442968155"/>
      </p:ext>
    </p:extLst>
  </p:cSld>
  <p:clrMap bg1="lt1" tx1="dk1" bg2="lt2" tx2="dk2" accent1="accent1" accent2="accent2" accent3="accent3" accent4="accent4" accent5="accent5" accent6="accent6" hlink="hlink" folHlink="folHlink"/>
  <p:sldLayoutIdLst>
    <p:sldLayoutId id="2147483649" r:id="rId1"/>
    <p:sldLayoutId id="2147483704" r:id="rId2"/>
    <p:sldLayoutId id="2147483698" r:id="rId3"/>
    <p:sldLayoutId id="2147483705" r:id="rId4"/>
    <p:sldLayoutId id="2147483697" r:id="rId5"/>
    <p:sldLayoutId id="2147483650" r:id="rId6"/>
    <p:sldLayoutId id="2147483690" r:id="rId7"/>
    <p:sldLayoutId id="2147483681" r:id="rId8"/>
    <p:sldLayoutId id="2147483680" r:id="rId9"/>
    <p:sldLayoutId id="2147483683" r:id="rId10"/>
    <p:sldLayoutId id="2147483682" r:id="rId11"/>
    <p:sldLayoutId id="2147483679" r:id="rId12"/>
    <p:sldLayoutId id="2147483691" r:id="rId13"/>
    <p:sldLayoutId id="2147483692" r:id="rId14"/>
    <p:sldLayoutId id="2147483693" r:id="rId15"/>
    <p:sldLayoutId id="2147483694" r:id="rId16"/>
    <p:sldLayoutId id="2147483703" r:id="rId17"/>
    <p:sldLayoutId id="2147483652" r:id="rId18"/>
    <p:sldLayoutId id="2147483657" r:id="rId19"/>
    <p:sldLayoutId id="2147483706" r:id="rId20"/>
    <p:sldLayoutId id="2147483658" r:id="rId21"/>
    <p:sldLayoutId id="2147483702" r:id="rId22"/>
    <p:sldLayoutId id="2147483659" r:id="rId23"/>
    <p:sldLayoutId id="2147483676" r:id="rId24"/>
    <p:sldLayoutId id="2147483661" r:id="rId25"/>
    <p:sldLayoutId id="2147483662" r:id="rId26"/>
    <p:sldLayoutId id="2147483663" r:id="rId27"/>
    <p:sldLayoutId id="2147483664" r:id="rId28"/>
    <p:sldLayoutId id="2147483665" r:id="rId29"/>
    <p:sldLayoutId id="2147483696" r:id="rId30"/>
    <p:sldLayoutId id="2147483654" r:id="rId31"/>
    <p:sldLayoutId id="2147483684" r:id="rId32"/>
    <p:sldLayoutId id="2147483685" r:id="rId33"/>
    <p:sldLayoutId id="2147483686" r:id="rId34"/>
    <p:sldLayoutId id="2147483687" r:id="rId35"/>
    <p:sldLayoutId id="2147483688" r:id="rId36"/>
    <p:sldLayoutId id="2147483689" r:id="rId37"/>
    <p:sldLayoutId id="2147483678" r:id="rId38"/>
    <p:sldLayoutId id="2147483677" r:id="rId39"/>
    <p:sldLayoutId id="2147483669" r:id="rId40"/>
    <p:sldLayoutId id="2147483707" r:id="rId4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0" indent="0" algn="l" defTabSz="685800" rtl="0" eaLnBrk="1" latinLnBrk="0" hangingPunct="1">
        <a:lnSpc>
          <a:spcPct val="100000"/>
        </a:lnSpc>
        <a:spcBef>
          <a:spcPts val="0"/>
        </a:spcBef>
        <a:spcAft>
          <a:spcPts val="600"/>
        </a:spcAft>
        <a:buClr>
          <a:schemeClr val="accent2"/>
        </a:buClr>
        <a:buFontTx/>
        <a:buNone/>
        <a:defRPr sz="2000" b="1" kern="1200">
          <a:solidFill>
            <a:schemeClr val="tx2"/>
          </a:solidFill>
          <a:latin typeface="+mn-lt"/>
          <a:ea typeface="+mn-ea"/>
          <a:cs typeface="+mn-cs"/>
        </a:defRPr>
      </a:lvl1pPr>
      <a:lvl2pPr marL="266700" indent="-266700" algn="l" defTabSz="685800" rtl="0" eaLnBrk="1" latinLnBrk="0" hangingPunct="1">
        <a:lnSpc>
          <a:spcPct val="100000"/>
        </a:lnSpc>
        <a:spcBef>
          <a:spcPts val="0"/>
        </a:spcBef>
        <a:spcAft>
          <a:spcPts val="600"/>
        </a:spcAft>
        <a:buClr>
          <a:schemeClr val="tx2"/>
        </a:buClr>
        <a:buSzPct val="80000"/>
        <a:buFont typeface="Arial" panose="020B0604020202020204" pitchFamily="34" charset="0"/>
        <a:buChar char="►"/>
        <a:defRPr sz="2000" kern="1200">
          <a:solidFill>
            <a:schemeClr val="tx1"/>
          </a:solidFill>
          <a:latin typeface="+mn-lt"/>
          <a:ea typeface="+mn-ea"/>
          <a:cs typeface="+mn-cs"/>
        </a:defRPr>
      </a:lvl2pPr>
      <a:lvl3pPr marL="542925" indent="-276225" algn="l" defTabSz="685800" rtl="0" eaLnBrk="1" latinLnBrk="0" hangingPunct="1">
        <a:lnSpc>
          <a:spcPct val="100000"/>
        </a:lnSpc>
        <a:spcBef>
          <a:spcPts val="0"/>
        </a:spcBef>
        <a:spcAft>
          <a:spcPts val="600"/>
        </a:spcAft>
        <a:buClr>
          <a:schemeClr val="accent3"/>
        </a:buClr>
        <a:buSzPct val="80000"/>
        <a:buFont typeface="Arial" panose="020B0604020202020204" pitchFamily="34" charset="0"/>
        <a:buChar char="►"/>
        <a:defRPr sz="1800" kern="1200">
          <a:solidFill>
            <a:schemeClr val="tx1"/>
          </a:solidFill>
          <a:latin typeface="+mn-lt"/>
          <a:ea typeface="+mn-ea"/>
          <a:cs typeface="+mn-cs"/>
        </a:defRPr>
      </a:lvl3pPr>
      <a:lvl4pPr marL="809625" indent="-266700" algn="l" defTabSz="685800" rtl="0" eaLnBrk="1" latinLnBrk="0" hangingPunct="1">
        <a:lnSpc>
          <a:spcPct val="100000"/>
        </a:lnSpc>
        <a:spcBef>
          <a:spcPts val="0"/>
        </a:spcBef>
        <a:spcAft>
          <a:spcPts val="600"/>
        </a:spcAft>
        <a:buClr>
          <a:schemeClr val="bg2"/>
        </a:buClr>
        <a:buSzPct val="80000"/>
        <a:buFont typeface="Arial" panose="020B0604020202020204" pitchFamily="34" charset="0"/>
        <a:buChar char="►"/>
        <a:defRPr sz="1600" kern="1200">
          <a:solidFill>
            <a:schemeClr val="tx1"/>
          </a:solidFill>
          <a:latin typeface="+mn-lt"/>
          <a:ea typeface="+mn-ea"/>
          <a:cs typeface="+mn-cs"/>
        </a:defRPr>
      </a:lvl4pPr>
      <a:lvl5pPr marL="809625" indent="-266700" algn="l" defTabSz="685800" rtl="0" eaLnBrk="1" latinLnBrk="0" hangingPunct="1">
        <a:lnSpc>
          <a:spcPct val="100000"/>
        </a:lnSpc>
        <a:spcBef>
          <a:spcPts val="0"/>
        </a:spcBef>
        <a:spcAft>
          <a:spcPts val="600"/>
        </a:spcAft>
        <a:buClr>
          <a:schemeClr val="bg2"/>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102B93-7464-427C-B669-5C435C056482}"/>
              </a:ext>
            </a:extLst>
          </p:cNvPr>
          <p:cNvSpPr>
            <a:spLocks noGrp="1"/>
          </p:cNvSpPr>
          <p:nvPr>
            <p:ph type="sldNum" sz="quarter" idx="12"/>
          </p:nvPr>
        </p:nvSpPr>
        <p:spPr/>
        <p:txBody>
          <a:bodyPr/>
          <a:lstStyle/>
          <a:p>
            <a:fld id="{2B94EDB2-D1AD-4CC8-9623-AFA2EAECC4EE}" type="slidenum">
              <a:rPr lang="en-GB" smtClean="0"/>
              <a:pPr/>
              <a:t>1</a:t>
            </a:fld>
            <a:endParaRPr lang="en-GB" dirty="0"/>
          </a:p>
        </p:txBody>
      </p:sp>
      <p:sp>
        <p:nvSpPr>
          <p:cNvPr id="3" name="Content Placeholder 2">
            <a:extLst>
              <a:ext uri="{FF2B5EF4-FFF2-40B4-BE49-F238E27FC236}">
                <a16:creationId xmlns:a16="http://schemas.microsoft.com/office/drawing/2014/main" id="{B2B0DA59-B056-4300-AD75-33FFB8AFE143}"/>
              </a:ext>
            </a:extLst>
          </p:cNvPr>
          <p:cNvSpPr>
            <a:spLocks noGrp="1"/>
          </p:cNvSpPr>
          <p:nvPr>
            <p:ph idx="1"/>
          </p:nvPr>
        </p:nvSpPr>
        <p:spPr>
          <a:xfrm>
            <a:off x="435600" y="1261938"/>
            <a:ext cx="4883746" cy="5174031"/>
          </a:xfrm>
        </p:spPr>
        <p:txBody>
          <a:bodyPr>
            <a:noAutofit/>
          </a:bodyPr>
          <a:lstStyle/>
          <a:p>
            <a:pPr lvl="1"/>
            <a:r>
              <a:rPr lang="en-US" sz="1800" dirty="0"/>
              <a:t>Remedial Investigation (RI) / Feasibility Study (FS) Work Plan</a:t>
            </a:r>
          </a:p>
          <a:p>
            <a:pPr lvl="2"/>
            <a:r>
              <a:rPr lang="en-US" sz="1600" dirty="0"/>
              <a:t>RI to be conducted in three phases</a:t>
            </a:r>
          </a:p>
          <a:p>
            <a:pPr lvl="3">
              <a:buClr>
                <a:schemeClr val="accent2"/>
              </a:buClr>
            </a:pPr>
            <a:r>
              <a:rPr lang="en-US" sz="1400" dirty="0"/>
              <a:t>Three individual field sampling events (Steps 1 though 3)</a:t>
            </a:r>
          </a:p>
          <a:p>
            <a:pPr lvl="2"/>
            <a:r>
              <a:rPr lang="en-US" sz="1600" dirty="0"/>
              <a:t>Investigation conducted from 2005 to 2010</a:t>
            </a:r>
          </a:p>
          <a:p>
            <a:pPr lvl="3">
              <a:buClr>
                <a:schemeClr val="accent2"/>
              </a:buClr>
            </a:pPr>
            <a:r>
              <a:rPr lang="en-US" sz="1400" dirty="0"/>
              <a:t>Step 1 included background and area of concern (AOC) surface soil sampling, sediment/surface water sampling, and development of conceptual site model (CSM)</a:t>
            </a:r>
          </a:p>
          <a:p>
            <a:pPr lvl="3">
              <a:buClr>
                <a:schemeClr val="accent2"/>
              </a:buClr>
            </a:pPr>
            <a:r>
              <a:rPr lang="en-US" sz="1400" dirty="0"/>
              <a:t>Step 2 included initial groundwater investigation and additional surface water delineation</a:t>
            </a:r>
          </a:p>
          <a:p>
            <a:pPr lvl="3">
              <a:buClr>
                <a:schemeClr val="accent2"/>
              </a:buClr>
            </a:pPr>
            <a:r>
              <a:rPr lang="en-US" sz="1400" dirty="0"/>
              <a:t>Step 3 included horizontal extent of groundwater impacts</a:t>
            </a:r>
          </a:p>
          <a:p>
            <a:pPr lvl="1"/>
            <a:r>
              <a:rPr lang="en-US" sz="1800" dirty="0"/>
              <a:t>Final RI Report including Human Health and  Baseline Ecological Risk Assessments submitted in June 2011</a:t>
            </a:r>
          </a:p>
        </p:txBody>
      </p:sp>
      <p:sp>
        <p:nvSpPr>
          <p:cNvPr id="2" name="Title 1">
            <a:extLst>
              <a:ext uri="{FF2B5EF4-FFF2-40B4-BE49-F238E27FC236}">
                <a16:creationId xmlns:a16="http://schemas.microsoft.com/office/drawing/2014/main" id="{F82479D0-7F8F-4AD3-A558-9B8DE5DD5DBE}"/>
              </a:ext>
            </a:extLst>
          </p:cNvPr>
          <p:cNvSpPr>
            <a:spLocks noGrp="1"/>
          </p:cNvSpPr>
          <p:nvPr>
            <p:ph type="title"/>
          </p:nvPr>
        </p:nvSpPr>
        <p:spPr/>
        <p:txBody>
          <a:bodyPr/>
          <a:lstStyle/>
          <a:p>
            <a:r>
              <a:rPr lang="en-US" dirty="0"/>
              <a:t>Site Cleanup</a:t>
            </a:r>
            <a:br>
              <a:rPr lang="en-US" dirty="0"/>
            </a:br>
            <a:r>
              <a:rPr lang="en-US" sz="2400" dirty="0"/>
              <a:t>Remedial Investigation Summary</a:t>
            </a:r>
          </a:p>
        </p:txBody>
      </p:sp>
      <p:pic>
        <p:nvPicPr>
          <p:cNvPr id="9" name="Picture 8">
            <a:extLst>
              <a:ext uri="{FF2B5EF4-FFF2-40B4-BE49-F238E27FC236}">
                <a16:creationId xmlns:a16="http://schemas.microsoft.com/office/drawing/2014/main" id="{161B1584-926C-4BB8-A2A1-C9F009612705}"/>
              </a:ext>
            </a:extLst>
          </p:cNvPr>
          <p:cNvPicPr>
            <a:picLocks noChangeAspect="1"/>
          </p:cNvPicPr>
          <p:nvPr/>
        </p:nvPicPr>
        <p:blipFill>
          <a:blip r:embed="rId2"/>
          <a:stretch>
            <a:fillRect/>
          </a:stretch>
        </p:blipFill>
        <p:spPr>
          <a:xfrm>
            <a:off x="5503984" y="1686798"/>
            <a:ext cx="3261946" cy="4221343"/>
          </a:xfrm>
          <a:prstGeom prst="rect">
            <a:avLst/>
          </a:prstGeom>
        </p:spPr>
      </p:pic>
    </p:spTree>
    <p:extLst>
      <p:ext uri="{BB962C8B-B14F-4D97-AF65-F5344CB8AC3E}">
        <p14:creationId xmlns:p14="http://schemas.microsoft.com/office/powerpoint/2010/main" val="222067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102B93-7464-427C-B669-5C435C056482}"/>
              </a:ext>
            </a:extLst>
          </p:cNvPr>
          <p:cNvSpPr>
            <a:spLocks noGrp="1"/>
          </p:cNvSpPr>
          <p:nvPr>
            <p:ph type="sldNum" sz="quarter" idx="12"/>
          </p:nvPr>
        </p:nvSpPr>
        <p:spPr/>
        <p:txBody>
          <a:bodyPr/>
          <a:lstStyle/>
          <a:p>
            <a:fld id="{2B94EDB2-D1AD-4CC8-9623-AFA2EAECC4EE}" type="slidenum">
              <a:rPr lang="en-GB" smtClean="0"/>
              <a:pPr/>
              <a:t>10</a:t>
            </a:fld>
            <a:endParaRPr lang="en-GB" dirty="0"/>
          </a:p>
        </p:txBody>
      </p:sp>
      <p:sp>
        <p:nvSpPr>
          <p:cNvPr id="3" name="Content Placeholder 2">
            <a:extLst>
              <a:ext uri="{FF2B5EF4-FFF2-40B4-BE49-F238E27FC236}">
                <a16:creationId xmlns:a16="http://schemas.microsoft.com/office/drawing/2014/main" id="{B2B0DA59-B056-4300-AD75-33FFB8AFE143}"/>
              </a:ext>
            </a:extLst>
          </p:cNvPr>
          <p:cNvSpPr>
            <a:spLocks noGrp="1"/>
          </p:cNvSpPr>
          <p:nvPr>
            <p:ph idx="1"/>
          </p:nvPr>
        </p:nvSpPr>
        <p:spPr>
          <a:xfrm>
            <a:off x="435599" y="1393741"/>
            <a:ext cx="8277577" cy="5007059"/>
          </a:xfrm>
        </p:spPr>
        <p:txBody>
          <a:bodyPr>
            <a:noAutofit/>
          </a:bodyPr>
          <a:lstStyle/>
          <a:p>
            <a:pPr lvl="1"/>
            <a:r>
              <a:rPr lang="en-US" dirty="0"/>
              <a:t>The area around Henry Knob has a remarkable diversity of rock formations and mineral resources</a:t>
            </a:r>
          </a:p>
          <a:p>
            <a:pPr lvl="2"/>
            <a:r>
              <a:rPr lang="en-US" dirty="0"/>
              <a:t>Unusual in the richness and variety of the mineral deposits that they contain</a:t>
            </a:r>
          </a:p>
          <a:p>
            <a:pPr lvl="3">
              <a:buClr>
                <a:schemeClr val="accent2"/>
              </a:buClr>
            </a:pPr>
            <a:r>
              <a:rPr lang="en-US" dirty="0"/>
              <a:t>Mineral deposits include, among others, kyanite and manganese</a:t>
            </a:r>
          </a:p>
          <a:p>
            <a:pPr lvl="3">
              <a:buClr>
                <a:schemeClr val="accent2"/>
              </a:buClr>
            </a:pPr>
            <a:r>
              <a:rPr lang="en-US" dirty="0"/>
              <a:t>It has been estimated that the principal deposits in the region contain 40 million tons of rock with 10 to 30 percent kyanite</a:t>
            </a:r>
          </a:p>
          <a:p>
            <a:pPr lvl="3">
              <a:buClr>
                <a:schemeClr val="accent2"/>
              </a:buClr>
            </a:pPr>
            <a:r>
              <a:rPr lang="en-US" dirty="0"/>
              <a:t>The most significant mining in the area was at Henry Knob, where kyanite was produced with pyrite as a byproduct</a:t>
            </a:r>
          </a:p>
          <a:p>
            <a:pPr lvl="2"/>
            <a:r>
              <a:rPr lang="en-US" dirty="0"/>
              <a:t>Mining has played a significant role from the 1700s to the present</a:t>
            </a:r>
          </a:p>
          <a:p>
            <a:pPr lvl="1"/>
            <a:r>
              <a:rPr lang="en-US" dirty="0"/>
              <a:t>How do we differentiate between groundwater impacted by AMD and naturally-occurring groundwater that may have elevated concentrations of metals, but otherwise no impacts from mining operations?</a:t>
            </a:r>
          </a:p>
        </p:txBody>
      </p:sp>
      <p:sp>
        <p:nvSpPr>
          <p:cNvPr id="2" name="Title 1">
            <a:extLst>
              <a:ext uri="{FF2B5EF4-FFF2-40B4-BE49-F238E27FC236}">
                <a16:creationId xmlns:a16="http://schemas.microsoft.com/office/drawing/2014/main" id="{F82479D0-7F8F-4AD3-A558-9B8DE5DD5DBE}"/>
              </a:ext>
            </a:extLst>
          </p:cNvPr>
          <p:cNvSpPr>
            <a:spLocks noGrp="1"/>
          </p:cNvSpPr>
          <p:nvPr>
            <p:ph type="title"/>
          </p:nvPr>
        </p:nvSpPr>
        <p:spPr>
          <a:xfrm>
            <a:off x="435599" y="93132"/>
            <a:ext cx="7486269" cy="1024978"/>
          </a:xfrm>
        </p:spPr>
        <p:txBody>
          <a:bodyPr>
            <a:normAutofit/>
          </a:bodyPr>
          <a:lstStyle/>
          <a:p>
            <a:r>
              <a:rPr lang="en-US" dirty="0"/>
              <a:t>Site Cleanup</a:t>
            </a:r>
            <a:br>
              <a:rPr lang="en-US" dirty="0"/>
            </a:br>
            <a:r>
              <a:rPr lang="en-US" sz="2400" dirty="0"/>
              <a:t>AMD-Impacted vs ARD-Impacted Groundwater</a:t>
            </a:r>
          </a:p>
        </p:txBody>
      </p:sp>
    </p:spTree>
    <p:extLst>
      <p:ext uri="{BB962C8B-B14F-4D97-AF65-F5344CB8AC3E}">
        <p14:creationId xmlns:p14="http://schemas.microsoft.com/office/powerpoint/2010/main" val="395979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102B93-7464-427C-B669-5C435C056482}"/>
              </a:ext>
            </a:extLst>
          </p:cNvPr>
          <p:cNvSpPr>
            <a:spLocks noGrp="1"/>
          </p:cNvSpPr>
          <p:nvPr>
            <p:ph type="sldNum" sz="quarter" idx="12"/>
          </p:nvPr>
        </p:nvSpPr>
        <p:spPr/>
        <p:txBody>
          <a:bodyPr/>
          <a:lstStyle/>
          <a:p>
            <a:fld id="{2B94EDB2-D1AD-4CC8-9623-AFA2EAECC4EE}" type="slidenum">
              <a:rPr lang="en-GB" smtClean="0"/>
              <a:pPr/>
              <a:t>11</a:t>
            </a:fld>
            <a:endParaRPr lang="en-GB" dirty="0"/>
          </a:p>
        </p:txBody>
      </p:sp>
      <p:sp>
        <p:nvSpPr>
          <p:cNvPr id="3" name="Content Placeholder 2">
            <a:extLst>
              <a:ext uri="{FF2B5EF4-FFF2-40B4-BE49-F238E27FC236}">
                <a16:creationId xmlns:a16="http://schemas.microsoft.com/office/drawing/2014/main" id="{B2B0DA59-B056-4300-AD75-33FFB8AFE143}"/>
              </a:ext>
            </a:extLst>
          </p:cNvPr>
          <p:cNvSpPr>
            <a:spLocks noGrp="1"/>
          </p:cNvSpPr>
          <p:nvPr>
            <p:ph idx="1"/>
          </p:nvPr>
        </p:nvSpPr>
        <p:spPr>
          <a:xfrm>
            <a:off x="435599" y="1393741"/>
            <a:ext cx="8277577" cy="5007059"/>
          </a:xfrm>
        </p:spPr>
        <p:txBody>
          <a:bodyPr>
            <a:noAutofit/>
          </a:bodyPr>
          <a:lstStyle/>
          <a:p>
            <a:pPr lvl="1">
              <a:spcAft>
                <a:spcPts val="1000"/>
              </a:spcAft>
            </a:pPr>
            <a:r>
              <a:rPr lang="en-US" dirty="0"/>
              <a:t>To differentiate between naturally-occurring metals in groundwater and groundwater that has likely been impacted by AMD, a combination of geochemical signature (Stiff diagrams) and risk-based screening levels was developed</a:t>
            </a:r>
          </a:p>
          <a:p>
            <a:pPr lvl="1">
              <a:spcAft>
                <a:spcPts val="1000"/>
              </a:spcAft>
            </a:pPr>
            <a:r>
              <a:rPr lang="en-US" dirty="0"/>
              <a:t>Both monitoring wells and residential wells were sampled for geochemical parameters that could be used to determine if the samples showed impact from AMD</a:t>
            </a:r>
          </a:p>
          <a:p>
            <a:pPr lvl="1">
              <a:spcAft>
                <a:spcPts val="1000"/>
              </a:spcAft>
            </a:pPr>
            <a:r>
              <a:rPr lang="en-US" dirty="0"/>
              <a:t>The geochemical parameters consisted of major anions (bicarbonate, chloride, and sulfate), major cations (calcium, magnesium, sodium, and potassium), ferrous iron, ferric iron, sulfide, acidity, and total alkalinity</a:t>
            </a:r>
          </a:p>
          <a:p>
            <a:pPr lvl="1">
              <a:spcAft>
                <a:spcPts val="1000"/>
              </a:spcAft>
            </a:pPr>
            <a:r>
              <a:rPr lang="en-US" dirty="0"/>
              <a:t>Analyte composition and anion-cation balances for these geochemical parameters were used to generate Stiff diagrams</a:t>
            </a:r>
          </a:p>
        </p:txBody>
      </p:sp>
      <p:sp>
        <p:nvSpPr>
          <p:cNvPr id="2" name="Title 1">
            <a:extLst>
              <a:ext uri="{FF2B5EF4-FFF2-40B4-BE49-F238E27FC236}">
                <a16:creationId xmlns:a16="http://schemas.microsoft.com/office/drawing/2014/main" id="{F82479D0-7F8F-4AD3-A558-9B8DE5DD5DBE}"/>
              </a:ext>
            </a:extLst>
          </p:cNvPr>
          <p:cNvSpPr>
            <a:spLocks noGrp="1"/>
          </p:cNvSpPr>
          <p:nvPr>
            <p:ph type="title"/>
          </p:nvPr>
        </p:nvSpPr>
        <p:spPr>
          <a:xfrm>
            <a:off x="435599" y="93132"/>
            <a:ext cx="7486269" cy="1024978"/>
          </a:xfrm>
        </p:spPr>
        <p:txBody>
          <a:bodyPr>
            <a:normAutofit/>
          </a:bodyPr>
          <a:lstStyle/>
          <a:p>
            <a:r>
              <a:rPr lang="en-US" dirty="0"/>
              <a:t>Site Cleanup</a:t>
            </a:r>
            <a:br>
              <a:rPr lang="en-US" dirty="0"/>
            </a:br>
            <a:r>
              <a:rPr lang="en-US" sz="2400" dirty="0"/>
              <a:t>AMD-Impacted vs ARD-Impacted Groundwater</a:t>
            </a:r>
          </a:p>
        </p:txBody>
      </p:sp>
    </p:spTree>
    <p:extLst>
      <p:ext uri="{BB962C8B-B14F-4D97-AF65-F5344CB8AC3E}">
        <p14:creationId xmlns:p14="http://schemas.microsoft.com/office/powerpoint/2010/main" val="279928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102B93-7464-427C-B669-5C435C056482}"/>
              </a:ext>
            </a:extLst>
          </p:cNvPr>
          <p:cNvSpPr>
            <a:spLocks noGrp="1"/>
          </p:cNvSpPr>
          <p:nvPr>
            <p:ph type="sldNum" sz="quarter" idx="12"/>
          </p:nvPr>
        </p:nvSpPr>
        <p:spPr/>
        <p:txBody>
          <a:bodyPr/>
          <a:lstStyle/>
          <a:p>
            <a:fld id="{2B94EDB2-D1AD-4CC8-9623-AFA2EAECC4EE}" type="slidenum">
              <a:rPr lang="en-GB" smtClean="0"/>
              <a:pPr/>
              <a:t>12</a:t>
            </a:fld>
            <a:endParaRPr lang="en-GB" dirty="0"/>
          </a:p>
        </p:txBody>
      </p:sp>
      <p:sp>
        <p:nvSpPr>
          <p:cNvPr id="3" name="Content Placeholder 2">
            <a:extLst>
              <a:ext uri="{FF2B5EF4-FFF2-40B4-BE49-F238E27FC236}">
                <a16:creationId xmlns:a16="http://schemas.microsoft.com/office/drawing/2014/main" id="{B2B0DA59-B056-4300-AD75-33FFB8AFE143}"/>
              </a:ext>
            </a:extLst>
          </p:cNvPr>
          <p:cNvSpPr>
            <a:spLocks noGrp="1"/>
          </p:cNvSpPr>
          <p:nvPr>
            <p:ph idx="1"/>
          </p:nvPr>
        </p:nvSpPr>
        <p:spPr>
          <a:xfrm>
            <a:off x="435599" y="1393742"/>
            <a:ext cx="8277577" cy="2580382"/>
          </a:xfrm>
        </p:spPr>
        <p:txBody>
          <a:bodyPr>
            <a:noAutofit/>
          </a:bodyPr>
          <a:lstStyle/>
          <a:p>
            <a:pPr lvl="1"/>
            <a:r>
              <a:rPr lang="en-US" dirty="0"/>
              <a:t>Stiff diagrams are used to describe and compare geochemical differences in groundwater based on charge balances of the cation and anion species by calculating and plotting equivalent charge concentrations in milliequivalents per liter (meq/L)</a:t>
            </a:r>
          </a:p>
          <a:p>
            <a:pPr lvl="2"/>
            <a:r>
              <a:rPr lang="en-US" dirty="0"/>
              <a:t>A polygonal shape is created from three parallel horizontal axes extending on either side of a vertical zero axis</a:t>
            </a:r>
          </a:p>
          <a:p>
            <a:pPr lvl="2"/>
            <a:r>
              <a:rPr lang="en-US" dirty="0"/>
              <a:t>Cations are plotted on the left side of the zero axis, one to each horizontal axis, and anions are plotted on the right side</a:t>
            </a:r>
          </a:p>
        </p:txBody>
      </p:sp>
      <p:sp>
        <p:nvSpPr>
          <p:cNvPr id="2" name="Title 1">
            <a:extLst>
              <a:ext uri="{FF2B5EF4-FFF2-40B4-BE49-F238E27FC236}">
                <a16:creationId xmlns:a16="http://schemas.microsoft.com/office/drawing/2014/main" id="{F82479D0-7F8F-4AD3-A558-9B8DE5DD5DBE}"/>
              </a:ext>
            </a:extLst>
          </p:cNvPr>
          <p:cNvSpPr>
            <a:spLocks noGrp="1"/>
          </p:cNvSpPr>
          <p:nvPr>
            <p:ph type="title"/>
          </p:nvPr>
        </p:nvSpPr>
        <p:spPr>
          <a:xfrm>
            <a:off x="435599" y="93132"/>
            <a:ext cx="7486269" cy="1024978"/>
          </a:xfrm>
        </p:spPr>
        <p:txBody>
          <a:bodyPr>
            <a:normAutofit/>
          </a:bodyPr>
          <a:lstStyle/>
          <a:p>
            <a:r>
              <a:rPr lang="en-US" dirty="0"/>
              <a:t>Site Cleanup</a:t>
            </a:r>
            <a:br>
              <a:rPr lang="en-US" dirty="0"/>
            </a:br>
            <a:r>
              <a:rPr lang="en-US" sz="2400" dirty="0"/>
              <a:t>AMD-Impacted vs ARD-Impacted Groundwater</a:t>
            </a:r>
          </a:p>
        </p:txBody>
      </p:sp>
      <p:pic>
        <p:nvPicPr>
          <p:cNvPr id="6" name="Picture 5">
            <a:extLst>
              <a:ext uri="{FF2B5EF4-FFF2-40B4-BE49-F238E27FC236}">
                <a16:creationId xmlns:a16="http://schemas.microsoft.com/office/drawing/2014/main" id="{B8C1AB17-5FF0-4D3F-AABE-7FFE0D8E8BD1}"/>
              </a:ext>
            </a:extLst>
          </p:cNvPr>
          <p:cNvPicPr>
            <a:picLocks noChangeAspect="1"/>
          </p:cNvPicPr>
          <p:nvPr/>
        </p:nvPicPr>
        <p:blipFill>
          <a:blip r:embed="rId2"/>
          <a:stretch>
            <a:fillRect/>
          </a:stretch>
        </p:blipFill>
        <p:spPr>
          <a:xfrm>
            <a:off x="1963609" y="3974124"/>
            <a:ext cx="4430248" cy="2417707"/>
          </a:xfrm>
          <a:prstGeom prst="rect">
            <a:avLst/>
          </a:prstGeom>
        </p:spPr>
      </p:pic>
    </p:spTree>
    <p:extLst>
      <p:ext uri="{BB962C8B-B14F-4D97-AF65-F5344CB8AC3E}">
        <p14:creationId xmlns:p14="http://schemas.microsoft.com/office/powerpoint/2010/main" val="96640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102B93-7464-427C-B669-5C435C056482}"/>
              </a:ext>
            </a:extLst>
          </p:cNvPr>
          <p:cNvSpPr>
            <a:spLocks noGrp="1"/>
          </p:cNvSpPr>
          <p:nvPr>
            <p:ph type="sldNum" sz="quarter" idx="12"/>
          </p:nvPr>
        </p:nvSpPr>
        <p:spPr/>
        <p:txBody>
          <a:bodyPr/>
          <a:lstStyle/>
          <a:p>
            <a:fld id="{2B94EDB2-D1AD-4CC8-9623-AFA2EAECC4EE}" type="slidenum">
              <a:rPr lang="en-GB" smtClean="0"/>
              <a:pPr/>
              <a:t>13</a:t>
            </a:fld>
            <a:endParaRPr lang="en-GB" dirty="0"/>
          </a:p>
        </p:txBody>
      </p:sp>
      <p:sp>
        <p:nvSpPr>
          <p:cNvPr id="3" name="Content Placeholder 2">
            <a:extLst>
              <a:ext uri="{FF2B5EF4-FFF2-40B4-BE49-F238E27FC236}">
                <a16:creationId xmlns:a16="http://schemas.microsoft.com/office/drawing/2014/main" id="{B2B0DA59-B056-4300-AD75-33FFB8AFE143}"/>
              </a:ext>
            </a:extLst>
          </p:cNvPr>
          <p:cNvSpPr>
            <a:spLocks noGrp="1"/>
          </p:cNvSpPr>
          <p:nvPr>
            <p:ph idx="1"/>
          </p:nvPr>
        </p:nvSpPr>
        <p:spPr>
          <a:xfrm>
            <a:off x="435599" y="1393742"/>
            <a:ext cx="4312247" cy="4901550"/>
          </a:xfrm>
        </p:spPr>
        <p:txBody>
          <a:bodyPr>
            <a:noAutofit/>
          </a:bodyPr>
          <a:lstStyle/>
          <a:p>
            <a:pPr lvl="1"/>
            <a:r>
              <a:rPr lang="en-US" dirty="0"/>
              <a:t>The geochemical signature of mine-impacted groundwater indicates a charge imbalance that is skewed toward high sulfate concentrations (relative to the cations) and depleted bicarbonate (due to acidity) consistent with geochemical processes responsible for AMD</a:t>
            </a:r>
          </a:p>
          <a:p>
            <a:pPr marL="0" lvl="1" indent="0">
              <a:buNone/>
            </a:pPr>
            <a:endParaRPr lang="en-US" dirty="0"/>
          </a:p>
          <a:p>
            <a:pPr lvl="1"/>
            <a:r>
              <a:rPr lang="en-US" dirty="0"/>
              <a:t>Where the pennant shape of the Stiff diagram was not observed, the groundwater was interpreted to not have been impacted by AMD</a:t>
            </a:r>
          </a:p>
        </p:txBody>
      </p:sp>
      <p:sp>
        <p:nvSpPr>
          <p:cNvPr id="2" name="Title 1">
            <a:extLst>
              <a:ext uri="{FF2B5EF4-FFF2-40B4-BE49-F238E27FC236}">
                <a16:creationId xmlns:a16="http://schemas.microsoft.com/office/drawing/2014/main" id="{F82479D0-7F8F-4AD3-A558-9B8DE5DD5DBE}"/>
              </a:ext>
            </a:extLst>
          </p:cNvPr>
          <p:cNvSpPr>
            <a:spLocks noGrp="1"/>
          </p:cNvSpPr>
          <p:nvPr>
            <p:ph type="title"/>
          </p:nvPr>
        </p:nvSpPr>
        <p:spPr>
          <a:xfrm>
            <a:off x="435599" y="93132"/>
            <a:ext cx="7486269" cy="1024978"/>
          </a:xfrm>
        </p:spPr>
        <p:txBody>
          <a:bodyPr>
            <a:normAutofit/>
          </a:bodyPr>
          <a:lstStyle/>
          <a:p>
            <a:r>
              <a:rPr lang="en-US" dirty="0"/>
              <a:t>Site Cleanup</a:t>
            </a:r>
            <a:br>
              <a:rPr lang="en-US" dirty="0"/>
            </a:br>
            <a:r>
              <a:rPr lang="en-US" sz="2400" dirty="0"/>
              <a:t>AMD-Impacted vs ARD-Impacted Groundwater</a:t>
            </a:r>
          </a:p>
        </p:txBody>
      </p:sp>
      <p:pic>
        <p:nvPicPr>
          <p:cNvPr id="6" name="Picture 5">
            <a:extLst>
              <a:ext uri="{FF2B5EF4-FFF2-40B4-BE49-F238E27FC236}">
                <a16:creationId xmlns:a16="http://schemas.microsoft.com/office/drawing/2014/main" id="{D204764B-8BEB-46B0-B5EF-623DEF220AC2}"/>
              </a:ext>
            </a:extLst>
          </p:cNvPr>
          <p:cNvPicPr>
            <a:picLocks noChangeAspect="1"/>
          </p:cNvPicPr>
          <p:nvPr/>
        </p:nvPicPr>
        <p:blipFill>
          <a:blip r:embed="rId2"/>
          <a:stretch>
            <a:fillRect/>
          </a:stretch>
        </p:blipFill>
        <p:spPr>
          <a:xfrm>
            <a:off x="4885521" y="1393742"/>
            <a:ext cx="3719253" cy="2037865"/>
          </a:xfrm>
          <a:prstGeom prst="rect">
            <a:avLst/>
          </a:prstGeom>
        </p:spPr>
      </p:pic>
      <p:pic>
        <p:nvPicPr>
          <p:cNvPr id="8" name="Picture 7">
            <a:extLst>
              <a:ext uri="{FF2B5EF4-FFF2-40B4-BE49-F238E27FC236}">
                <a16:creationId xmlns:a16="http://schemas.microsoft.com/office/drawing/2014/main" id="{084C9202-1295-4156-BB93-E297A32FDD37}"/>
              </a:ext>
            </a:extLst>
          </p:cNvPr>
          <p:cNvPicPr>
            <a:picLocks noChangeAspect="1"/>
          </p:cNvPicPr>
          <p:nvPr/>
        </p:nvPicPr>
        <p:blipFill>
          <a:blip r:embed="rId3"/>
          <a:stretch>
            <a:fillRect/>
          </a:stretch>
        </p:blipFill>
        <p:spPr>
          <a:xfrm>
            <a:off x="4827122" y="3616245"/>
            <a:ext cx="3777652" cy="2161224"/>
          </a:xfrm>
          <a:prstGeom prst="rect">
            <a:avLst/>
          </a:prstGeom>
        </p:spPr>
      </p:pic>
    </p:spTree>
    <p:extLst>
      <p:ext uri="{BB962C8B-B14F-4D97-AF65-F5344CB8AC3E}">
        <p14:creationId xmlns:p14="http://schemas.microsoft.com/office/powerpoint/2010/main" val="81558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102B93-7464-427C-B669-5C435C056482}"/>
              </a:ext>
            </a:extLst>
          </p:cNvPr>
          <p:cNvSpPr>
            <a:spLocks noGrp="1"/>
          </p:cNvSpPr>
          <p:nvPr>
            <p:ph type="sldNum" sz="quarter" idx="12"/>
          </p:nvPr>
        </p:nvSpPr>
        <p:spPr/>
        <p:txBody>
          <a:bodyPr/>
          <a:lstStyle/>
          <a:p>
            <a:fld id="{2B94EDB2-D1AD-4CC8-9623-AFA2EAECC4EE}" type="slidenum">
              <a:rPr lang="en-GB" smtClean="0"/>
              <a:pPr/>
              <a:t>14</a:t>
            </a:fld>
            <a:endParaRPr lang="en-GB" dirty="0"/>
          </a:p>
        </p:txBody>
      </p:sp>
      <p:sp>
        <p:nvSpPr>
          <p:cNvPr id="3" name="Content Placeholder 2">
            <a:extLst>
              <a:ext uri="{FF2B5EF4-FFF2-40B4-BE49-F238E27FC236}">
                <a16:creationId xmlns:a16="http://schemas.microsoft.com/office/drawing/2014/main" id="{B2B0DA59-B056-4300-AD75-33FFB8AFE143}"/>
              </a:ext>
            </a:extLst>
          </p:cNvPr>
          <p:cNvSpPr>
            <a:spLocks noGrp="1"/>
          </p:cNvSpPr>
          <p:nvPr>
            <p:ph idx="1"/>
          </p:nvPr>
        </p:nvSpPr>
        <p:spPr>
          <a:xfrm>
            <a:off x="435599" y="1393742"/>
            <a:ext cx="8277577" cy="1032935"/>
          </a:xfrm>
        </p:spPr>
        <p:txBody>
          <a:bodyPr>
            <a:noAutofit/>
          </a:bodyPr>
          <a:lstStyle/>
          <a:p>
            <a:pPr lvl="1"/>
            <a:r>
              <a:rPr lang="en-US" dirty="0"/>
              <a:t>Patterns in the Stiff diagrams are useful in making a rapid visual comparison of geochemical data and allows discrimination between water from different sources</a:t>
            </a:r>
          </a:p>
        </p:txBody>
      </p:sp>
      <p:sp>
        <p:nvSpPr>
          <p:cNvPr id="2" name="Title 1">
            <a:extLst>
              <a:ext uri="{FF2B5EF4-FFF2-40B4-BE49-F238E27FC236}">
                <a16:creationId xmlns:a16="http://schemas.microsoft.com/office/drawing/2014/main" id="{F82479D0-7F8F-4AD3-A558-9B8DE5DD5DBE}"/>
              </a:ext>
            </a:extLst>
          </p:cNvPr>
          <p:cNvSpPr>
            <a:spLocks noGrp="1"/>
          </p:cNvSpPr>
          <p:nvPr>
            <p:ph type="title"/>
          </p:nvPr>
        </p:nvSpPr>
        <p:spPr>
          <a:xfrm>
            <a:off x="435599" y="93132"/>
            <a:ext cx="7486269" cy="1024978"/>
          </a:xfrm>
        </p:spPr>
        <p:txBody>
          <a:bodyPr>
            <a:normAutofit/>
          </a:bodyPr>
          <a:lstStyle/>
          <a:p>
            <a:r>
              <a:rPr lang="en-US" dirty="0"/>
              <a:t>Site Cleanup</a:t>
            </a:r>
            <a:br>
              <a:rPr lang="en-US" dirty="0"/>
            </a:br>
            <a:r>
              <a:rPr lang="en-US" sz="2400" dirty="0"/>
              <a:t>AMD-Impacted vs ARD-Impacted Groundwater</a:t>
            </a:r>
          </a:p>
        </p:txBody>
      </p:sp>
      <p:pic>
        <p:nvPicPr>
          <p:cNvPr id="6" name="Picture 5">
            <a:extLst>
              <a:ext uri="{FF2B5EF4-FFF2-40B4-BE49-F238E27FC236}">
                <a16:creationId xmlns:a16="http://schemas.microsoft.com/office/drawing/2014/main" id="{E3B72994-DFCA-46FE-9961-ABFCB96A72F5}"/>
              </a:ext>
            </a:extLst>
          </p:cNvPr>
          <p:cNvPicPr>
            <a:picLocks noChangeAspect="1"/>
          </p:cNvPicPr>
          <p:nvPr/>
        </p:nvPicPr>
        <p:blipFill>
          <a:blip r:embed="rId2"/>
          <a:stretch>
            <a:fillRect/>
          </a:stretch>
        </p:blipFill>
        <p:spPr>
          <a:xfrm>
            <a:off x="1752463" y="2426677"/>
            <a:ext cx="5643847" cy="3928658"/>
          </a:xfrm>
          <a:prstGeom prst="rect">
            <a:avLst/>
          </a:prstGeom>
        </p:spPr>
      </p:pic>
    </p:spTree>
    <p:extLst>
      <p:ext uri="{BB962C8B-B14F-4D97-AF65-F5344CB8AC3E}">
        <p14:creationId xmlns:p14="http://schemas.microsoft.com/office/powerpoint/2010/main" val="294429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102B93-7464-427C-B669-5C435C056482}"/>
              </a:ext>
            </a:extLst>
          </p:cNvPr>
          <p:cNvSpPr>
            <a:spLocks noGrp="1"/>
          </p:cNvSpPr>
          <p:nvPr>
            <p:ph type="sldNum" sz="quarter" idx="12"/>
          </p:nvPr>
        </p:nvSpPr>
        <p:spPr/>
        <p:txBody>
          <a:bodyPr/>
          <a:lstStyle/>
          <a:p>
            <a:fld id="{2B94EDB2-D1AD-4CC8-9623-AFA2EAECC4EE}" type="slidenum">
              <a:rPr lang="en-GB" smtClean="0"/>
              <a:pPr/>
              <a:t>15</a:t>
            </a:fld>
            <a:endParaRPr lang="en-GB" dirty="0"/>
          </a:p>
        </p:txBody>
      </p:sp>
      <p:sp>
        <p:nvSpPr>
          <p:cNvPr id="3" name="Content Placeholder 2">
            <a:extLst>
              <a:ext uri="{FF2B5EF4-FFF2-40B4-BE49-F238E27FC236}">
                <a16:creationId xmlns:a16="http://schemas.microsoft.com/office/drawing/2014/main" id="{B2B0DA59-B056-4300-AD75-33FFB8AFE143}"/>
              </a:ext>
            </a:extLst>
          </p:cNvPr>
          <p:cNvSpPr>
            <a:spLocks noGrp="1"/>
          </p:cNvSpPr>
          <p:nvPr>
            <p:ph idx="1"/>
          </p:nvPr>
        </p:nvSpPr>
        <p:spPr>
          <a:xfrm>
            <a:off x="435599" y="1393741"/>
            <a:ext cx="8277577" cy="5007059"/>
          </a:xfrm>
        </p:spPr>
        <p:txBody>
          <a:bodyPr>
            <a:noAutofit/>
          </a:bodyPr>
          <a:lstStyle/>
          <a:p>
            <a:pPr lvl="1">
              <a:spcAft>
                <a:spcPts val="1000"/>
              </a:spcAft>
            </a:pPr>
            <a:r>
              <a:rPr lang="en-US" dirty="0"/>
              <a:t>Metals were detected in groundwater from the overburden monitoring wells (saprolite), bedrock monitoring wells, and residential water supply wells (most are assumed to be installed in bedrock) at the Site</a:t>
            </a:r>
          </a:p>
          <a:p>
            <a:pPr lvl="1">
              <a:spcAft>
                <a:spcPts val="1000"/>
              </a:spcAft>
            </a:pPr>
            <a:r>
              <a:rPr lang="en-US" dirty="0"/>
              <a:t>Although aluminum, cobalt, and manganese were detected with the most frequency at the site, manganese was the most widespread constituent that exceeded the USEPA Regional Screening Level (RSL) in effect at the time of the RI</a:t>
            </a:r>
          </a:p>
          <a:p>
            <a:pPr lvl="1">
              <a:spcAft>
                <a:spcPts val="1000"/>
              </a:spcAft>
            </a:pPr>
            <a:r>
              <a:rPr lang="en-US" dirty="0"/>
              <a:t>A concentration contour approximately equivalent to the USEPA RSL for manganese was used in conjunction with Stiff diagrams to develop the extent of AMD-impacted groundwater</a:t>
            </a:r>
          </a:p>
          <a:p>
            <a:pPr lvl="1">
              <a:spcAft>
                <a:spcPts val="1000"/>
              </a:spcAft>
            </a:pPr>
            <a:r>
              <a:rPr lang="en-US" dirty="0"/>
              <a:t>Groundwater sample results that exceed the USEPA RSL but do not have Stiff diagrams indicative of AMD were not included within the manganese-impacted groundwater concentration contours</a:t>
            </a:r>
          </a:p>
          <a:p>
            <a:pPr lvl="1"/>
            <a:endParaRPr lang="en-US" dirty="0"/>
          </a:p>
          <a:p>
            <a:pPr lvl="1"/>
            <a:endParaRPr lang="en-US" dirty="0"/>
          </a:p>
          <a:p>
            <a:pPr lvl="1"/>
            <a:endParaRPr lang="en-US" dirty="0"/>
          </a:p>
          <a:p>
            <a:pPr lvl="1"/>
            <a:endParaRPr lang="en-US" dirty="0"/>
          </a:p>
          <a:p>
            <a:pPr lvl="1"/>
            <a:endParaRPr lang="en-US" dirty="0"/>
          </a:p>
        </p:txBody>
      </p:sp>
      <p:sp>
        <p:nvSpPr>
          <p:cNvPr id="2" name="Title 1">
            <a:extLst>
              <a:ext uri="{FF2B5EF4-FFF2-40B4-BE49-F238E27FC236}">
                <a16:creationId xmlns:a16="http://schemas.microsoft.com/office/drawing/2014/main" id="{F82479D0-7F8F-4AD3-A558-9B8DE5DD5DBE}"/>
              </a:ext>
            </a:extLst>
          </p:cNvPr>
          <p:cNvSpPr>
            <a:spLocks noGrp="1"/>
          </p:cNvSpPr>
          <p:nvPr>
            <p:ph type="title"/>
          </p:nvPr>
        </p:nvSpPr>
        <p:spPr>
          <a:xfrm>
            <a:off x="435599" y="93132"/>
            <a:ext cx="7486269" cy="1024978"/>
          </a:xfrm>
        </p:spPr>
        <p:txBody>
          <a:bodyPr>
            <a:normAutofit/>
          </a:bodyPr>
          <a:lstStyle/>
          <a:p>
            <a:r>
              <a:rPr lang="en-US" dirty="0"/>
              <a:t>Site Cleanup</a:t>
            </a:r>
            <a:br>
              <a:rPr lang="en-US" dirty="0"/>
            </a:br>
            <a:r>
              <a:rPr lang="en-US" sz="2400" dirty="0"/>
              <a:t>AMD-Impacted vs ARD-Impacted Groundwater</a:t>
            </a:r>
          </a:p>
        </p:txBody>
      </p:sp>
    </p:spTree>
    <p:extLst>
      <p:ext uri="{BB962C8B-B14F-4D97-AF65-F5344CB8AC3E}">
        <p14:creationId xmlns:p14="http://schemas.microsoft.com/office/powerpoint/2010/main" val="417962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102B93-7464-427C-B669-5C435C056482}"/>
              </a:ext>
            </a:extLst>
          </p:cNvPr>
          <p:cNvSpPr>
            <a:spLocks noGrp="1"/>
          </p:cNvSpPr>
          <p:nvPr>
            <p:ph type="sldNum" sz="quarter" idx="12"/>
          </p:nvPr>
        </p:nvSpPr>
        <p:spPr/>
        <p:txBody>
          <a:bodyPr/>
          <a:lstStyle/>
          <a:p>
            <a:fld id="{2B94EDB2-D1AD-4CC8-9623-AFA2EAECC4EE}" type="slidenum">
              <a:rPr lang="en-GB" smtClean="0"/>
              <a:pPr/>
              <a:t>16</a:t>
            </a:fld>
            <a:endParaRPr lang="en-GB" dirty="0"/>
          </a:p>
        </p:txBody>
      </p:sp>
      <p:sp>
        <p:nvSpPr>
          <p:cNvPr id="2" name="Title 1">
            <a:extLst>
              <a:ext uri="{FF2B5EF4-FFF2-40B4-BE49-F238E27FC236}">
                <a16:creationId xmlns:a16="http://schemas.microsoft.com/office/drawing/2014/main" id="{F82479D0-7F8F-4AD3-A558-9B8DE5DD5DBE}"/>
              </a:ext>
            </a:extLst>
          </p:cNvPr>
          <p:cNvSpPr>
            <a:spLocks noGrp="1"/>
          </p:cNvSpPr>
          <p:nvPr>
            <p:ph type="title"/>
          </p:nvPr>
        </p:nvSpPr>
        <p:spPr>
          <a:xfrm>
            <a:off x="435599" y="93132"/>
            <a:ext cx="7486269" cy="1024978"/>
          </a:xfrm>
        </p:spPr>
        <p:txBody>
          <a:bodyPr>
            <a:normAutofit/>
          </a:bodyPr>
          <a:lstStyle/>
          <a:p>
            <a:r>
              <a:rPr lang="en-US" dirty="0"/>
              <a:t>Site Cleanup</a:t>
            </a:r>
            <a:br>
              <a:rPr lang="en-US" dirty="0"/>
            </a:br>
            <a:r>
              <a:rPr lang="en-US" sz="2400" dirty="0"/>
              <a:t>AMD-Impacted vs ARD-Impacted Groundwater</a:t>
            </a:r>
          </a:p>
        </p:txBody>
      </p:sp>
      <p:pic>
        <p:nvPicPr>
          <p:cNvPr id="8" name="Content Placeholder 7">
            <a:extLst>
              <a:ext uri="{FF2B5EF4-FFF2-40B4-BE49-F238E27FC236}">
                <a16:creationId xmlns:a16="http://schemas.microsoft.com/office/drawing/2014/main" id="{B3D04518-D3AE-42C3-ACB3-83AFF20A81BC}"/>
              </a:ext>
            </a:extLst>
          </p:cNvPr>
          <p:cNvPicPr>
            <a:picLocks noGrp="1" noChangeAspect="1"/>
          </p:cNvPicPr>
          <p:nvPr>
            <p:ph idx="1"/>
          </p:nvPr>
        </p:nvPicPr>
        <p:blipFill>
          <a:blip r:embed="rId2"/>
          <a:stretch>
            <a:fillRect/>
          </a:stretch>
        </p:blipFill>
        <p:spPr>
          <a:xfrm>
            <a:off x="5359398" y="1214568"/>
            <a:ext cx="3309817" cy="5219953"/>
          </a:xfrm>
        </p:spPr>
      </p:pic>
      <p:sp>
        <p:nvSpPr>
          <p:cNvPr id="5" name="Content Placeholder 2">
            <a:extLst>
              <a:ext uri="{FF2B5EF4-FFF2-40B4-BE49-F238E27FC236}">
                <a16:creationId xmlns:a16="http://schemas.microsoft.com/office/drawing/2014/main" id="{E937891E-73E4-4C99-AFA7-9D73A2D19478}"/>
              </a:ext>
            </a:extLst>
          </p:cNvPr>
          <p:cNvSpPr txBox="1">
            <a:spLocks/>
          </p:cNvSpPr>
          <p:nvPr/>
        </p:nvSpPr>
        <p:spPr>
          <a:xfrm>
            <a:off x="435599" y="1393742"/>
            <a:ext cx="4715241" cy="4031112"/>
          </a:xfrm>
          <a:prstGeom prst="rect">
            <a:avLst/>
          </a:prstGeom>
        </p:spPr>
        <p:txBody>
          <a:bodyPr vert="horz" lIns="0" tIns="45720" rIns="0" bIns="45720" rtlCol="0">
            <a:noAutofit/>
          </a:bodyPr>
          <a:lstStyle>
            <a:lvl1pPr marL="0" indent="0" algn="l" defTabSz="685800" rtl="0" eaLnBrk="1" latinLnBrk="0" hangingPunct="1">
              <a:lnSpc>
                <a:spcPct val="100000"/>
              </a:lnSpc>
              <a:spcBef>
                <a:spcPts val="0"/>
              </a:spcBef>
              <a:spcAft>
                <a:spcPts val="600"/>
              </a:spcAft>
              <a:buClr>
                <a:schemeClr val="accent2"/>
              </a:buClr>
              <a:buFontTx/>
              <a:buNone/>
              <a:defRPr sz="2000" b="1" kern="1200">
                <a:solidFill>
                  <a:schemeClr val="tx2"/>
                </a:solidFill>
                <a:latin typeface="+mn-lt"/>
                <a:ea typeface="+mn-ea"/>
                <a:cs typeface="+mn-cs"/>
              </a:defRPr>
            </a:lvl1pPr>
            <a:lvl2pPr marL="266700" indent="-266700" algn="l" defTabSz="685800" rtl="0" eaLnBrk="1" latinLnBrk="0" hangingPunct="1">
              <a:lnSpc>
                <a:spcPct val="100000"/>
              </a:lnSpc>
              <a:spcBef>
                <a:spcPts val="0"/>
              </a:spcBef>
              <a:spcAft>
                <a:spcPts val="600"/>
              </a:spcAft>
              <a:buClr>
                <a:schemeClr val="tx2"/>
              </a:buClr>
              <a:buSzPct val="80000"/>
              <a:buFont typeface="Arial" panose="020B0604020202020204" pitchFamily="34" charset="0"/>
              <a:buChar char="►"/>
              <a:defRPr sz="2000" kern="1200">
                <a:solidFill>
                  <a:schemeClr val="tx1"/>
                </a:solidFill>
                <a:latin typeface="+mn-lt"/>
                <a:ea typeface="+mn-ea"/>
                <a:cs typeface="+mn-cs"/>
              </a:defRPr>
            </a:lvl2pPr>
            <a:lvl3pPr marL="542925" indent="-276225" algn="l" defTabSz="685800" rtl="0" eaLnBrk="1" latinLnBrk="0" hangingPunct="1">
              <a:lnSpc>
                <a:spcPct val="100000"/>
              </a:lnSpc>
              <a:spcBef>
                <a:spcPts val="0"/>
              </a:spcBef>
              <a:spcAft>
                <a:spcPts val="600"/>
              </a:spcAft>
              <a:buClr>
                <a:schemeClr val="accent3"/>
              </a:buClr>
              <a:buSzPct val="80000"/>
              <a:buFont typeface="Arial" panose="020B0604020202020204" pitchFamily="34" charset="0"/>
              <a:buChar char="►"/>
              <a:defRPr sz="1800" kern="1200">
                <a:solidFill>
                  <a:schemeClr val="tx1"/>
                </a:solidFill>
                <a:latin typeface="+mn-lt"/>
                <a:ea typeface="+mn-ea"/>
                <a:cs typeface="+mn-cs"/>
              </a:defRPr>
            </a:lvl3pPr>
            <a:lvl4pPr marL="809625" indent="-266700" algn="l" defTabSz="685800" rtl="0" eaLnBrk="1" latinLnBrk="0" hangingPunct="1">
              <a:lnSpc>
                <a:spcPct val="100000"/>
              </a:lnSpc>
              <a:spcBef>
                <a:spcPts val="0"/>
              </a:spcBef>
              <a:spcAft>
                <a:spcPts val="600"/>
              </a:spcAft>
              <a:buClr>
                <a:schemeClr val="bg2"/>
              </a:buClr>
              <a:buSzPct val="80000"/>
              <a:buFont typeface="Arial" panose="020B0604020202020204" pitchFamily="34" charset="0"/>
              <a:buChar char="►"/>
              <a:defRPr sz="1600" kern="1200">
                <a:solidFill>
                  <a:schemeClr val="tx1"/>
                </a:solidFill>
                <a:latin typeface="+mn-lt"/>
                <a:ea typeface="+mn-ea"/>
                <a:cs typeface="+mn-cs"/>
              </a:defRPr>
            </a:lvl4pPr>
            <a:lvl5pPr marL="809625" indent="-266700" algn="l" defTabSz="685800" rtl="0" eaLnBrk="1" latinLnBrk="0" hangingPunct="1">
              <a:lnSpc>
                <a:spcPct val="100000"/>
              </a:lnSpc>
              <a:spcBef>
                <a:spcPts val="0"/>
              </a:spcBef>
              <a:spcAft>
                <a:spcPts val="600"/>
              </a:spcAft>
              <a:buClr>
                <a:schemeClr val="bg2"/>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US" dirty="0"/>
              <a:t>Figure from RI demonstrating area of groundwater potentially impacted by mining operations</a:t>
            </a:r>
          </a:p>
          <a:p>
            <a:pPr lvl="2"/>
            <a:r>
              <a:rPr lang="en-US" dirty="0"/>
              <a:t>Solid red line indicates boundary of potentially AMD-impacted groundwater based on Stiff diagrams combined with manganese concentrations above the USEPA RSL in effect at the time of the RI</a:t>
            </a:r>
          </a:p>
          <a:p>
            <a:pPr lvl="2"/>
            <a:r>
              <a:rPr lang="en-US" dirty="0"/>
              <a:t>Dashed purple line indicates a manganese concentration contour approximately equivalent to the</a:t>
            </a:r>
            <a:br>
              <a:rPr lang="en-US" dirty="0"/>
            </a:br>
            <a:r>
              <a:rPr lang="en-US" dirty="0"/>
              <a:t>USEPA RSL</a:t>
            </a:r>
          </a:p>
        </p:txBody>
      </p:sp>
    </p:spTree>
    <p:extLst>
      <p:ext uri="{BB962C8B-B14F-4D97-AF65-F5344CB8AC3E}">
        <p14:creationId xmlns:p14="http://schemas.microsoft.com/office/powerpoint/2010/main" val="416022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FBB199-D608-4E88-9F3C-9C4F7CC92CF3}"/>
              </a:ext>
            </a:extLst>
          </p:cNvPr>
          <p:cNvSpPr>
            <a:spLocks noGrp="1"/>
          </p:cNvSpPr>
          <p:nvPr>
            <p:ph type="title"/>
          </p:nvPr>
        </p:nvSpPr>
        <p:spPr>
          <a:xfrm>
            <a:off x="435362" y="93132"/>
            <a:ext cx="7539261" cy="1024978"/>
          </a:xfrm>
        </p:spPr>
        <p:txBody>
          <a:bodyPr>
            <a:normAutofit/>
          </a:bodyPr>
          <a:lstStyle/>
          <a:p>
            <a:r>
              <a:rPr lang="en-US" dirty="0"/>
              <a:t>Site Cleanup</a:t>
            </a:r>
            <a:br>
              <a:rPr lang="en-US" dirty="0"/>
            </a:br>
            <a:r>
              <a:rPr lang="en-US" sz="2400" dirty="0"/>
              <a:t>Regional/Telescoped Groundwater Model</a:t>
            </a:r>
          </a:p>
        </p:txBody>
      </p:sp>
      <p:sp>
        <p:nvSpPr>
          <p:cNvPr id="7" name="Content Placeholder 6"/>
          <p:cNvSpPr>
            <a:spLocks noGrp="1"/>
          </p:cNvSpPr>
          <p:nvPr>
            <p:ph idx="1"/>
          </p:nvPr>
        </p:nvSpPr>
        <p:spPr>
          <a:xfrm>
            <a:off x="435362" y="1351281"/>
            <a:ext cx="8251438" cy="5023142"/>
          </a:xfrm>
        </p:spPr>
        <p:txBody>
          <a:bodyPr>
            <a:noAutofit/>
          </a:bodyPr>
          <a:lstStyle/>
          <a:p>
            <a:pPr lvl="1">
              <a:spcAft>
                <a:spcPts val="300"/>
              </a:spcAft>
            </a:pPr>
            <a:r>
              <a:rPr lang="en-US" sz="1800" dirty="0"/>
              <a:t>Regional 3D flow model developed using MODFLOW with data input, model runs, and model output using MT3E code in Processing Modflow</a:t>
            </a:r>
          </a:p>
          <a:p>
            <a:pPr lvl="2"/>
            <a:r>
              <a:rPr lang="en-US" sz="1600" dirty="0"/>
              <a:t>Assess potential impacts of dissolved metals (cobalt and manganese) on regional groundwater quality in site area</a:t>
            </a:r>
          </a:p>
          <a:p>
            <a:pPr lvl="2"/>
            <a:r>
              <a:rPr lang="en-US" sz="1600" dirty="0"/>
              <a:t>Further refine CSM</a:t>
            </a:r>
          </a:p>
          <a:p>
            <a:pPr lvl="1"/>
            <a:r>
              <a:rPr lang="en-US" sz="1800" dirty="0"/>
              <a:t>Telescoped model performed using 3D reactive transport code PHT3D</a:t>
            </a:r>
          </a:p>
          <a:p>
            <a:pPr lvl="2"/>
            <a:r>
              <a:rPr lang="en-US" sz="1600" dirty="0"/>
              <a:t>Simulate future transport of low pH groundwater and evaluate groundwater impact to surface water bodies</a:t>
            </a:r>
          </a:p>
          <a:p>
            <a:pPr lvl="3"/>
            <a:r>
              <a:rPr lang="en-US" sz="1400" dirty="0"/>
              <a:t>ARD/AMD simulated through oxidation of pyrite</a:t>
            </a:r>
          </a:p>
          <a:p>
            <a:pPr lvl="3"/>
            <a:r>
              <a:rPr lang="en-US" sz="1400" dirty="0"/>
              <a:t>Subsequent pH reactive transport determined by site-specific geochemical conditions</a:t>
            </a:r>
          </a:p>
          <a:p>
            <a:pPr lvl="2"/>
            <a:r>
              <a:rPr lang="en-US" sz="1600" dirty="0"/>
              <a:t>Evaluate effectiveness of remedial alternatives</a:t>
            </a:r>
          </a:p>
          <a:p>
            <a:pPr lvl="3"/>
            <a:r>
              <a:rPr lang="en-US" sz="1400" dirty="0"/>
              <a:t>Monitored natural attenuation (MNA)</a:t>
            </a:r>
          </a:p>
          <a:p>
            <a:pPr lvl="3"/>
            <a:r>
              <a:rPr lang="en-US" sz="1400" dirty="0"/>
              <a:t>Impermeable cap over tailings</a:t>
            </a:r>
          </a:p>
          <a:p>
            <a:pPr lvl="3"/>
            <a:r>
              <a:rPr lang="en-US" sz="1400" dirty="0"/>
              <a:t>Vegetative cap over tailings</a:t>
            </a:r>
          </a:p>
          <a:p>
            <a:pPr lvl="3"/>
            <a:r>
              <a:rPr lang="en-US" sz="1400" dirty="0"/>
              <a:t>Excavation with off-site disposal</a:t>
            </a:r>
          </a:p>
          <a:p>
            <a:pPr lvl="3"/>
            <a:r>
              <a:rPr lang="en-US" sz="1400" dirty="0"/>
              <a:t>Excavation with on-site disposal (MPP)</a:t>
            </a:r>
          </a:p>
          <a:p>
            <a:pPr lvl="1"/>
            <a:endParaRPr lang="en-US" sz="1800" dirty="0"/>
          </a:p>
        </p:txBody>
      </p:sp>
      <p:sp>
        <p:nvSpPr>
          <p:cNvPr id="2" name="Slide Number Placeholder 1">
            <a:extLst>
              <a:ext uri="{FF2B5EF4-FFF2-40B4-BE49-F238E27FC236}">
                <a16:creationId xmlns:a16="http://schemas.microsoft.com/office/drawing/2014/main" id="{C4FD2EF5-B8F4-47BC-8D82-A16FF1923679}"/>
              </a:ext>
            </a:extLst>
          </p:cNvPr>
          <p:cNvSpPr>
            <a:spLocks noGrp="1"/>
          </p:cNvSpPr>
          <p:nvPr>
            <p:ph type="sldNum" sz="quarter" idx="12"/>
          </p:nvPr>
        </p:nvSpPr>
        <p:spPr/>
        <p:txBody>
          <a:bodyPr/>
          <a:lstStyle/>
          <a:p>
            <a:fld id="{2B94EDB2-D1AD-4CC8-9623-AFA2EAECC4EE}" type="slidenum">
              <a:rPr lang="en-GB" smtClean="0"/>
              <a:pPr/>
              <a:t>17</a:t>
            </a:fld>
            <a:endParaRPr lang="en-GB" dirty="0"/>
          </a:p>
        </p:txBody>
      </p:sp>
    </p:spTree>
    <p:extLst>
      <p:ext uri="{BB962C8B-B14F-4D97-AF65-F5344CB8AC3E}">
        <p14:creationId xmlns:p14="http://schemas.microsoft.com/office/powerpoint/2010/main" val="353501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FBB199-D608-4E88-9F3C-9C4F7CC92CF3}"/>
              </a:ext>
            </a:extLst>
          </p:cNvPr>
          <p:cNvSpPr>
            <a:spLocks noGrp="1"/>
          </p:cNvSpPr>
          <p:nvPr>
            <p:ph type="title"/>
          </p:nvPr>
        </p:nvSpPr>
        <p:spPr>
          <a:xfrm>
            <a:off x="435362" y="93132"/>
            <a:ext cx="7539261" cy="1024978"/>
          </a:xfrm>
        </p:spPr>
        <p:txBody>
          <a:bodyPr>
            <a:normAutofit/>
          </a:bodyPr>
          <a:lstStyle/>
          <a:p>
            <a:r>
              <a:rPr lang="en-US" dirty="0"/>
              <a:t>Site Cleanup</a:t>
            </a:r>
            <a:br>
              <a:rPr lang="en-US" dirty="0"/>
            </a:br>
            <a:r>
              <a:rPr lang="en-US" sz="2400" dirty="0"/>
              <a:t>Regional/Telescoped Groundwater Model</a:t>
            </a:r>
          </a:p>
        </p:txBody>
      </p:sp>
      <p:sp>
        <p:nvSpPr>
          <p:cNvPr id="7" name="Content Placeholder 6"/>
          <p:cNvSpPr>
            <a:spLocks noGrp="1"/>
          </p:cNvSpPr>
          <p:nvPr>
            <p:ph idx="1"/>
          </p:nvPr>
        </p:nvSpPr>
        <p:spPr>
          <a:xfrm>
            <a:off x="435362" y="1351281"/>
            <a:ext cx="8251438" cy="908342"/>
          </a:xfrm>
        </p:spPr>
        <p:txBody>
          <a:bodyPr>
            <a:noAutofit/>
          </a:bodyPr>
          <a:lstStyle/>
          <a:p>
            <a:pPr lvl="1">
              <a:spcAft>
                <a:spcPts val="300"/>
              </a:spcAft>
            </a:pPr>
            <a:r>
              <a:rPr lang="en-US" sz="1800" dirty="0"/>
              <a:t>Regional 3D flow model, due to high soil/water partitioning coefficient (Kd) for cobalt and manganese, demonstrated no significant plume migration over 30-year modeling period</a:t>
            </a:r>
          </a:p>
        </p:txBody>
      </p:sp>
      <p:sp>
        <p:nvSpPr>
          <p:cNvPr id="2" name="Slide Number Placeholder 1">
            <a:extLst>
              <a:ext uri="{FF2B5EF4-FFF2-40B4-BE49-F238E27FC236}">
                <a16:creationId xmlns:a16="http://schemas.microsoft.com/office/drawing/2014/main" id="{C4FD2EF5-B8F4-47BC-8D82-A16FF1923679}"/>
              </a:ext>
            </a:extLst>
          </p:cNvPr>
          <p:cNvSpPr>
            <a:spLocks noGrp="1"/>
          </p:cNvSpPr>
          <p:nvPr>
            <p:ph type="sldNum" sz="quarter" idx="12"/>
          </p:nvPr>
        </p:nvSpPr>
        <p:spPr/>
        <p:txBody>
          <a:bodyPr/>
          <a:lstStyle/>
          <a:p>
            <a:fld id="{2B94EDB2-D1AD-4CC8-9623-AFA2EAECC4EE}" type="slidenum">
              <a:rPr lang="en-GB" smtClean="0"/>
              <a:pPr/>
              <a:t>18</a:t>
            </a:fld>
            <a:endParaRPr lang="en-GB" dirty="0"/>
          </a:p>
        </p:txBody>
      </p:sp>
      <p:pic>
        <p:nvPicPr>
          <p:cNvPr id="5" name="Picture 4">
            <a:extLst>
              <a:ext uri="{FF2B5EF4-FFF2-40B4-BE49-F238E27FC236}">
                <a16:creationId xmlns:a16="http://schemas.microsoft.com/office/drawing/2014/main" id="{D032EE3A-B69C-4D4A-8D10-ADF3BA4BF1FC}"/>
              </a:ext>
            </a:extLst>
          </p:cNvPr>
          <p:cNvPicPr>
            <a:picLocks noChangeAspect="1"/>
          </p:cNvPicPr>
          <p:nvPr/>
        </p:nvPicPr>
        <p:blipFill>
          <a:blip r:embed="rId2"/>
          <a:stretch>
            <a:fillRect/>
          </a:stretch>
        </p:blipFill>
        <p:spPr>
          <a:xfrm>
            <a:off x="1283164" y="2329962"/>
            <a:ext cx="2572467" cy="4044462"/>
          </a:xfrm>
          <a:prstGeom prst="rect">
            <a:avLst/>
          </a:prstGeom>
        </p:spPr>
      </p:pic>
      <p:pic>
        <p:nvPicPr>
          <p:cNvPr id="8" name="Picture 7">
            <a:extLst>
              <a:ext uri="{FF2B5EF4-FFF2-40B4-BE49-F238E27FC236}">
                <a16:creationId xmlns:a16="http://schemas.microsoft.com/office/drawing/2014/main" id="{F2AED69C-1986-412F-99E0-8A26DC57645A}"/>
              </a:ext>
            </a:extLst>
          </p:cNvPr>
          <p:cNvPicPr>
            <a:picLocks noChangeAspect="1"/>
          </p:cNvPicPr>
          <p:nvPr/>
        </p:nvPicPr>
        <p:blipFill>
          <a:blip r:embed="rId3"/>
          <a:stretch>
            <a:fillRect/>
          </a:stretch>
        </p:blipFill>
        <p:spPr>
          <a:xfrm>
            <a:off x="5010417" y="2329962"/>
            <a:ext cx="2559760" cy="4059770"/>
          </a:xfrm>
          <a:prstGeom prst="rect">
            <a:avLst/>
          </a:prstGeom>
        </p:spPr>
      </p:pic>
    </p:spTree>
    <p:extLst>
      <p:ext uri="{BB962C8B-B14F-4D97-AF65-F5344CB8AC3E}">
        <p14:creationId xmlns:p14="http://schemas.microsoft.com/office/powerpoint/2010/main" val="30835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FBB199-D608-4E88-9F3C-9C4F7CC92CF3}"/>
              </a:ext>
            </a:extLst>
          </p:cNvPr>
          <p:cNvSpPr>
            <a:spLocks noGrp="1"/>
          </p:cNvSpPr>
          <p:nvPr>
            <p:ph type="title"/>
          </p:nvPr>
        </p:nvSpPr>
        <p:spPr>
          <a:xfrm>
            <a:off x="435362" y="93132"/>
            <a:ext cx="7539261" cy="1024978"/>
          </a:xfrm>
        </p:spPr>
        <p:txBody>
          <a:bodyPr>
            <a:normAutofit/>
          </a:bodyPr>
          <a:lstStyle/>
          <a:p>
            <a:r>
              <a:rPr lang="en-US" dirty="0"/>
              <a:t>Site Cleanup</a:t>
            </a:r>
            <a:br>
              <a:rPr lang="en-US" dirty="0"/>
            </a:br>
            <a:r>
              <a:rPr lang="en-US" sz="2400" dirty="0"/>
              <a:t>Regional/Telescoped Groundwater Model</a:t>
            </a:r>
          </a:p>
        </p:txBody>
      </p:sp>
      <p:sp>
        <p:nvSpPr>
          <p:cNvPr id="7" name="Content Placeholder 6"/>
          <p:cNvSpPr>
            <a:spLocks noGrp="1"/>
          </p:cNvSpPr>
          <p:nvPr>
            <p:ph idx="1"/>
          </p:nvPr>
        </p:nvSpPr>
        <p:spPr>
          <a:xfrm>
            <a:off x="435362" y="1351280"/>
            <a:ext cx="4892776" cy="1788138"/>
          </a:xfrm>
        </p:spPr>
        <p:txBody>
          <a:bodyPr>
            <a:noAutofit/>
          </a:bodyPr>
          <a:lstStyle/>
          <a:p>
            <a:pPr lvl="1">
              <a:spcAft>
                <a:spcPts val="1200"/>
              </a:spcAft>
            </a:pPr>
            <a:r>
              <a:rPr lang="en-US" sz="1800" dirty="0"/>
              <a:t>Telescoped models demonstrated pH distribution over the 30-year modeling period for each simulated remedial alternative</a:t>
            </a:r>
          </a:p>
          <a:p>
            <a:pPr lvl="1">
              <a:spcAft>
                <a:spcPts val="1200"/>
              </a:spcAft>
            </a:pPr>
            <a:r>
              <a:rPr lang="en-US" sz="1800" dirty="0"/>
              <a:t>Most of impacts noted in Layer 1 (shallow) of model (generally equivalent to overburden)</a:t>
            </a:r>
          </a:p>
        </p:txBody>
      </p:sp>
      <p:sp>
        <p:nvSpPr>
          <p:cNvPr id="2" name="Slide Number Placeholder 1">
            <a:extLst>
              <a:ext uri="{FF2B5EF4-FFF2-40B4-BE49-F238E27FC236}">
                <a16:creationId xmlns:a16="http://schemas.microsoft.com/office/drawing/2014/main" id="{C4FD2EF5-B8F4-47BC-8D82-A16FF1923679}"/>
              </a:ext>
            </a:extLst>
          </p:cNvPr>
          <p:cNvSpPr>
            <a:spLocks noGrp="1"/>
          </p:cNvSpPr>
          <p:nvPr>
            <p:ph type="sldNum" sz="quarter" idx="12"/>
          </p:nvPr>
        </p:nvSpPr>
        <p:spPr/>
        <p:txBody>
          <a:bodyPr/>
          <a:lstStyle/>
          <a:p>
            <a:fld id="{2B94EDB2-D1AD-4CC8-9623-AFA2EAECC4EE}" type="slidenum">
              <a:rPr lang="en-GB" smtClean="0"/>
              <a:pPr/>
              <a:t>19</a:t>
            </a:fld>
            <a:endParaRPr lang="en-GB" dirty="0"/>
          </a:p>
        </p:txBody>
      </p:sp>
      <p:pic>
        <p:nvPicPr>
          <p:cNvPr id="5" name="Picture 4">
            <a:extLst>
              <a:ext uri="{FF2B5EF4-FFF2-40B4-BE49-F238E27FC236}">
                <a16:creationId xmlns:a16="http://schemas.microsoft.com/office/drawing/2014/main" id="{D032EE3A-B69C-4D4A-8D10-ADF3BA4BF1FC}"/>
              </a:ext>
            </a:extLst>
          </p:cNvPr>
          <p:cNvPicPr>
            <a:picLocks noChangeAspect="1"/>
          </p:cNvPicPr>
          <p:nvPr/>
        </p:nvPicPr>
        <p:blipFill>
          <a:blip r:embed="rId2"/>
          <a:stretch>
            <a:fillRect/>
          </a:stretch>
        </p:blipFill>
        <p:spPr>
          <a:xfrm>
            <a:off x="494830" y="3053511"/>
            <a:ext cx="4883021" cy="3095229"/>
          </a:xfrm>
          <a:prstGeom prst="rect">
            <a:avLst/>
          </a:prstGeom>
        </p:spPr>
      </p:pic>
      <p:pic>
        <p:nvPicPr>
          <p:cNvPr id="6" name="Picture 5">
            <a:extLst>
              <a:ext uri="{FF2B5EF4-FFF2-40B4-BE49-F238E27FC236}">
                <a16:creationId xmlns:a16="http://schemas.microsoft.com/office/drawing/2014/main" id="{656EA0AF-CFD8-46C3-ACD9-A56B021FB9D4}"/>
              </a:ext>
            </a:extLst>
          </p:cNvPr>
          <p:cNvPicPr>
            <a:picLocks noChangeAspect="1"/>
          </p:cNvPicPr>
          <p:nvPr/>
        </p:nvPicPr>
        <p:blipFill>
          <a:blip r:embed="rId3"/>
          <a:stretch>
            <a:fillRect/>
          </a:stretch>
        </p:blipFill>
        <p:spPr>
          <a:xfrm>
            <a:off x="5427565" y="1295972"/>
            <a:ext cx="3250444" cy="5116537"/>
          </a:xfrm>
          <a:prstGeom prst="rect">
            <a:avLst/>
          </a:prstGeom>
        </p:spPr>
      </p:pic>
    </p:spTree>
    <p:extLst>
      <p:ext uri="{BB962C8B-B14F-4D97-AF65-F5344CB8AC3E}">
        <p14:creationId xmlns:p14="http://schemas.microsoft.com/office/powerpoint/2010/main" val="2697654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102B93-7464-427C-B669-5C435C056482}"/>
              </a:ext>
            </a:extLst>
          </p:cNvPr>
          <p:cNvSpPr>
            <a:spLocks noGrp="1"/>
          </p:cNvSpPr>
          <p:nvPr>
            <p:ph type="sldNum" sz="quarter" idx="12"/>
          </p:nvPr>
        </p:nvSpPr>
        <p:spPr/>
        <p:txBody>
          <a:bodyPr/>
          <a:lstStyle/>
          <a:p>
            <a:fld id="{2B94EDB2-D1AD-4CC8-9623-AFA2EAECC4EE}" type="slidenum">
              <a:rPr lang="en-GB" smtClean="0"/>
              <a:pPr/>
              <a:t>2</a:t>
            </a:fld>
            <a:endParaRPr lang="en-GB" dirty="0"/>
          </a:p>
        </p:txBody>
      </p:sp>
      <p:sp>
        <p:nvSpPr>
          <p:cNvPr id="3" name="Content Placeholder 2">
            <a:extLst>
              <a:ext uri="{FF2B5EF4-FFF2-40B4-BE49-F238E27FC236}">
                <a16:creationId xmlns:a16="http://schemas.microsoft.com/office/drawing/2014/main" id="{B2B0DA59-B056-4300-AD75-33FFB8AFE143}"/>
              </a:ext>
            </a:extLst>
          </p:cNvPr>
          <p:cNvSpPr>
            <a:spLocks noGrp="1"/>
          </p:cNvSpPr>
          <p:nvPr>
            <p:ph idx="1"/>
          </p:nvPr>
        </p:nvSpPr>
        <p:spPr>
          <a:xfrm>
            <a:off x="4023350" y="1299428"/>
            <a:ext cx="4663450" cy="5101152"/>
          </a:xfrm>
        </p:spPr>
        <p:txBody>
          <a:bodyPr>
            <a:noAutofit/>
          </a:bodyPr>
          <a:lstStyle/>
          <a:p>
            <a:pPr lvl="1">
              <a:spcAft>
                <a:spcPts val="1000"/>
              </a:spcAft>
            </a:pPr>
            <a:r>
              <a:rPr lang="en-US" dirty="0"/>
              <a:t>Areas of Concern (AOC)</a:t>
            </a:r>
          </a:p>
          <a:p>
            <a:pPr lvl="2">
              <a:spcAft>
                <a:spcPts val="1000"/>
              </a:spcAft>
            </a:pPr>
            <a:r>
              <a:rPr lang="en-US" dirty="0"/>
              <a:t>AOC #1 – West Tailings Impoundment</a:t>
            </a:r>
          </a:p>
          <a:p>
            <a:pPr lvl="2">
              <a:spcAft>
                <a:spcPts val="1000"/>
              </a:spcAft>
            </a:pPr>
            <a:r>
              <a:rPr lang="en-US" dirty="0"/>
              <a:t>AOC #2 – North Tailing Impoundment</a:t>
            </a:r>
          </a:p>
          <a:p>
            <a:pPr lvl="2">
              <a:spcAft>
                <a:spcPts val="1000"/>
              </a:spcAft>
            </a:pPr>
            <a:r>
              <a:rPr lang="en-US" dirty="0"/>
              <a:t>AOC #3 – Former Mill Buildings (Tailings/Pyrite Storage)</a:t>
            </a:r>
          </a:p>
          <a:p>
            <a:pPr lvl="2">
              <a:spcAft>
                <a:spcPts val="1000"/>
              </a:spcAft>
            </a:pPr>
            <a:r>
              <a:rPr lang="en-US" dirty="0"/>
              <a:t>AOC #4 – Mine Pit Pond (MPP)</a:t>
            </a:r>
          </a:p>
          <a:p>
            <a:pPr lvl="2">
              <a:spcAft>
                <a:spcPts val="1000"/>
              </a:spcAft>
            </a:pPr>
            <a:r>
              <a:rPr lang="en-US" dirty="0"/>
              <a:t>AOC #5 – East Tailings Impoundment</a:t>
            </a:r>
          </a:p>
          <a:p>
            <a:pPr lvl="2">
              <a:spcAft>
                <a:spcPts val="1000"/>
              </a:spcAft>
            </a:pPr>
            <a:r>
              <a:rPr lang="en-US" dirty="0"/>
              <a:t>AOC #6 – Surface Water</a:t>
            </a:r>
          </a:p>
          <a:p>
            <a:pPr lvl="2">
              <a:spcAft>
                <a:spcPts val="1000"/>
              </a:spcAft>
            </a:pPr>
            <a:r>
              <a:rPr lang="en-US" dirty="0"/>
              <a:t>AOC #7 – Random Dumping Areas</a:t>
            </a:r>
          </a:p>
          <a:p>
            <a:pPr lvl="2">
              <a:spcAft>
                <a:spcPts val="1000"/>
              </a:spcAft>
            </a:pPr>
            <a:r>
              <a:rPr lang="en-US" dirty="0"/>
              <a:t>AOC #8 – Waste Rock (North)</a:t>
            </a:r>
          </a:p>
          <a:p>
            <a:pPr lvl="2">
              <a:spcAft>
                <a:spcPts val="1000"/>
              </a:spcAft>
            </a:pPr>
            <a:r>
              <a:rPr lang="en-US" dirty="0"/>
              <a:t>AOC #9 – Waste Rock (South)</a:t>
            </a:r>
          </a:p>
          <a:p>
            <a:pPr lvl="2">
              <a:spcAft>
                <a:spcPts val="1000"/>
              </a:spcAft>
            </a:pPr>
            <a:r>
              <a:rPr lang="en-US" dirty="0"/>
              <a:t>AOC #10 – Site Groundwater</a:t>
            </a:r>
          </a:p>
        </p:txBody>
      </p:sp>
      <p:sp>
        <p:nvSpPr>
          <p:cNvPr id="2" name="Title 1">
            <a:extLst>
              <a:ext uri="{FF2B5EF4-FFF2-40B4-BE49-F238E27FC236}">
                <a16:creationId xmlns:a16="http://schemas.microsoft.com/office/drawing/2014/main" id="{F82479D0-7F8F-4AD3-A558-9B8DE5DD5DBE}"/>
              </a:ext>
            </a:extLst>
          </p:cNvPr>
          <p:cNvSpPr>
            <a:spLocks noGrp="1"/>
          </p:cNvSpPr>
          <p:nvPr>
            <p:ph type="title"/>
          </p:nvPr>
        </p:nvSpPr>
        <p:spPr/>
        <p:txBody>
          <a:bodyPr>
            <a:normAutofit fontScale="90000"/>
          </a:bodyPr>
          <a:lstStyle/>
          <a:p>
            <a:br>
              <a:rPr lang="en-US" dirty="0"/>
            </a:br>
            <a:r>
              <a:rPr lang="en-US" sz="3100" dirty="0"/>
              <a:t>Site Cleanup</a:t>
            </a:r>
            <a:br>
              <a:rPr lang="en-US" dirty="0"/>
            </a:br>
            <a:r>
              <a:rPr lang="en-US" sz="2700" dirty="0"/>
              <a:t>Remedial Investigation Summary</a:t>
            </a:r>
          </a:p>
        </p:txBody>
      </p:sp>
      <p:pic>
        <p:nvPicPr>
          <p:cNvPr id="9" name="Picture 8">
            <a:extLst>
              <a:ext uri="{FF2B5EF4-FFF2-40B4-BE49-F238E27FC236}">
                <a16:creationId xmlns:a16="http://schemas.microsoft.com/office/drawing/2014/main" id="{161B1584-926C-4BB8-A2A1-C9F009612705}"/>
              </a:ext>
            </a:extLst>
          </p:cNvPr>
          <p:cNvPicPr>
            <a:picLocks noChangeAspect="1"/>
          </p:cNvPicPr>
          <p:nvPr/>
        </p:nvPicPr>
        <p:blipFill>
          <a:blip r:embed="rId2"/>
          <a:stretch>
            <a:fillRect/>
          </a:stretch>
        </p:blipFill>
        <p:spPr>
          <a:xfrm>
            <a:off x="435600" y="1253003"/>
            <a:ext cx="3270738" cy="5143082"/>
          </a:xfrm>
          <a:prstGeom prst="rect">
            <a:avLst/>
          </a:prstGeom>
        </p:spPr>
      </p:pic>
      <p:sp>
        <p:nvSpPr>
          <p:cNvPr id="5" name="TextBox 4">
            <a:extLst>
              <a:ext uri="{FF2B5EF4-FFF2-40B4-BE49-F238E27FC236}">
                <a16:creationId xmlns:a16="http://schemas.microsoft.com/office/drawing/2014/main" id="{69195143-650B-460F-BF69-08223178BBA5}"/>
              </a:ext>
            </a:extLst>
          </p:cNvPr>
          <p:cNvSpPr txBox="1"/>
          <p:nvPr/>
        </p:nvSpPr>
        <p:spPr>
          <a:xfrm>
            <a:off x="1468315" y="3824544"/>
            <a:ext cx="312906" cy="369332"/>
          </a:xfrm>
          <a:prstGeom prst="rect">
            <a:avLst/>
          </a:prstGeom>
          <a:noFill/>
        </p:spPr>
        <p:txBody>
          <a:bodyPr wrap="none" rtlCol="0">
            <a:spAutoFit/>
          </a:bodyPr>
          <a:lstStyle/>
          <a:p>
            <a:r>
              <a:rPr lang="en-US" dirty="0"/>
              <a:t>1</a:t>
            </a:r>
          </a:p>
        </p:txBody>
      </p:sp>
      <p:sp>
        <p:nvSpPr>
          <p:cNvPr id="6" name="TextBox 5">
            <a:extLst>
              <a:ext uri="{FF2B5EF4-FFF2-40B4-BE49-F238E27FC236}">
                <a16:creationId xmlns:a16="http://schemas.microsoft.com/office/drawing/2014/main" id="{46DFC671-D15B-466B-9A56-25AF84AB9AE1}"/>
              </a:ext>
            </a:extLst>
          </p:cNvPr>
          <p:cNvSpPr txBox="1"/>
          <p:nvPr/>
        </p:nvSpPr>
        <p:spPr>
          <a:xfrm>
            <a:off x="2132328" y="3305580"/>
            <a:ext cx="312906" cy="369332"/>
          </a:xfrm>
          <a:prstGeom prst="rect">
            <a:avLst/>
          </a:prstGeom>
          <a:noFill/>
        </p:spPr>
        <p:txBody>
          <a:bodyPr wrap="none" rtlCol="0">
            <a:spAutoFit/>
          </a:bodyPr>
          <a:lstStyle/>
          <a:p>
            <a:r>
              <a:rPr lang="en-US" dirty="0"/>
              <a:t>2</a:t>
            </a:r>
          </a:p>
        </p:txBody>
      </p:sp>
      <p:sp>
        <p:nvSpPr>
          <p:cNvPr id="7" name="TextBox 6">
            <a:extLst>
              <a:ext uri="{FF2B5EF4-FFF2-40B4-BE49-F238E27FC236}">
                <a16:creationId xmlns:a16="http://schemas.microsoft.com/office/drawing/2014/main" id="{A7DB56A5-13C6-42B4-98F3-837A1AEFE9D1}"/>
              </a:ext>
            </a:extLst>
          </p:cNvPr>
          <p:cNvSpPr txBox="1"/>
          <p:nvPr/>
        </p:nvSpPr>
        <p:spPr>
          <a:xfrm>
            <a:off x="2181172" y="4281853"/>
            <a:ext cx="312906" cy="369332"/>
          </a:xfrm>
          <a:prstGeom prst="rect">
            <a:avLst/>
          </a:prstGeom>
          <a:noFill/>
        </p:spPr>
        <p:txBody>
          <a:bodyPr wrap="none" rtlCol="0">
            <a:spAutoFit/>
          </a:bodyPr>
          <a:lstStyle/>
          <a:p>
            <a:r>
              <a:rPr lang="en-US" dirty="0"/>
              <a:t>3</a:t>
            </a:r>
          </a:p>
        </p:txBody>
      </p:sp>
      <p:sp>
        <p:nvSpPr>
          <p:cNvPr id="8" name="TextBox 7">
            <a:extLst>
              <a:ext uri="{FF2B5EF4-FFF2-40B4-BE49-F238E27FC236}">
                <a16:creationId xmlns:a16="http://schemas.microsoft.com/office/drawing/2014/main" id="{BB8CD470-B2C9-492E-B1E5-C2E92C6C9492}"/>
              </a:ext>
            </a:extLst>
          </p:cNvPr>
          <p:cNvSpPr txBox="1"/>
          <p:nvPr/>
        </p:nvSpPr>
        <p:spPr>
          <a:xfrm>
            <a:off x="2498184" y="3912521"/>
            <a:ext cx="312906" cy="369332"/>
          </a:xfrm>
          <a:prstGeom prst="rect">
            <a:avLst/>
          </a:prstGeom>
          <a:noFill/>
        </p:spPr>
        <p:txBody>
          <a:bodyPr wrap="none" rtlCol="0">
            <a:spAutoFit/>
          </a:bodyPr>
          <a:lstStyle/>
          <a:p>
            <a:r>
              <a:rPr lang="en-US" dirty="0"/>
              <a:t>4</a:t>
            </a:r>
          </a:p>
        </p:txBody>
      </p:sp>
      <p:sp>
        <p:nvSpPr>
          <p:cNvPr id="10" name="TextBox 9">
            <a:extLst>
              <a:ext uri="{FF2B5EF4-FFF2-40B4-BE49-F238E27FC236}">
                <a16:creationId xmlns:a16="http://schemas.microsoft.com/office/drawing/2014/main" id="{CFA1A37A-DC0F-409D-BAA4-2FC15176BFCE}"/>
              </a:ext>
            </a:extLst>
          </p:cNvPr>
          <p:cNvSpPr txBox="1"/>
          <p:nvPr/>
        </p:nvSpPr>
        <p:spPr>
          <a:xfrm>
            <a:off x="2024719" y="3859578"/>
            <a:ext cx="312906" cy="369332"/>
          </a:xfrm>
          <a:prstGeom prst="rect">
            <a:avLst/>
          </a:prstGeom>
          <a:noFill/>
        </p:spPr>
        <p:txBody>
          <a:bodyPr wrap="none" rtlCol="0">
            <a:spAutoFit/>
          </a:bodyPr>
          <a:lstStyle/>
          <a:p>
            <a:r>
              <a:rPr lang="en-US" dirty="0"/>
              <a:t>5</a:t>
            </a:r>
          </a:p>
        </p:txBody>
      </p:sp>
      <p:sp>
        <p:nvSpPr>
          <p:cNvPr id="11" name="TextBox 10">
            <a:extLst>
              <a:ext uri="{FF2B5EF4-FFF2-40B4-BE49-F238E27FC236}">
                <a16:creationId xmlns:a16="http://schemas.microsoft.com/office/drawing/2014/main" id="{03441A6C-2D40-49E4-9367-0AA7DBAAD434}"/>
              </a:ext>
            </a:extLst>
          </p:cNvPr>
          <p:cNvSpPr txBox="1"/>
          <p:nvPr/>
        </p:nvSpPr>
        <p:spPr>
          <a:xfrm>
            <a:off x="1624768" y="1767254"/>
            <a:ext cx="312906" cy="369332"/>
          </a:xfrm>
          <a:prstGeom prst="rect">
            <a:avLst/>
          </a:prstGeom>
          <a:noFill/>
        </p:spPr>
        <p:txBody>
          <a:bodyPr wrap="none" rtlCol="0">
            <a:spAutoFit/>
          </a:bodyPr>
          <a:lstStyle/>
          <a:p>
            <a:r>
              <a:rPr lang="en-US" dirty="0"/>
              <a:t>6</a:t>
            </a:r>
          </a:p>
        </p:txBody>
      </p:sp>
      <p:sp>
        <p:nvSpPr>
          <p:cNvPr id="12" name="TextBox 11">
            <a:extLst>
              <a:ext uri="{FF2B5EF4-FFF2-40B4-BE49-F238E27FC236}">
                <a16:creationId xmlns:a16="http://schemas.microsoft.com/office/drawing/2014/main" id="{F9CAD0C2-9F25-4CE4-B762-94AA1C8D341C}"/>
              </a:ext>
            </a:extLst>
          </p:cNvPr>
          <p:cNvSpPr txBox="1"/>
          <p:nvPr/>
        </p:nvSpPr>
        <p:spPr>
          <a:xfrm>
            <a:off x="2387598" y="3582579"/>
            <a:ext cx="312906" cy="369332"/>
          </a:xfrm>
          <a:prstGeom prst="rect">
            <a:avLst/>
          </a:prstGeom>
          <a:noFill/>
        </p:spPr>
        <p:txBody>
          <a:bodyPr wrap="none" rtlCol="0">
            <a:spAutoFit/>
          </a:bodyPr>
          <a:lstStyle/>
          <a:p>
            <a:r>
              <a:rPr lang="en-US" dirty="0"/>
              <a:t>8</a:t>
            </a:r>
          </a:p>
        </p:txBody>
      </p:sp>
      <p:sp>
        <p:nvSpPr>
          <p:cNvPr id="13" name="TextBox 12">
            <a:extLst>
              <a:ext uri="{FF2B5EF4-FFF2-40B4-BE49-F238E27FC236}">
                <a16:creationId xmlns:a16="http://schemas.microsoft.com/office/drawing/2014/main" id="{EFF680B7-8F65-48FC-9720-9DE53B13B0ED}"/>
              </a:ext>
            </a:extLst>
          </p:cNvPr>
          <p:cNvSpPr txBox="1"/>
          <p:nvPr/>
        </p:nvSpPr>
        <p:spPr>
          <a:xfrm>
            <a:off x="2507753" y="4281853"/>
            <a:ext cx="312906" cy="369332"/>
          </a:xfrm>
          <a:prstGeom prst="rect">
            <a:avLst/>
          </a:prstGeom>
          <a:noFill/>
        </p:spPr>
        <p:txBody>
          <a:bodyPr wrap="none" rtlCol="0">
            <a:spAutoFit/>
          </a:bodyPr>
          <a:lstStyle/>
          <a:p>
            <a:r>
              <a:rPr lang="en-US" dirty="0"/>
              <a:t>9</a:t>
            </a:r>
          </a:p>
        </p:txBody>
      </p:sp>
    </p:spTree>
    <p:extLst>
      <p:ext uri="{BB962C8B-B14F-4D97-AF65-F5344CB8AC3E}">
        <p14:creationId xmlns:p14="http://schemas.microsoft.com/office/powerpoint/2010/main" val="37852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FBB199-D608-4E88-9F3C-9C4F7CC92CF3}"/>
              </a:ext>
            </a:extLst>
          </p:cNvPr>
          <p:cNvSpPr>
            <a:spLocks noGrp="1"/>
          </p:cNvSpPr>
          <p:nvPr>
            <p:ph type="title"/>
          </p:nvPr>
        </p:nvSpPr>
        <p:spPr>
          <a:xfrm>
            <a:off x="435362" y="93132"/>
            <a:ext cx="7539261" cy="1024978"/>
          </a:xfrm>
        </p:spPr>
        <p:txBody>
          <a:bodyPr>
            <a:normAutofit/>
          </a:bodyPr>
          <a:lstStyle/>
          <a:p>
            <a:r>
              <a:rPr lang="en-US" dirty="0"/>
              <a:t>Site Cleanup</a:t>
            </a:r>
            <a:br>
              <a:rPr lang="en-US" dirty="0"/>
            </a:br>
            <a:r>
              <a:rPr lang="en-US" sz="2400" dirty="0"/>
              <a:t>Regional/Telescoped Groundwater Model</a:t>
            </a:r>
          </a:p>
        </p:txBody>
      </p:sp>
      <p:sp>
        <p:nvSpPr>
          <p:cNvPr id="7" name="Content Placeholder 6"/>
          <p:cNvSpPr>
            <a:spLocks noGrp="1"/>
          </p:cNvSpPr>
          <p:nvPr>
            <p:ph idx="1"/>
          </p:nvPr>
        </p:nvSpPr>
        <p:spPr>
          <a:xfrm>
            <a:off x="738553" y="1507837"/>
            <a:ext cx="7561385" cy="2045260"/>
          </a:xfrm>
        </p:spPr>
        <p:txBody>
          <a:bodyPr>
            <a:noAutofit/>
          </a:bodyPr>
          <a:lstStyle/>
          <a:p>
            <a:pPr lvl="1">
              <a:spcAft>
                <a:spcPts val="300"/>
              </a:spcAft>
            </a:pPr>
            <a:r>
              <a:rPr lang="en-US" sz="1800" dirty="0"/>
              <a:t>No significant changes in pH for MNA alternative</a:t>
            </a:r>
          </a:p>
          <a:p>
            <a:pPr lvl="1">
              <a:spcAft>
                <a:spcPts val="300"/>
              </a:spcAft>
            </a:pPr>
            <a:r>
              <a:rPr lang="en-US" sz="1800" dirty="0"/>
              <a:t>No significant changes in pH for impermeable cap alternative </a:t>
            </a:r>
          </a:p>
          <a:p>
            <a:pPr lvl="1"/>
            <a:r>
              <a:rPr lang="en-US" sz="1800" dirty="0"/>
              <a:t>Significant improvement in pH over the 30-year modeling period for vegetative cap and excavation alternatives</a:t>
            </a:r>
          </a:p>
          <a:p>
            <a:pPr lvl="2"/>
            <a:r>
              <a:rPr lang="en-US" sz="1600" dirty="0"/>
              <a:t>Due to the relatively high costs for excavation/disposal of the tailings and the increased risk due to vehicular traffic, the installation of a vegetative cover was considered the more feasible alternative</a:t>
            </a:r>
          </a:p>
        </p:txBody>
      </p:sp>
      <p:sp>
        <p:nvSpPr>
          <p:cNvPr id="2" name="Slide Number Placeholder 1">
            <a:extLst>
              <a:ext uri="{FF2B5EF4-FFF2-40B4-BE49-F238E27FC236}">
                <a16:creationId xmlns:a16="http://schemas.microsoft.com/office/drawing/2014/main" id="{C4FD2EF5-B8F4-47BC-8D82-A16FF1923679}"/>
              </a:ext>
            </a:extLst>
          </p:cNvPr>
          <p:cNvSpPr>
            <a:spLocks noGrp="1"/>
          </p:cNvSpPr>
          <p:nvPr>
            <p:ph type="sldNum" sz="quarter" idx="12"/>
          </p:nvPr>
        </p:nvSpPr>
        <p:spPr/>
        <p:txBody>
          <a:bodyPr/>
          <a:lstStyle/>
          <a:p>
            <a:fld id="{2B94EDB2-D1AD-4CC8-9623-AFA2EAECC4EE}" type="slidenum">
              <a:rPr lang="en-GB" smtClean="0"/>
              <a:pPr/>
              <a:t>20</a:t>
            </a:fld>
            <a:endParaRPr lang="en-GB" dirty="0"/>
          </a:p>
        </p:txBody>
      </p:sp>
      <p:pic>
        <p:nvPicPr>
          <p:cNvPr id="5" name="Picture 4">
            <a:extLst>
              <a:ext uri="{FF2B5EF4-FFF2-40B4-BE49-F238E27FC236}">
                <a16:creationId xmlns:a16="http://schemas.microsoft.com/office/drawing/2014/main" id="{521CFBDF-6940-4EB6-8436-F0C4265088CF}"/>
              </a:ext>
            </a:extLst>
          </p:cNvPr>
          <p:cNvPicPr>
            <a:picLocks noChangeAspect="1"/>
          </p:cNvPicPr>
          <p:nvPr/>
        </p:nvPicPr>
        <p:blipFill>
          <a:blip r:embed="rId2"/>
          <a:stretch>
            <a:fillRect/>
          </a:stretch>
        </p:blipFill>
        <p:spPr>
          <a:xfrm>
            <a:off x="4532434" y="3657851"/>
            <a:ext cx="3930163" cy="2620108"/>
          </a:xfrm>
          <a:prstGeom prst="rect">
            <a:avLst/>
          </a:prstGeom>
        </p:spPr>
      </p:pic>
      <p:sp>
        <p:nvSpPr>
          <p:cNvPr id="9" name="Content Placeholder 6">
            <a:extLst>
              <a:ext uri="{FF2B5EF4-FFF2-40B4-BE49-F238E27FC236}">
                <a16:creationId xmlns:a16="http://schemas.microsoft.com/office/drawing/2014/main" id="{FC49AE11-B0F4-4434-8697-E0041F71F952}"/>
              </a:ext>
            </a:extLst>
          </p:cNvPr>
          <p:cNvSpPr txBox="1">
            <a:spLocks/>
          </p:cNvSpPr>
          <p:nvPr/>
        </p:nvSpPr>
        <p:spPr>
          <a:xfrm>
            <a:off x="738552" y="3547350"/>
            <a:ext cx="3631223" cy="2256059"/>
          </a:xfrm>
          <a:prstGeom prst="rect">
            <a:avLst/>
          </a:prstGeom>
        </p:spPr>
        <p:txBody>
          <a:bodyPr vert="horz" lIns="0" tIns="45720" rIns="0" bIns="45720" rtlCol="0">
            <a:noAutofit/>
          </a:bodyPr>
          <a:lstStyle>
            <a:lvl1pPr marL="0" indent="0" algn="l" defTabSz="685800" rtl="0" eaLnBrk="1" latinLnBrk="0" hangingPunct="1">
              <a:lnSpc>
                <a:spcPct val="100000"/>
              </a:lnSpc>
              <a:spcBef>
                <a:spcPts val="0"/>
              </a:spcBef>
              <a:spcAft>
                <a:spcPts val="600"/>
              </a:spcAft>
              <a:buClr>
                <a:schemeClr val="accent2"/>
              </a:buClr>
              <a:buFontTx/>
              <a:buNone/>
              <a:defRPr sz="2000" b="1" kern="1200">
                <a:solidFill>
                  <a:schemeClr val="tx2"/>
                </a:solidFill>
                <a:latin typeface="+mn-lt"/>
                <a:ea typeface="+mn-ea"/>
                <a:cs typeface="+mn-cs"/>
              </a:defRPr>
            </a:lvl1pPr>
            <a:lvl2pPr marL="266700" indent="-266700" algn="l" defTabSz="685800" rtl="0" eaLnBrk="1" latinLnBrk="0" hangingPunct="1">
              <a:lnSpc>
                <a:spcPct val="100000"/>
              </a:lnSpc>
              <a:spcBef>
                <a:spcPts val="0"/>
              </a:spcBef>
              <a:spcAft>
                <a:spcPts val="600"/>
              </a:spcAft>
              <a:buClr>
                <a:schemeClr val="tx2"/>
              </a:buClr>
              <a:buSzPct val="80000"/>
              <a:buFont typeface="Arial" panose="020B0604020202020204" pitchFamily="34" charset="0"/>
              <a:buChar char="►"/>
              <a:defRPr sz="2000" kern="1200">
                <a:solidFill>
                  <a:schemeClr val="tx1"/>
                </a:solidFill>
                <a:latin typeface="+mn-lt"/>
                <a:ea typeface="+mn-ea"/>
                <a:cs typeface="+mn-cs"/>
              </a:defRPr>
            </a:lvl2pPr>
            <a:lvl3pPr marL="542925" indent="-276225" algn="l" defTabSz="685800" rtl="0" eaLnBrk="1" latinLnBrk="0" hangingPunct="1">
              <a:lnSpc>
                <a:spcPct val="100000"/>
              </a:lnSpc>
              <a:spcBef>
                <a:spcPts val="0"/>
              </a:spcBef>
              <a:spcAft>
                <a:spcPts val="600"/>
              </a:spcAft>
              <a:buClr>
                <a:schemeClr val="accent3"/>
              </a:buClr>
              <a:buSzPct val="80000"/>
              <a:buFont typeface="Arial" panose="020B0604020202020204" pitchFamily="34" charset="0"/>
              <a:buChar char="►"/>
              <a:defRPr sz="1800" kern="1200">
                <a:solidFill>
                  <a:schemeClr val="tx1"/>
                </a:solidFill>
                <a:latin typeface="+mn-lt"/>
                <a:ea typeface="+mn-ea"/>
                <a:cs typeface="+mn-cs"/>
              </a:defRPr>
            </a:lvl3pPr>
            <a:lvl4pPr marL="809625" indent="-266700" algn="l" defTabSz="685800" rtl="0" eaLnBrk="1" latinLnBrk="0" hangingPunct="1">
              <a:lnSpc>
                <a:spcPct val="100000"/>
              </a:lnSpc>
              <a:spcBef>
                <a:spcPts val="0"/>
              </a:spcBef>
              <a:spcAft>
                <a:spcPts val="600"/>
              </a:spcAft>
              <a:buClr>
                <a:schemeClr val="accent2"/>
              </a:buClr>
              <a:buSzPct val="80000"/>
              <a:buFont typeface="Arial" panose="020B0604020202020204" pitchFamily="34" charset="0"/>
              <a:buChar char="►"/>
              <a:defRPr sz="1600" kern="1200">
                <a:solidFill>
                  <a:schemeClr val="tx1"/>
                </a:solidFill>
                <a:latin typeface="+mn-lt"/>
                <a:ea typeface="+mn-ea"/>
                <a:cs typeface="+mn-cs"/>
              </a:defRPr>
            </a:lvl4pPr>
            <a:lvl5pPr marL="809625" indent="-266700" algn="l" defTabSz="685800" rtl="0" eaLnBrk="1" latinLnBrk="0" hangingPunct="1">
              <a:lnSpc>
                <a:spcPct val="100000"/>
              </a:lnSpc>
              <a:spcBef>
                <a:spcPts val="0"/>
              </a:spcBef>
              <a:spcAft>
                <a:spcPts val="600"/>
              </a:spcAft>
              <a:buClr>
                <a:schemeClr val="bg2"/>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2"/>
            <a:r>
              <a:rPr lang="en-US" sz="1600" dirty="0"/>
              <a:t>Additional model runs performed to simulate buffering of the water in the MPP indicated some pH improvement, but not enough to overcome the ARD generated from the geology of and surrounding the MPP</a:t>
            </a:r>
          </a:p>
          <a:p>
            <a:pPr lvl="1"/>
            <a:endParaRPr lang="en-US" sz="1800" dirty="0"/>
          </a:p>
        </p:txBody>
      </p:sp>
    </p:spTree>
    <p:extLst>
      <p:ext uri="{BB962C8B-B14F-4D97-AF65-F5344CB8AC3E}">
        <p14:creationId xmlns:p14="http://schemas.microsoft.com/office/powerpoint/2010/main" val="224665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FBB199-D608-4E88-9F3C-9C4F7CC92CF3}"/>
              </a:ext>
            </a:extLst>
          </p:cNvPr>
          <p:cNvSpPr>
            <a:spLocks noGrp="1"/>
          </p:cNvSpPr>
          <p:nvPr>
            <p:ph type="title"/>
          </p:nvPr>
        </p:nvSpPr>
        <p:spPr>
          <a:xfrm>
            <a:off x="435362" y="93132"/>
            <a:ext cx="7539261" cy="1024978"/>
          </a:xfrm>
        </p:spPr>
        <p:txBody>
          <a:bodyPr>
            <a:normAutofit/>
          </a:bodyPr>
          <a:lstStyle/>
          <a:p>
            <a:r>
              <a:rPr lang="en-US" dirty="0"/>
              <a:t>Site Cleanup</a:t>
            </a:r>
            <a:br>
              <a:rPr lang="en-US" dirty="0"/>
            </a:br>
            <a:r>
              <a:rPr lang="en-US" sz="2400" dirty="0"/>
              <a:t>Regional/Telescoped Groundwater Model</a:t>
            </a:r>
          </a:p>
        </p:txBody>
      </p:sp>
      <p:sp>
        <p:nvSpPr>
          <p:cNvPr id="7" name="Content Placeholder 6"/>
          <p:cNvSpPr>
            <a:spLocks noGrp="1"/>
          </p:cNvSpPr>
          <p:nvPr>
            <p:ph idx="1"/>
          </p:nvPr>
        </p:nvSpPr>
        <p:spPr>
          <a:xfrm>
            <a:off x="435362" y="1351281"/>
            <a:ext cx="8251438" cy="407182"/>
          </a:xfrm>
        </p:spPr>
        <p:txBody>
          <a:bodyPr>
            <a:noAutofit/>
          </a:bodyPr>
          <a:lstStyle/>
          <a:p>
            <a:pPr lvl="1">
              <a:spcAft>
                <a:spcPts val="300"/>
              </a:spcAft>
            </a:pPr>
            <a:r>
              <a:rPr lang="en-US" sz="1800" dirty="0"/>
              <a:t>Vegetative Cover</a:t>
            </a:r>
          </a:p>
        </p:txBody>
      </p:sp>
      <p:sp>
        <p:nvSpPr>
          <p:cNvPr id="2" name="Slide Number Placeholder 1">
            <a:extLst>
              <a:ext uri="{FF2B5EF4-FFF2-40B4-BE49-F238E27FC236}">
                <a16:creationId xmlns:a16="http://schemas.microsoft.com/office/drawing/2014/main" id="{C4FD2EF5-B8F4-47BC-8D82-A16FF1923679}"/>
              </a:ext>
            </a:extLst>
          </p:cNvPr>
          <p:cNvSpPr>
            <a:spLocks noGrp="1"/>
          </p:cNvSpPr>
          <p:nvPr>
            <p:ph type="sldNum" sz="quarter" idx="12"/>
          </p:nvPr>
        </p:nvSpPr>
        <p:spPr/>
        <p:txBody>
          <a:bodyPr/>
          <a:lstStyle/>
          <a:p>
            <a:fld id="{2B94EDB2-D1AD-4CC8-9623-AFA2EAECC4EE}" type="slidenum">
              <a:rPr lang="en-GB" smtClean="0"/>
              <a:pPr/>
              <a:t>21</a:t>
            </a:fld>
            <a:endParaRPr lang="en-GB" dirty="0"/>
          </a:p>
        </p:txBody>
      </p:sp>
      <p:pic>
        <p:nvPicPr>
          <p:cNvPr id="5" name="Picture 4">
            <a:extLst>
              <a:ext uri="{FF2B5EF4-FFF2-40B4-BE49-F238E27FC236}">
                <a16:creationId xmlns:a16="http://schemas.microsoft.com/office/drawing/2014/main" id="{D032EE3A-B69C-4D4A-8D10-ADF3BA4BF1FC}"/>
              </a:ext>
            </a:extLst>
          </p:cNvPr>
          <p:cNvPicPr>
            <a:picLocks noChangeAspect="1"/>
          </p:cNvPicPr>
          <p:nvPr/>
        </p:nvPicPr>
        <p:blipFill>
          <a:blip r:embed="rId2"/>
          <a:stretch>
            <a:fillRect/>
          </a:stretch>
        </p:blipFill>
        <p:spPr>
          <a:xfrm>
            <a:off x="352707" y="2010639"/>
            <a:ext cx="8372579" cy="3495408"/>
          </a:xfrm>
          <a:prstGeom prst="rect">
            <a:avLst/>
          </a:prstGeom>
        </p:spPr>
      </p:pic>
    </p:spTree>
    <p:extLst>
      <p:ext uri="{BB962C8B-B14F-4D97-AF65-F5344CB8AC3E}">
        <p14:creationId xmlns:p14="http://schemas.microsoft.com/office/powerpoint/2010/main" val="51886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FBB199-D608-4E88-9F3C-9C4F7CC92CF3}"/>
              </a:ext>
            </a:extLst>
          </p:cNvPr>
          <p:cNvSpPr>
            <a:spLocks noGrp="1"/>
          </p:cNvSpPr>
          <p:nvPr>
            <p:ph type="title"/>
          </p:nvPr>
        </p:nvSpPr>
        <p:spPr>
          <a:xfrm>
            <a:off x="435362" y="93132"/>
            <a:ext cx="7539261" cy="1024978"/>
          </a:xfrm>
        </p:spPr>
        <p:txBody>
          <a:bodyPr/>
          <a:lstStyle/>
          <a:p>
            <a:r>
              <a:rPr lang="en-US" dirty="0"/>
              <a:t>Site Cleanup</a:t>
            </a:r>
            <a:br>
              <a:rPr lang="en-US" dirty="0"/>
            </a:br>
            <a:r>
              <a:rPr lang="en-US" sz="2400" dirty="0"/>
              <a:t>Groundwater Monitoring Program</a:t>
            </a:r>
          </a:p>
        </p:txBody>
      </p:sp>
      <p:sp>
        <p:nvSpPr>
          <p:cNvPr id="7" name="Content Placeholder 6"/>
          <p:cNvSpPr>
            <a:spLocks noGrp="1"/>
          </p:cNvSpPr>
          <p:nvPr>
            <p:ph idx="1"/>
          </p:nvPr>
        </p:nvSpPr>
        <p:spPr>
          <a:xfrm>
            <a:off x="435361" y="1351281"/>
            <a:ext cx="4558669" cy="5040727"/>
          </a:xfrm>
        </p:spPr>
        <p:txBody>
          <a:bodyPr>
            <a:noAutofit/>
          </a:bodyPr>
          <a:lstStyle/>
          <a:p>
            <a:pPr lvl="1"/>
            <a:r>
              <a:rPr lang="en-US" sz="1800" dirty="0"/>
              <a:t>Initiated in June 2015</a:t>
            </a:r>
          </a:p>
          <a:p>
            <a:pPr lvl="1">
              <a:spcAft>
                <a:spcPts val="300"/>
              </a:spcAft>
            </a:pPr>
            <a:r>
              <a:rPr lang="en-US" sz="1800" dirty="0"/>
              <a:t>Objectives</a:t>
            </a:r>
          </a:p>
          <a:p>
            <a:pPr lvl="2"/>
            <a:r>
              <a:rPr lang="en-US" sz="1600" dirty="0"/>
              <a:t>Monitor groundwater plume stability in impacted area</a:t>
            </a:r>
          </a:p>
          <a:p>
            <a:pPr lvl="2"/>
            <a:r>
              <a:rPr lang="en-US" sz="1600" dirty="0"/>
              <a:t>Monitor surface water concentrations trends over time</a:t>
            </a:r>
          </a:p>
          <a:p>
            <a:pPr lvl="2"/>
            <a:r>
              <a:rPr lang="en-US" sz="1600" dirty="0"/>
              <a:t>Monitor effectiveness of treatments systems installed as part of Non-Time Critical Removal Action (NTCRA)</a:t>
            </a:r>
          </a:p>
          <a:p>
            <a:pPr lvl="1"/>
            <a:r>
              <a:rPr lang="en-US" sz="1800" dirty="0"/>
              <a:t>Term</a:t>
            </a:r>
          </a:p>
          <a:p>
            <a:pPr lvl="2"/>
            <a:r>
              <a:rPr lang="en-US" sz="1600" dirty="0"/>
              <a:t>Conduct trend analysis on each monitoring point following completion of baseline sampling</a:t>
            </a:r>
          </a:p>
          <a:p>
            <a:pPr lvl="2"/>
            <a:r>
              <a:rPr lang="en-US" sz="1600" dirty="0"/>
              <a:t>Once trend analysis shows metals concentrations are stable or deceasing, monitoring will be terminated</a:t>
            </a:r>
            <a:endParaRPr lang="en-US" sz="1800" dirty="0"/>
          </a:p>
        </p:txBody>
      </p:sp>
      <p:sp>
        <p:nvSpPr>
          <p:cNvPr id="2" name="Slide Number Placeholder 1">
            <a:extLst>
              <a:ext uri="{FF2B5EF4-FFF2-40B4-BE49-F238E27FC236}">
                <a16:creationId xmlns:a16="http://schemas.microsoft.com/office/drawing/2014/main" id="{C4FD2EF5-B8F4-47BC-8D82-A16FF1923679}"/>
              </a:ext>
            </a:extLst>
          </p:cNvPr>
          <p:cNvSpPr>
            <a:spLocks noGrp="1"/>
          </p:cNvSpPr>
          <p:nvPr>
            <p:ph type="sldNum" sz="quarter" idx="12"/>
          </p:nvPr>
        </p:nvSpPr>
        <p:spPr/>
        <p:txBody>
          <a:bodyPr/>
          <a:lstStyle/>
          <a:p>
            <a:fld id="{2B94EDB2-D1AD-4CC8-9623-AFA2EAECC4EE}" type="slidenum">
              <a:rPr lang="en-GB" smtClean="0"/>
              <a:pPr/>
              <a:t>22</a:t>
            </a:fld>
            <a:endParaRPr lang="en-GB" dirty="0"/>
          </a:p>
        </p:txBody>
      </p:sp>
      <p:pic>
        <p:nvPicPr>
          <p:cNvPr id="5" name="Picture 4">
            <a:extLst>
              <a:ext uri="{FF2B5EF4-FFF2-40B4-BE49-F238E27FC236}">
                <a16:creationId xmlns:a16="http://schemas.microsoft.com/office/drawing/2014/main" id="{EEB1B2DA-A583-4872-9AD1-0FE5FB8EFED7}"/>
              </a:ext>
            </a:extLst>
          </p:cNvPr>
          <p:cNvPicPr>
            <a:picLocks noChangeAspect="1"/>
          </p:cNvPicPr>
          <p:nvPr/>
        </p:nvPicPr>
        <p:blipFill>
          <a:blip r:embed="rId2"/>
          <a:stretch>
            <a:fillRect/>
          </a:stretch>
        </p:blipFill>
        <p:spPr>
          <a:xfrm>
            <a:off x="5446223" y="1267595"/>
            <a:ext cx="3309040" cy="5185959"/>
          </a:xfrm>
          <a:prstGeom prst="rect">
            <a:avLst/>
          </a:prstGeom>
        </p:spPr>
      </p:pic>
    </p:spTree>
    <p:extLst>
      <p:ext uri="{BB962C8B-B14F-4D97-AF65-F5344CB8AC3E}">
        <p14:creationId xmlns:p14="http://schemas.microsoft.com/office/powerpoint/2010/main" val="297765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FBB199-D608-4E88-9F3C-9C4F7CC92CF3}"/>
              </a:ext>
            </a:extLst>
          </p:cNvPr>
          <p:cNvSpPr>
            <a:spLocks noGrp="1"/>
          </p:cNvSpPr>
          <p:nvPr>
            <p:ph type="title"/>
          </p:nvPr>
        </p:nvSpPr>
        <p:spPr>
          <a:xfrm>
            <a:off x="435362" y="93132"/>
            <a:ext cx="7539261" cy="1024978"/>
          </a:xfrm>
        </p:spPr>
        <p:txBody>
          <a:bodyPr/>
          <a:lstStyle/>
          <a:p>
            <a:r>
              <a:rPr lang="en-US" dirty="0"/>
              <a:t>Site Cleanup</a:t>
            </a:r>
            <a:br>
              <a:rPr lang="en-US" dirty="0"/>
            </a:br>
            <a:r>
              <a:rPr lang="en-US" sz="2400" dirty="0"/>
              <a:t>Groundwater Monitoring Program</a:t>
            </a:r>
          </a:p>
        </p:txBody>
      </p:sp>
      <p:sp>
        <p:nvSpPr>
          <p:cNvPr id="7" name="Content Placeholder 6"/>
          <p:cNvSpPr>
            <a:spLocks noGrp="1"/>
          </p:cNvSpPr>
          <p:nvPr>
            <p:ph idx="1"/>
          </p:nvPr>
        </p:nvSpPr>
        <p:spPr>
          <a:xfrm>
            <a:off x="435362" y="1351281"/>
            <a:ext cx="8251438" cy="5040727"/>
          </a:xfrm>
        </p:spPr>
        <p:txBody>
          <a:bodyPr>
            <a:noAutofit/>
          </a:bodyPr>
          <a:lstStyle/>
          <a:p>
            <a:pPr lvl="1"/>
            <a:r>
              <a:rPr lang="en-US" sz="1800" dirty="0"/>
              <a:t>Locations monitored in the program</a:t>
            </a:r>
          </a:p>
          <a:p>
            <a:pPr lvl="2"/>
            <a:r>
              <a:rPr lang="en-US" sz="1600" dirty="0"/>
              <a:t>Bounding wells (defines the extent of groundwater impacted by AMD)</a:t>
            </a:r>
          </a:p>
          <a:p>
            <a:pPr lvl="3"/>
            <a:r>
              <a:rPr lang="en-US" sz="1400" dirty="0"/>
              <a:t>7 overburden monitoring wells and 6 bedrock monitoring wells</a:t>
            </a:r>
          </a:p>
          <a:p>
            <a:pPr lvl="3"/>
            <a:r>
              <a:rPr lang="en-US" sz="1400" dirty="0"/>
              <a:t>8 private water supply wells</a:t>
            </a:r>
          </a:p>
          <a:p>
            <a:pPr lvl="2"/>
            <a:r>
              <a:rPr lang="en-US" sz="1600" dirty="0"/>
              <a:t>Interior wells (within area of AMD-impacted groundwater)</a:t>
            </a:r>
          </a:p>
          <a:p>
            <a:pPr lvl="3"/>
            <a:r>
              <a:rPr lang="en-US" sz="1400" dirty="0"/>
              <a:t>9 overburden monitoring wells and 5 bedrock monitoring wells</a:t>
            </a:r>
          </a:p>
          <a:p>
            <a:pPr lvl="3"/>
            <a:r>
              <a:rPr lang="en-US" sz="1400" dirty="0"/>
              <a:t>40 private water supply wells</a:t>
            </a:r>
          </a:p>
          <a:p>
            <a:pPr lvl="2"/>
            <a:r>
              <a:rPr lang="en-US" sz="1600" dirty="0"/>
              <a:t>Surface water locations</a:t>
            </a:r>
          </a:p>
          <a:p>
            <a:pPr lvl="3"/>
            <a:r>
              <a:rPr lang="en-US" sz="1400" dirty="0"/>
              <a:t>Headwaters of West Tributary, East Tributary, and Allison Creek Tributary</a:t>
            </a:r>
          </a:p>
          <a:p>
            <a:pPr lvl="3">
              <a:spcAft>
                <a:spcPts val="1200"/>
              </a:spcAft>
            </a:pPr>
            <a:r>
              <a:rPr lang="en-US" sz="1400" dirty="0"/>
              <a:t>MPP</a:t>
            </a:r>
          </a:p>
          <a:p>
            <a:pPr lvl="1">
              <a:spcAft>
                <a:spcPts val="300"/>
              </a:spcAft>
            </a:pPr>
            <a:r>
              <a:rPr lang="en-US" sz="1800" dirty="0"/>
              <a:t>Baseline Sampling</a:t>
            </a:r>
          </a:p>
          <a:p>
            <a:pPr lvl="2"/>
            <a:r>
              <a:rPr lang="en-US" sz="1600" dirty="0"/>
              <a:t>All wells and surface water locations</a:t>
            </a:r>
          </a:p>
          <a:p>
            <a:pPr lvl="2"/>
            <a:r>
              <a:rPr lang="en-US" sz="1600" dirty="0"/>
              <a:t>Quarterly for two years</a:t>
            </a:r>
          </a:p>
          <a:p>
            <a:pPr lvl="2"/>
            <a:r>
              <a:rPr lang="en-US" sz="1600" dirty="0"/>
              <a:t>Baseline completed in first quarter of 2017</a:t>
            </a:r>
          </a:p>
          <a:p>
            <a:pPr lvl="1"/>
            <a:endParaRPr lang="en-US" sz="1800" dirty="0"/>
          </a:p>
          <a:p>
            <a:pPr lvl="1"/>
            <a:endParaRPr lang="en-US" sz="1800" dirty="0"/>
          </a:p>
        </p:txBody>
      </p:sp>
      <p:sp>
        <p:nvSpPr>
          <p:cNvPr id="2" name="Slide Number Placeholder 1">
            <a:extLst>
              <a:ext uri="{FF2B5EF4-FFF2-40B4-BE49-F238E27FC236}">
                <a16:creationId xmlns:a16="http://schemas.microsoft.com/office/drawing/2014/main" id="{C4FD2EF5-B8F4-47BC-8D82-A16FF1923679}"/>
              </a:ext>
            </a:extLst>
          </p:cNvPr>
          <p:cNvSpPr>
            <a:spLocks noGrp="1"/>
          </p:cNvSpPr>
          <p:nvPr>
            <p:ph type="sldNum" sz="quarter" idx="12"/>
          </p:nvPr>
        </p:nvSpPr>
        <p:spPr/>
        <p:txBody>
          <a:bodyPr/>
          <a:lstStyle/>
          <a:p>
            <a:fld id="{2B94EDB2-D1AD-4CC8-9623-AFA2EAECC4EE}" type="slidenum">
              <a:rPr lang="en-GB" smtClean="0"/>
              <a:pPr/>
              <a:t>23</a:t>
            </a:fld>
            <a:endParaRPr lang="en-GB" dirty="0"/>
          </a:p>
        </p:txBody>
      </p:sp>
    </p:spTree>
    <p:extLst>
      <p:ext uri="{BB962C8B-B14F-4D97-AF65-F5344CB8AC3E}">
        <p14:creationId xmlns:p14="http://schemas.microsoft.com/office/powerpoint/2010/main" val="166374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FBB199-D608-4E88-9F3C-9C4F7CC92CF3}"/>
              </a:ext>
            </a:extLst>
          </p:cNvPr>
          <p:cNvSpPr>
            <a:spLocks noGrp="1"/>
          </p:cNvSpPr>
          <p:nvPr>
            <p:ph type="title"/>
          </p:nvPr>
        </p:nvSpPr>
        <p:spPr>
          <a:xfrm>
            <a:off x="435362" y="93132"/>
            <a:ext cx="7539261" cy="1024978"/>
          </a:xfrm>
        </p:spPr>
        <p:txBody>
          <a:bodyPr/>
          <a:lstStyle/>
          <a:p>
            <a:r>
              <a:rPr lang="en-US" dirty="0"/>
              <a:t>Site Cleanup</a:t>
            </a:r>
            <a:br>
              <a:rPr lang="en-US" dirty="0"/>
            </a:br>
            <a:r>
              <a:rPr lang="en-US" sz="2400" dirty="0"/>
              <a:t>Groundwater Monitoring Program</a:t>
            </a:r>
          </a:p>
        </p:txBody>
      </p:sp>
      <p:sp>
        <p:nvSpPr>
          <p:cNvPr id="7" name="Content Placeholder 6"/>
          <p:cNvSpPr>
            <a:spLocks noGrp="1"/>
          </p:cNvSpPr>
          <p:nvPr>
            <p:ph idx="1"/>
          </p:nvPr>
        </p:nvSpPr>
        <p:spPr>
          <a:xfrm>
            <a:off x="435362" y="1351281"/>
            <a:ext cx="8251438" cy="5040727"/>
          </a:xfrm>
        </p:spPr>
        <p:txBody>
          <a:bodyPr>
            <a:noAutofit/>
          </a:bodyPr>
          <a:lstStyle/>
          <a:p>
            <a:pPr lvl="1"/>
            <a:r>
              <a:rPr lang="en-US" sz="1800" dirty="0"/>
              <a:t>Subsequent Sampling</a:t>
            </a:r>
          </a:p>
          <a:p>
            <a:pPr lvl="2"/>
            <a:r>
              <a:rPr lang="en-US" sz="1600" dirty="0"/>
              <a:t>Bounding monitoring wells, bounding private wells, interior monitoring wells, and interior private wells with metals concentrations below the Remedial Goals (RG) sampled annually</a:t>
            </a:r>
          </a:p>
          <a:p>
            <a:pPr lvl="2">
              <a:spcAft>
                <a:spcPts val="1200"/>
              </a:spcAft>
            </a:pPr>
            <a:r>
              <a:rPr lang="en-US" sz="1600" dirty="0"/>
              <a:t>Interior wells with metals concentrations above the RG sampled semi-annually</a:t>
            </a:r>
          </a:p>
          <a:p>
            <a:pPr lvl="1"/>
            <a:r>
              <a:rPr lang="en-US" sz="1800" dirty="0"/>
              <a:t>Problems encountered due to lack of access</a:t>
            </a:r>
          </a:p>
          <a:p>
            <a:pPr lvl="2"/>
            <a:r>
              <a:rPr lang="en-US" sz="1600" dirty="0"/>
              <a:t>15 private wells (3 bounding and 12 interior) could not be sampled due to lack of access from owner</a:t>
            </a:r>
          </a:p>
          <a:p>
            <a:pPr lvl="2"/>
            <a:r>
              <a:rPr lang="en-US" sz="1600" dirty="0"/>
              <a:t>Access obtained for 13 of the 15 wells in second/third quarters of 2017</a:t>
            </a:r>
          </a:p>
          <a:p>
            <a:pPr lvl="3"/>
            <a:r>
              <a:rPr lang="en-US" sz="1400" dirty="0"/>
              <a:t>Wells will be sampled quarterly for two years unless otherwise abandoned</a:t>
            </a:r>
          </a:p>
          <a:p>
            <a:pPr lvl="3"/>
            <a:r>
              <a:rPr lang="en-US" sz="1400" dirty="0"/>
              <a:t>Remaining two wells will not be sampled due to continued lack of access from property owners</a:t>
            </a:r>
          </a:p>
        </p:txBody>
      </p:sp>
      <p:sp>
        <p:nvSpPr>
          <p:cNvPr id="2" name="Slide Number Placeholder 1">
            <a:extLst>
              <a:ext uri="{FF2B5EF4-FFF2-40B4-BE49-F238E27FC236}">
                <a16:creationId xmlns:a16="http://schemas.microsoft.com/office/drawing/2014/main" id="{C4FD2EF5-B8F4-47BC-8D82-A16FF1923679}"/>
              </a:ext>
            </a:extLst>
          </p:cNvPr>
          <p:cNvSpPr>
            <a:spLocks noGrp="1"/>
          </p:cNvSpPr>
          <p:nvPr>
            <p:ph type="sldNum" sz="quarter" idx="12"/>
          </p:nvPr>
        </p:nvSpPr>
        <p:spPr/>
        <p:txBody>
          <a:bodyPr/>
          <a:lstStyle/>
          <a:p>
            <a:fld id="{2B94EDB2-D1AD-4CC8-9623-AFA2EAECC4EE}" type="slidenum">
              <a:rPr lang="en-GB" smtClean="0"/>
              <a:pPr/>
              <a:t>24</a:t>
            </a:fld>
            <a:endParaRPr lang="en-GB" dirty="0"/>
          </a:p>
        </p:txBody>
      </p:sp>
    </p:spTree>
    <p:extLst>
      <p:ext uri="{BB962C8B-B14F-4D97-AF65-F5344CB8AC3E}">
        <p14:creationId xmlns:p14="http://schemas.microsoft.com/office/powerpoint/2010/main" val="377701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FBB199-D608-4E88-9F3C-9C4F7CC92CF3}"/>
              </a:ext>
            </a:extLst>
          </p:cNvPr>
          <p:cNvSpPr>
            <a:spLocks noGrp="1"/>
          </p:cNvSpPr>
          <p:nvPr>
            <p:ph type="title"/>
          </p:nvPr>
        </p:nvSpPr>
        <p:spPr>
          <a:xfrm>
            <a:off x="435362" y="93132"/>
            <a:ext cx="7539261" cy="1024978"/>
          </a:xfrm>
        </p:spPr>
        <p:txBody>
          <a:bodyPr/>
          <a:lstStyle/>
          <a:p>
            <a:r>
              <a:rPr lang="en-US" dirty="0"/>
              <a:t>Site Cleanup</a:t>
            </a:r>
            <a:br>
              <a:rPr lang="en-US" dirty="0"/>
            </a:br>
            <a:r>
              <a:rPr lang="en-US" sz="2400" dirty="0"/>
              <a:t>Groundwater Monitoring Program</a:t>
            </a:r>
          </a:p>
        </p:txBody>
      </p:sp>
      <p:sp>
        <p:nvSpPr>
          <p:cNvPr id="7" name="Content Placeholder 6"/>
          <p:cNvSpPr>
            <a:spLocks noGrp="1"/>
          </p:cNvSpPr>
          <p:nvPr>
            <p:ph idx="1"/>
          </p:nvPr>
        </p:nvSpPr>
        <p:spPr>
          <a:xfrm>
            <a:off x="435362" y="1351281"/>
            <a:ext cx="8251438" cy="3071209"/>
          </a:xfrm>
        </p:spPr>
        <p:txBody>
          <a:bodyPr>
            <a:noAutofit/>
          </a:bodyPr>
          <a:lstStyle/>
          <a:p>
            <a:pPr lvl="1"/>
            <a:r>
              <a:rPr lang="en-US" sz="1800" dirty="0"/>
              <a:t>Trend Analyses</a:t>
            </a:r>
          </a:p>
          <a:p>
            <a:pPr lvl="2"/>
            <a:r>
              <a:rPr lang="en-US" sz="1600" dirty="0"/>
              <a:t>Bounding Wells</a:t>
            </a:r>
          </a:p>
          <a:p>
            <a:pPr lvl="3"/>
            <a:r>
              <a:rPr lang="en-US" sz="1400" dirty="0"/>
              <a:t>Decreasing cobalt concentrations in overburden, bedrock, and private wells</a:t>
            </a:r>
          </a:p>
          <a:p>
            <a:pPr lvl="3"/>
            <a:r>
              <a:rPr lang="en-US" sz="1400" dirty="0"/>
              <a:t>Decreasing manganese concentrations overburden wells</a:t>
            </a:r>
          </a:p>
          <a:p>
            <a:pPr lvl="3"/>
            <a:r>
              <a:rPr lang="en-US" sz="1400" dirty="0"/>
              <a:t>Decreasing manganese concentrations in over half of bedrock and private wells</a:t>
            </a:r>
          </a:p>
          <a:p>
            <a:pPr lvl="3"/>
            <a:r>
              <a:rPr lang="en-US" sz="1400" dirty="0"/>
              <a:t>Wells with increasing manganese concentrations have relatively neutral pH (not indicative of AMD), are significantly below RG for manganese and in many cases, below the secondary maximum contaminant level (SMCL) for manganese</a:t>
            </a:r>
          </a:p>
          <a:p>
            <a:pPr lvl="2"/>
            <a:r>
              <a:rPr lang="en-US" sz="1600" dirty="0"/>
              <a:t>Interior Wells</a:t>
            </a:r>
          </a:p>
          <a:p>
            <a:pPr lvl="3"/>
            <a:r>
              <a:rPr lang="en-US" sz="1400" dirty="0"/>
              <a:t>Generally decreasing trends for cobalt except where evidence of AMD-impacts noted</a:t>
            </a:r>
          </a:p>
          <a:p>
            <a:pPr lvl="3"/>
            <a:r>
              <a:rPr lang="en-US" sz="1400" dirty="0"/>
              <a:t>Generally decreasing trends for manganese</a:t>
            </a:r>
          </a:p>
        </p:txBody>
      </p:sp>
      <p:sp>
        <p:nvSpPr>
          <p:cNvPr id="2" name="Slide Number Placeholder 1">
            <a:extLst>
              <a:ext uri="{FF2B5EF4-FFF2-40B4-BE49-F238E27FC236}">
                <a16:creationId xmlns:a16="http://schemas.microsoft.com/office/drawing/2014/main" id="{C4FD2EF5-B8F4-47BC-8D82-A16FF1923679}"/>
              </a:ext>
            </a:extLst>
          </p:cNvPr>
          <p:cNvSpPr>
            <a:spLocks noGrp="1"/>
          </p:cNvSpPr>
          <p:nvPr>
            <p:ph type="sldNum" sz="quarter" idx="12"/>
          </p:nvPr>
        </p:nvSpPr>
        <p:spPr/>
        <p:txBody>
          <a:bodyPr/>
          <a:lstStyle/>
          <a:p>
            <a:fld id="{2B94EDB2-D1AD-4CC8-9623-AFA2EAECC4EE}" type="slidenum">
              <a:rPr lang="en-GB" smtClean="0"/>
              <a:pPr/>
              <a:t>25</a:t>
            </a:fld>
            <a:endParaRPr lang="en-GB" dirty="0"/>
          </a:p>
        </p:txBody>
      </p:sp>
      <p:pic>
        <p:nvPicPr>
          <p:cNvPr id="5" name="Picture 4">
            <a:extLst>
              <a:ext uri="{FF2B5EF4-FFF2-40B4-BE49-F238E27FC236}">
                <a16:creationId xmlns:a16="http://schemas.microsoft.com/office/drawing/2014/main" id="{CF0E79D6-AFE1-4959-B869-2BF54133F7E6}"/>
              </a:ext>
            </a:extLst>
          </p:cNvPr>
          <p:cNvPicPr>
            <a:picLocks noChangeAspect="1"/>
          </p:cNvPicPr>
          <p:nvPr/>
        </p:nvPicPr>
        <p:blipFill>
          <a:blip r:embed="rId2"/>
          <a:stretch>
            <a:fillRect/>
          </a:stretch>
        </p:blipFill>
        <p:spPr>
          <a:xfrm>
            <a:off x="1204547" y="4534194"/>
            <a:ext cx="3130062" cy="1900895"/>
          </a:xfrm>
          <a:prstGeom prst="rect">
            <a:avLst/>
          </a:prstGeom>
        </p:spPr>
      </p:pic>
      <p:pic>
        <p:nvPicPr>
          <p:cNvPr id="8" name="Picture 7">
            <a:extLst>
              <a:ext uri="{FF2B5EF4-FFF2-40B4-BE49-F238E27FC236}">
                <a16:creationId xmlns:a16="http://schemas.microsoft.com/office/drawing/2014/main" id="{2C9074F6-1624-4E80-91B4-06B2C8B6A1A4}"/>
              </a:ext>
            </a:extLst>
          </p:cNvPr>
          <p:cNvPicPr>
            <a:picLocks noChangeAspect="1"/>
          </p:cNvPicPr>
          <p:nvPr/>
        </p:nvPicPr>
        <p:blipFill>
          <a:blip r:embed="rId3"/>
          <a:stretch>
            <a:fillRect/>
          </a:stretch>
        </p:blipFill>
        <p:spPr>
          <a:xfrm>
            <a:off x="4809656" y="4547517"/>
            <a:ext cx="3164967" cy="1900895"/>
          </a:xfrm>
          <a:prstGeom prst="rect">
            <a:avLst/>
          </a:prstGeom>
        </p:spPr>
      </p:pic>
    </p:spTree>
    <p:extLst>
      <p:ext uri="{BB962C8B-B14F-4D97-AF65-F5344CB8AC3E}">
        <p14:creationId xmlns:p14="http://schemas.microsoft.com/office/powerpoint/2010/main" val="306242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102B93-7464-427C-B669-5C435C056482}"/>
              </a:ext>
            </a:extLst>
          </p:cNvPr>
          <p:cNvSpPr>
            <a:spLocks noGrp="1"/>
          </p:cNvSpPr>
          <p:nvPr>
            <p:ph type="sldNum" sz="quarter" idx="12"/>
          </p:nvPr>
        </p:nvSpPr>
        <p:spPr/>
        <p:txBody>
          <a:bodyPr/>
          <a:lstStyle/>
          <a:p>
            <a:fld id="{2B94EDB2-D1AD-4CC8-9623-AFA2EAECC4EE}" type="slidenum">
              <a:rPr lang="en-GB" smtClean="0"/>
              <a:pPr/>
              <a:t>3</a:t>
            </a:fld>
            <a:endParaRPr lang="en-GB" dirty="0"/>
          </a:p>
        </p:txBody>
      </p:sp>
      <p:sp>
        <p:nvSpPr>
          <p:cNvPr id="3" name="Content Placeholder 2">
            <a:extLst>
              <a:ext uri="{FF2B5EF4-FFF2-40B4-BE49-F238E27FC236}">
                <a16:creationId xmlns:a16="http://schemas.microsoft.com/office/drawing/2014/main" id="{B2B0DA59-B056-4300-AD75-33FFB8AFE143}"/>
              </a:ext>
            </a:extLst>
          </p:cNvPr>
          <p:cNvSpPr>
            <a:spLocks noGrp="1"/>
          </p:cNvSpPr>
          <p:nvPr>
            <p:ph idx="1"/>
          </p:nvPr>
        </p:nvSpPr>
        <p:spPr>
          <a:xfrm>
            <a:off x="435600" y="1248509"/>
            <a:ext cx="4663450" cy="5051340"/>
          </a:xfrm>
        </p:spPr>
        <p:txBody>
          <a:bodyPr>
            <a:noAutofit/>
          </a:bodyPr>
          <a:lstStyle/>
          <a:p>
            <a:pPr lvl="1"/>
            <a:r>
              <a:rPr lang="en-US" dirty="0"/>
              <a:t>RI Environmental Sampling</a:t>
            </a:r>
          </a:p>
          <a:p>
            <a:pPr lvl="2"/>
            <a:r>
              <a:rPr lang="en-US" dirty="0"/>
              <a:t>surface soil samples</a:t>
            </a:r>
          </a:p>
          <a:p>
            <a:pPr lvl="2"/>
            <a:r>
              <a:rPr lang="en-US" dirty="0"/>
              <a:t>surface water samples</a:t>
            </a:r>
          </a:p>
          <a:p>
            <a:pPr lvl="2"/>
            <a:r>
              <a:rPr lang="en-US" dirty="0"/>
              <a:t>sediment samples</a:t>
            </a:r>
          </a:p>
          <a:p>
            <a:pPr lvl="2"/>
            <a:r>
              <a:rPr lang="en-US" dirty="0"/>
              <a:t>monitoring wells/piezometers</a:t>
            </a:r>
          </a:p>
          <a:p>
            <a:pPr lvl="2"/>
            <a:r>
              <a:rPr lang="en-US" dirty="0"/>
              <a:t>residential well samples</a:t>
            </a:r>
          </a:p>
          <a:p>
            <a:pPr lvl="2">
              <a:spcAft>
                <a:spcPts val="800"/>
              </a:spcAft>
            </a:pPr>
            <a:r>
              <a:rPr lang="en-US" dirty="0"/>
              <a:t>ecological samples</a:t>
            </a:r>
          </a:p>
          <a:p>
            <a:pPr lvl="1"/>
            <a:r>
              <a:rPr lang="en-US" dirty="0"/>
              <a:t>Post-RI Environmental Sampling</a:t>
            </a:r>
          </a:p>
          <a:p>
            <a:pPr lvl="2"/>
            <a:r>
              <a:rPr lang="en-US" dirty="0"/>
              <a:t>surface and subsurface soil samples</a:t>
            </a:r>
          </a:p>
          <a:p>
            <a:pPr lvl="2"/>
            <a:r>
              <a:rPr lang="en-US" dirty="0"/>
              <a:t>test pits</a:t>
            </a:r>
          </a:p>
          <a:p>
            <a:pPr lvl="2"/>
            <a:r>
              <a:rPr lang="en-US" dirty="0"/>
              <a:t>whole rock samples</a:t>
            </a:r>
          </a:p>
          <a:p>
            <a:pPr lvl="2"/>
            <a:r>
              <a:rPr lang="en-US" dirty="0"/>
              <a:t>monitoring wells/piezometers</a:t>
            </a:r>
          </a:p>
          <a:p>
            <a:pPr lvl="2"/>
            <a:r>
              <a:rPr lang="en-US" dirty="0"/>
              <a:t>residential well samples</a:t>
            </a:r>
          </a:p>
          <a:p>
            <a:pPr lvl="2"/>
            <a:r>
              <a:rPr lang="en-US" dirty="0"/>
              <a:t>groundwater sampling events</a:t>
            </a:r>
          </a:p>
        </p:txBody>
      </p:sp>
      <p:sp>
        <p:nvSpPr>
          <p:cNvPr id="2" name="Title 1">
            <a:extLst>
              <a:ext uri="{FF2B5EF4-FFF2-40B4-BE49-F238E27FC236}">
                <a16:creationId xmlns:a16="http://schemas.microsoft.com/office/drawing/2014/main" id="{F82479D0-7F8F-4AD3-A558-9B8DE5DD5DBE}"/>
              </a:ext>
            </a:extLst>
          </p:cNvPr>
          <p:cNvSpPr>
            <a:spLocks noGrp="1"/>
          </p:cNvSpPr>
          <p:nvPr>
            <p:ph type="title"/>
          </p:nvPr>
        </p:nvSpPr>
        <p:spPr/>
        <p:txBody>
          <a:bodyPr/>
          <a:lstStyle/>
          <a:p>
            <a:r>
              <a:rPr lang="en-US" dirty="0"/>
              <a:t>Site Cleanup</a:t>
            </a:r>
            <a:br>
              <a:rPr lang="en-US" dirty="0"/>
            </a:br>
            <a:r>
              <a:rPr lang="en-US" sz="2400" dirty="0"/>
              <a:t>Remedial Investigation Summary</a:t>
            </a:r>
          </a:p>
        </p:txBody>
      </p:sp>
      <p:pic>
        <p:nvPicPr>
          <p:cNvPr id="9" name="Picture 8">
            <a:extLst>
              <a:ext uri="{FF2B5EF4-FFF2-40B4-BE49-F238E27FC236}">
                <a16:creationId xmlns:a16="http://schemas.microsoft.com/office/drawing/2014/main" id="{161B1584-926C-4BB8-A2A1-C9F009612705}"/>
              </a:ext>
            </a:extLst>
          </p:cNvPr>
          <p:cNvPicPr>
            <a:picLocks noChangeAspect="1"/>
          </p:cNvPicPr>
          <p:nvPr/>
        </p:nvPicPr>
        <p:blipFill>
          <a:blip r:embed="rId2"/>
          <a:stretch>
            <a:fillRect/>
          </a:stretch>
        </p:blipFill>
        <p:spPr>
          <a:xfrm>
            <a:off x="5433813" y="1393741"/>
            <a:ext cx="3270738" cy="4906107"/>
          </a:xfrm>
          <a:prstGeom prst="rect">
            <a:avLst/>
          </a:prstGeom>
        </p:spPr>
      </p:pic>
    </p:spTree>
    <p:extLst>
      <p:ext uri="{BB962C8B-B14F-4D97-AF65-F5344CB8AC3E}">
        <p14:creationId xmlns:p14="http://schemas.microsoft.com/office/powerpoint/2010/main" val="71072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102B93-7464-427C-B669-5C435C056482}"/>
              </a:ext>
            </a:extLst>
          </p:cNvPr>
          <p:cNvSpPr>
            <a:spLocks noGrp="1"/>
          </p:cNvSpPr>
          <p:nvPr>
            <p:ph type="sldNum" sz="quarter" idx="12"/>
          </p:nvPr>
        </p:nvSpPr>
        <p:spPr/>
        <p:txBody>
          <a:bodyPr/>
          <a:lstStyle/>
          <a:p>
            <a:fld id="{2B94EDB2-D1AD-4CC8-9623-AFA2EAECC4EE}" type="slidenum">
              <a:rPr lang="en-GB" smtClean="0"/>
              <a:pPr/>
              <a:t>4</a:t>
            </a:fld>
            <a:endParaRPr lang="en-GB" dirty="0"/>
          </a:p>
        </p:txBody>
      </p:sp>
      <p:sp>
        <p:nvSpPr>
          <p:cNvPr id="3" name="Content Placeholder 2">
            <a:extLst>
              <a:ext uri="{FF2B5EF4-FFF2-40B4-BE49-F238E27FC236}">
                <a16:creationId xmlns:a16="http://schemas.microsoft.com/office/drawing/2014/main" id="{B2B0DA59-B056-4300-AD75-33FFB8AFE143}"/>
              </a:ext>
            </a:extLst>
          </p:cNvPr>
          <p:cNvSpPr>
            <a:spLocks noGrp="1"/>
          </p:cNvSpPr>
          <p:nvPr>
            <p:ph idx="1"/>
          </p:nvPr>
        </p:nvSpPr>
        <p:spPr>
          <a:xfrm>
            <a:off x="435599" y="1393741"/>
            <a:ext cx="8277577" cy="5007059"/>
          </a:xfrm>
        </p:spPr>
        <p:txBody>
          <a:bodyPr>
            <a:noAutofit/>
          </a:bodyPr>
          <a:lstStyle/>
          <a:p>
            <a:pPr lvl="1"/>
            <a:r>
              <a:rPr lang="en-US" dirty="0"/>
              <a:t>Soils</a:t>
            </a:r>
          </a:p>
          <a:p>
            <a:pPr lvl="2"/>
            <a:r>
              <a:rPr lang="en-US" dirty="0"/>
              <a:t>No statistical difference between background metals in soils collected from mineralized zone (ore body outcrops) and non-mineralized zone</a:t>
            </a:r>
          </a:p>
          <a:p>
            <a:pPr lvl="2"/>
            <a:r>
              <a:rPr lang="en-US" dirty="0"/>
              <a:t>Acid Base Accounting (ABA) and paste pH from AOC surface soil samples indicates capacity to produce acid mine drainage (AMD)</a:t>
            </a:r>
          </a:p>
          <a:p>
            <a:pPr lvl="2"/>
            <a:r>
              <a:rPr lang="en-US" dirty="0"/>
              <a:t>Aluminum, iron, and manganese are not particularly elevated in the AOCs when compared to background soils</a:t>
            </a:r>
          </a:p>
          <a:p>
            <a:pPr lvl="2">
              <a:spcAft>
                <a:spcPts val="1200"/>
              </a:spcAft>
            </a:pPr>
            <a:r>
              <a:rPr lang="en-US" dirty="0"/>
              <a:t>No unacceptable risk to human health or ecological receptors</a:t>
            </a:r>
          </a:p>
          <a:p>
            <a:pPr lvl="1"/>
            <a:r>
              <a:rPr lang="en-US" dirty="0"/>
              <a:t>Sediment</a:t>
            </a:r>
          </a:p>
          <a:p>
            <a:pPr lvl="2">
              <a:spcAft>
                <a:spcPts val="1200"/>
              </a:spcAft>
            </a:pPr>
            <a:r>
              <a:rPr lang="en-US" dirty="0"/>
              <a:t>No unacceptable risk to human health or ecological receptors by sediment</a:t>
            </a:r>
          </a:p>
          <a:p>
            <a:pPr lvl="1"/>
            <a:r>
              <a:rPr lang="en-US" dirty="0"/>
              <a:t>Surface Water (MPP)</a:t>
            </a:r>
          </a:p>
          <a:p>
            <a:pPr lvl="2"/>
            <a:r>
              <a:rPr lang="en-US" dirty="0"/>
              <a:t>Surface water in MPP has minimal hydraulic connection with the underlying bedrock and primarily only along strike of ore body</a:t>
            </a:r>
          </a:p>
          <a:p>
            <a:pPr lvl="2"/>
            <a:r>
              <a:rPr lang="en-US" dirty="0"/>
              <a:t>Impact to pond water results from acid rock drainage (ARD)</a:t>
            </a:r>
          </a:p>
        </p:txBody>
      </p:sp>
      <p:sp>
        <p:nvSpPr>
          <p:cNvPr id="2" name="Title 1">
            <a:extLst>
              <a:ext uri="{FF2B5EF4-FFF2-40B4-BE49-F238E27FC236}">
                <a16:creationId xmlns:a16="http://schemas.microsoft.com/office/drawing/2014/main" id="{F82479D0-7F8F-4AD3-A558-9B8DE5DD5DBE}"/>
              </a:ext>
            </a:extLst>
          </p:cNvPr>
          <p:cNvSpPr>
            <a:spLocks noGrp="1"/>
          </p:cNvSpPr>
          <p:nvPr>
            <p:ph type="title"/>
          </p:nvPr>
        </p:nvSpPr>
        <p:spPr/>
        <p:txBody>
          <a:bodyPr/>
          <a:lstStyle/>
          <a:p>
            <a:r>
              <a:rPr lang="en-US" dirty="0"/>
              <a:t>Site Cleanup</a:t>
            </a:r>
            <a:br>
              <a:rPr lang="en-US" dirty="0"/>
            </a:br>
            <a:r>
              <a:rPr lang="en-US" sz="2400" dirty="0"/>
              <a:t>Remedial Investigation Conclusions</a:t>
            </a:r>
          </a:p>
        </p:txBody>
      </p:sp>
    </p:spTree>
    <p:extLst>
      <p:ext uri="{BB962C8B-B14F-4D97-AF65-F5344CB8AC3E}">
        <p14:creationId xmlns:p14="http://schemas.microsoft.com/office/powerpoint/2010/main" val="251976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102B93-7464-427C-B669-5C435C056482}"/>
              </a:ext>
            </a:extLst>
          </p:cNvPr>
          <p:cNvSpPr>
            <a:spLocks noGrp="1"/>
          </p:cNvSpPr>
          <p:nvPr>
            <p:ph type="sldNum" sz="quarter" idx="12"/>
          </p:nvPr>
        </p:nvSpPr>
        <p:spPr/>
        <p:txBody>
          <a:bodyPr/>
          <a:lstStyle/>
          <a:p>
            <a:fld id="{2B94EDB2-D1AD-4CC8-9623-AFA2EAECC4EE}" type="slidenum">
              <a:rPr lang="en-GB" smtClean="0"/>
              <a:pPr/>
              <a:t>5</a:t>
            </a:fld>
            <a:endParaRPr lang="en-GB" dirty="0"/>
          </a:p>
        </p:txBody>
      </p:sp>
      <p:sp>
        <p:nvSpPr>
          <p:cNvPr id="3" name="Content Placeholder 2">
            <a:extLst>
              <a:ext uri="{FF2B5EF4-FFF2-40B4-BE49-F238E27FC236}">
                <a16:creationId xmlns:a16="http://schemas.microsoft.com/office/drawing/2014/main" id="{B2B0DA59-B056-4300-AD75-33FFB8AFE143}"/>
              </a:ext>
            </a:extLst>
          </p:cNvPr>
          <p:cNvSpPr>
            <a:spLocks noGrp="1"/>
          </p:cNvSpPr>
          <p:nvPr>
            <p:ph idx="1"/>
          </p:nvPr>
        </p:nvSpPr>
        <p:spPr>
          <a:xfrm>
            <a:off x="435599" y="1393741"/>
            <a:ext cx="8277577" cy="5007059"/>
          </a:xfrm>
        </p:spPr>
        <p:txBody>
          <a:bodyPr>
            <a:noAutofit/>
          </a:bodyPr>
          <a:lstStyle/>
          <a:p>
            <a:pPr lvl="1"/>
            <a:r>
              <a:rPr lang="en-US" dirty="0"/>
              <a:t>Surface Water (Tributaries)</a:t>
            </a:r>
          </a:p>
          <a:p>
            <a:pPr lvl="2"/>
            <a:r>
              <a:rPr lang="en-US" dirty="0"/>
              <a:t>AMD impacts associated with leaching from tailings to groundwater generally restricted to headwaters of tributaries</a:t>
            </a:r>
          </a:p>
          <a:p>
            <a:pPr lvl="2"/>
            <a:r>
              <a:rPr lang="en-US" dirty="0"/>
              <a:t>pH and concentrations of metals generally improve downstream</a:t>
            </a:r>
          </a:p>
          <a:p>
            <a:pPr lvl="2"/>
            <a:r>
              <a:rPr lang="en-US" dirty="0"/>
              <a:t>No unacceptable risk to human health by exposure to surface water</a:t>
            </a:r>
          </a:p>
          <a:p>
            <a:pPr lvl="2">
              <a:spcAft>
                <a:spcPts val="1200"/>
              </a:spcAft>
            </a:pPr>
            <a:r>
              <a:rPr lang="en-US" dirty="0"/>
              <a:t>Ecological condition of concern for surface water is low pH and acidity</a:t>
            </a:r>
          </a:p>
          <a:p>
            <a:pPr lvl="1"/>
            <a:r>
              <a:rPr lang="en-US" dirty="0"/>
              <a:t>Groundwater</a:t>
            </a:r>
          </a:p>
          <a:p>
            <a:pPr lvl="2"/>
            <a:r>
              <a:rPr lang="en-US" dirty="0"/>
              <a:t>Groundwater is the primary source of potable water in the site area</a:t>
            </a:r>
          </a:p>
          <a:p>
            <a:pPr lvl="2"/>
            <a:r>
              <a:rPr lang="en-US" dirty="0"/>
              <a:t>Groundwater is present under water table conditions in both overburden soils formed by the in-place weathering of bedrock and in fractured bedrock</a:t>
            </a:r>
          </a:p>
          <a:p>
            <a:pPr lvl="2"/>
            <a:r>
              <a:rPr lang="en-US" dirty="0"/>
              <a:t>Groundwater in site area has relatively low pH (less than 7) and may have elevated metals due to geology, as a result of ARD</a:t>
            </a:r>
          </a:p>
          <a:p>
            <a:pPr lvl="2"/>
            <a:r>
              <a:rPr lang="en-US" dirty="0"/>
              <a:t>Groundwater in monitoring wells installed downgradient from tailings impoundments have very low pH and are impacted by AMD</a:t>
            </a:r>
          </a:p>
        </p:txBody>
      </p:sp>
      <p:sp>
        <p:nvSpPr>
          <p:cNvPr id="2" name="Title 1">
            <a:extLst>
              <a:ext uri="{FF2B5EF4-FFF2-40B4-BE49-F238E27FC236}">
                <a16:creationId xmlns:a16="http://schemas.microsoft.com/office/drawing/2014/main" id="{F82479D0-7F8F-4AD3-A558-9B8DE5DD5DBE}"/>
              </a:ext>
            </a:extLst>
          </p:cNvPr>
          <p:cNvSpPr>
            <a:spLocks noGrp="1"/>
          </p:cNvSpPr>
          <p:nvPr>
            <p:ph type="title"/>
          </p:nvPr>
        </p:nvSpPr>
        <p:spPr/>
        <p:txBody>
          <a:bodyPr/>
          <a:lstStyle/>
          <a:p>
            <a:r>
              <a:rPr lang="en-US" dirty="0"/>
              <a:t>Site Cleanup</a:t>
            </a:r>
            <a:br>
              <a:rPr lang="en-US" dirty="0"/>
            </a:br>
            <a:r>
              <a:rPr lang="en-US" sz="2400" dirty="0"/>
              <a:t>Remedial Investigation Conclusions</a:t>
            </a:r>
          </a:p>
        </p:txBody>
      </p:sp>
    </p:spTree>
    <p:extLst>
      <p:ext uri="{BB962C8B-B14F-4D97-AF65-F5344CB8AC3E}">
        <p14:creationId xmlns:p14="http://schemas.microsoft.com/office/powerpoint/2010/main" val="329548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102B93-7464-427C-B669-5C435C056482}"/>
              </a:ext>
            </a:extLst>
          </p:cNvPr>
          <p:cNvSpPr>
            <a:spLocks noGrp="1"/>
          </p:cNvSpPr>
          <p:nvPr>
            <p:ph type="sldNum" sz="quarter" idx="12"/>
          </p:nvPr>
        </p:nvSpPr>
        <p:spPr/>
        <p:txBody>
          <a:bodyPr/>
          <a:lstStyle/>
          <a:p>
            <a:fld id="{2B94EDB2-D1AD-4CC8-9623-AFA2EAECC4EE}" type="slidenum">
              <a:rPr lang="en-GB" smtClean="0"/>
              <a:pPr/>
              <a:t>6</a:t>
            </a:fld>
            <a:endParaRPr lang="en-GB" dirty="0"/>
          </a:p>
        </p:txBody>
      </p:sp>
      <p:sp>
        <p:nvSpPr>
          <p:cNvPr id="3" name="Content Placeholder 2">
            <a:extLst>
              <a:ext uri="{FF2B5EF4-FFF2-40B4-BE49-F238E27FC236}">
                <a16:creationId xmlns:a16="http://schemas.microsoft.com/office/drawing/2014/main" id="{B2B0DA59-B056-4300-AD75-33FFB8AFE143}"/>
              </a:ext>
            </a:extLst>
          </p:cNvPr>
          <p:cNvSpPr>
            <a:spLocks noGrp="1"/>
          </p:cNvSpPr>
          <p:nvPr>
            <p:ph idx="1"/>
          </p:nvPr>
        </p:nvSpPr>
        <p:spPr>
          <a:xfrm>
            <a:off x="435599" y="1393741"/>
            <a:ext cx="8277577" cy="5007059"/>
          </a:xfrm>
        </p:spPr>
        <p:txBody>
          <a:bodyPr>
            <a:noAutofit/>
          </a:bodyPr>
          <a:lstStyle/>
          <a:p>
            <a:pPr lvl="1"/>
            <a:r>
              <a:rPr lang="en-US" dirty="0"/>
              <a:t>Groundwater</a:t>
            </a:r>
          </a:p>
          <a:p>
            <a:pPr lvl="2"/>
            <a:r>
              <a:rPr lang="en-US" dirty="0"/>
              <a:t>Based on age of site, history of operations, and release mechanisms, the magnitude and extent of impacts to groundwater are expected to be stable in the future</a:t>
            </a:r>
          </a:p>
          <a:p>
            <a:pPr lvl="2"/>
            <a:r>
              <a:rPr lang="en-US" dirty="0"/>
              <a:t>The boundary of groundwater affected by the site appears stable and should not expand, but is expected to persist</a:t>
            </a:r>
          </a:p>
          <a:p>
            <a:pPr lvl="2"/>
            <a:r>
              <a:rPr lang="en-US" dirty="0"/>
              <a:t>Non-cancer risk to future use of groundwater as a potable water source due to elevated metals, primarily cobalt and manganese</a:t>
            </a:r>
          </a:p>
          <a:p>
            <a:pPr lvl="3">
              <a:buClr>
                <a:schemeClr val="accent2"/>
              </a:buClr>
            </a:pPr>
            <a:r>
              <a:rPr lang="en-US" dirty="0"/>
              <a:t>Risk is associated with hypothetical exposure to the highest concentrations of metals reported in site monitoring wells and doesn’t represent risks associated with current use of groundwater as a potable drinking water supply</a:t>
            </a:r>
          </a:p>
          <a:p>
            <a:pPr lvl="3">
              <a:buClr>
                <a:schemeClr val="accent2"/>
              </a:buClr>
            </a:pPr>
            <a:r>
              <a:rPr lang="en-US" dirty="0"/>
              <a:t>Remedial action objective developed to prevent use of groundwater that contains concentration of metals that pose non-cancer risks to human health</a:t>
            </a:r>
          </a:p>
          <a:p>
            <a:pPr lvl="2"/>
            <a:r>
              <a:rPr lang="en-US" dirty="0"/>
              <a:t>Due to abundant metals present in geological formations in site area, it’s difficult to differentiate between AMD-impacted groundwater and naturally occuring groundwater impacted by ARD</a:t>
            </a:r>
          </a:p>
          <a:p>
            <a:pPr lvl="3"/>
            <a:endParaRPr lang="en-US" dirty="0"/>
          </a:p>
        </p:txBody>
      </p:sp>
      <p:sp>
        <p:nvSpPr>
          <p:cNvPr id="2" name="Title 1">
            <a:extLst>
              <a:ext uri="{FF2B5EF4-FFF2-40B4-BE49-F238E27FC236}">
                <a16:creationId xmlns:a16="http://schemas.microsoft.com/office/drawing/2014/main" id="{F82479D0-7F8F-4AD3-A558-9B8DE5DD5DBE}"/>
              </a:ext>
            </a:extLst>
          </p:cNvPr>
          <p:cNvSpPr>
            <a:spLocks noGrp="1"/>
          </p:cNvSpPr>
          <p:nvPr>
            <p:ph type="title"/>
          </p:nvPr>
        </p:nvSpPr>
        <p:spPr/>
        <p:txBody>
          <a:bodyPr/>
          <a:lstStyle/>
          <a:p>
            <a:r>
              <a:rPr lang="en-US" dirty="0"/>
              <a:t>Site Cleanup</a:t>
            </a:r>
            <a:br>
              <a:rPr lang="en-US" dirty="0"/>
            </a:br>
            <a:r>
              <a:rPr lang="en-US" sz="2400" dirty="0"/>
              <a:t>Remedial Investigation Conclusions</a:t>
            </a:r>
          </a:p>
        </p:txBody>
      </p:sp>
    </p:spTree>
    <p:extLst>
      <p:ext uri="{BB962C8B-B14F-4D97-AF65-F5344CB8AC3E}">
        <p14:creationId xmlns:p14="http://schemas.microsoft.com/office/powerpoint/2010/main" val="391951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102B93-7464-427C-B669-5C435C056482}"/>
              </a:ext>
            </a:extLst>
          </p:cNvPr>
          <p:cNvSpPr>
            <a:spLocks noGrp="1"/>
          </p:cNvSpPr>
          <p:nvPr>
            <p:ph type="sldNum" sz="quarter" idx="12"/>
          </p:nvPr>
        </p:nvSpPr>
        <p:spPr/>
        <p:txBody>
          <a:bodyPr/>
          <a:lstStyle/>
          <a:p>
            <a:fld id="{2B94EDB2-D1AD-4CC8-9623-AFA2EAECC4EE}" type="slidenum">
              <a:rPr lang="en-GB" smtClean="0"/>
              <a:pPr/>
              <a:t>7</a:t>
            </a:fld>
            <a:endParaRPr lang="en-GB" dirty="0"/>
          </a:p>
        </p:txBody>
      </p:sp>
      <p:sp>
        <p:nvSpPr>
          <p:cNvPr id="3" name="Content Placeholder 2">
            <a:extLst>
              <a:ext uri="{FF2B5EF4-FFF2-40B4-BE49-F238E27FC236}">
                <a16:creationId xmlns:a16="http://schemas.microsoft.com/office/drawing/2014/main" id="{B2B0DA59-B056-4300-AD75-33FFB8AFE143}"/>
              </a:ext>
            </a:extLst>
          </p:cNvPr>
          <p:cNvSpPr>
            <a:spLocks noGrp="1"/>
          </p:cNvSpPr>
          <p:nvPr>
            <p:ph idx="1"/>
          </p:nvPr>
        </p:nvSpPr>
        <p:spPr>
          <a:xfrm>
            <a:off x="435599" y="1393741"/>
            <a:ext cx="8277577" cy="5007059"/>
          </a:xfrm>
        </p:spPr>
        <p:txBody>
          <a:bodyPr>
            <a:noAutofit/>
          </a:bodyPr>
          <a:lstStyle/>
          <a:p>
            <a:pPr lvl="1"/>
            <a:r>
              <a:rPr lang="en-US" dirty="0"/>
              <a:t>AMD is a common environmental impact at former mining sites where iron sulfide minerals (principally pyrite) are present and exposed to water and oxygen, releasing sulfate, iron, and acidity (H</a:t>
            </a:r>
            <a:r>
              <a:rPr lang="en-US" baseline="30000" dirty="0"/>
              <a:t>+</a:t>
            </a:r>
            <a:r>
              <a:rPr lang="en-US" dirty="0"/>
              <a:t>)</a:t>
            </a:r>
          </a:p>
          <a:p>
            <a:pPr lvl="2"/>
            <a:r>
              <a:rPr lang="en-US" dirty="0"/>
              <a:t>A simplistic, overall chemical formula that results in AMD is:</a:t>
            </a:r>
          </a:p>
          <a:p>
            <a:pPr marL="1619250" lvl="5" indent="0">
              <a:buClr>
                <a:schemeClr val="accent2"/>
              </a:buClr>
              <a:buNone/>
            </a:pPr>
            <a:r>
              <a:rPr lang="en-US" sz="1600" i="1" dirty="0"/>
              <a:t>Pyrite + Oxygen + Water → Iron Precipitates + Acidity</a:t>
            </a:r>
          </a:p>
          <a:p>
            <a:pPr marL="1619250" lvl="5" indent="0">
              <a:lnSpc>
                <a:spcPct val="50000"/>
              </a:lnSpc>
              <a:spcBef>
                <a:spcPts val="0"/>
              </a:spcBef>
              <a:buClr>
                <a:schemeClr val="accent2"/>
              </a:buClr>
              <a:buNone/>
            </a:pPr>
            <a:endParaRPr lang="en-US" dirty="0"/>
          </a:p>
          <a:p>
            <a:pPr lvl="2"/>
            <a:r>
              <a:rPr lang="en-US" dirty="0"/>
              <a:t>Acidic waters also promote the weathering of other minerals</a:t>
            </a:r>
          </a:p>
          <a:p>
            <a:pPr lvl="2"/>
            <a:r>
              <a:rPr lang="en-US" dirty="0"/>
              <a:t>Mining and benefication of the ore body resulted in the accumulation of mine residuals in the form of fine-grained tailings and waste rock piles</a:t>
            </a:r>
          </a:p>
          <a:p>
            <a:pPr lvl="3">
              <a:buClr>
                <a:schemeClr val="accent2"/>
              </a:buClr>
            </a:pPr>
            <a:r>
              <a:rPr lang="en-US" dirty="0"/>
              <a:t>Fine-grained materials, such as tailings, will result in higher oxidation rates due simply to increased surface areas of pyrite exposed to oxygen and water</a:t>
            </a:r>
          </a:p>
          <a:p>
            <a:pPr lvl="3">
              <a:buClr>
                <a:schemeClr val="accent2"/>
              </a:buClr>
            </a:pPr>
            <a:r>
              <a:rPr lang="en-US" dirty="0"/>
              <a:t>The ability of the tailings to continue to produce acid and leach metals is limited only by the presence and amount of pyrite, soluble salts, oxygen, and the availability of water in the form of infiltrating precipitation</a:t>
            </a:r>
          </a:p>
          <a:p>
            <a:pPr lvl="3">
              <a:buClr>
                <a:schemeClr val="accent2"/>
              </a:buClr>
            </a:pPr>
            <a:r>
              <a:rPr lang="en-US" dirty="0"/>
              <a:t>Acid Base Accounting (ABA) analysis and paste pH sampling indicated that tailings are a source of AMD, however, waste rock is not a significant source of AMD</a:t>
            </a:r>
          </a:p>
          <a:p>
            <a:pPr lvl="3">
              <a:buClr>
                <a:schemeClr val="accent2"/>
              </a:buClr>
            </a:pPr>
            <a:endParaRPr lang="en-US" dirty="0"/>
          </a:p>
        </p:txBody>
      </p:sp>
      <p:sp>
        <p:nvSpPr>
          <p:cNvPr id="2" name="Title 1">
            <a:extLst>
              <a:ext uri="{FF2B5EF4-FFF2-40B4-BE49-F238E27FC236}">
                <a16:creationId xmlns:a16="http://schemas.microsoft.com/office/drawing/2014/main" id="{F82479D0-7F8F-4AD3-A558-9B8DE5DD5DBE}"/>
              </a:ext>
            </a:extLst>
          </p:cNvPr>
          <p:cNvSpPr>
            <a:spLocks noGrp="1"/>
          </p:cNvSpPr>
          <p:nvPr>
            <p:ph type="title"/>
          </p:nvPr>
        </p:nvSpPr>
        <p:spPr>
          <a:xfrm>
            <a:off x="435599" y="93132"/>
            <a:ext cx="7486269" cy="1024978"/>
          </a:xfrm>
        </p:spPr>
        <p:txBody>
          <a:bodyPr>
            <a:normAutofit/>
          </a:bodyPr>
          <a:lstStyle/>
          <a:p>
            <a:r>
              <a:rPr lang="en-US" dirty="0"/>
              <a:t>Site Cleanup</a:t>
            </a:r>
            <a:br>
              <a:rPr lang="en-US" dirty="0"/>
            </a:br>
            <a:r>
              <a:rPr lang="en-US" sz="2400" dirty="0"/>
              <a:t>AMD-Impacted vs ARD-Impacted Groundwater</a:t>
            </a:r>
          </a:p>
        </p:txBody>
      </p:sp>
    </p:spTree>
    <p:extLst>
      <p:ext uri="{BB962C8B-B14F-4D97-AF65-F5344CB8AC3E}">
        <p14:creationId xmlns:p14="http://schemas.microsoft.com/office/powerpoint/2010/main" val="177876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102B93-7464-427C-B669-5C435C056482}"/>
              </a:ext>
            </a:extLst>
          </p:cNvPr>
          <p:cNvSpPr>
            <a:spLocks noGrp="1"/>
          </p:cNvSpPr>
          <p:nvPr>
            <p:ph type="sldNum" sz="quarter" idx="12"/>
          </p:nvPr>
        </p:nvSpPr>
        <p:spPr/>
        <p:txBody>
          <a:bodyPr/>
          <a:lstStyle/>
          <a:p>
            <a:fld id="{2B94EDB2-D1AD-4CC8-9623-AFA2EAECC4EE}" type="slidenum">
              <a:rPr lang="en-GB" smtClean="0"/>
              <a:pPr/>
              <a:t>8</a:t>
            </a:fld>
            <a:endParaRPr lang="en-GB" dirty="0"/>
          </a:p>
        </p:txBody>
      </p:sp>
      <p:sp>
        <p:nvSpPr>
          <p:cNvPr id="3" name="Content Placeholder 2">
            <a:extLst>
              <a:ext uri="{FF2B5EF4-FFF2-40B4-BE49-F238E27FC236}">
                <a16:creationId xmlns:a16="http://schemas.microsoft.com/office/drawing/2014/main" id="{B2B0DA59-B056-4300-AD75-33FFB8AFE143}"/>
              </a:ext>
            </a:extLst>
          </p:cNvPr>
          <p:cNvSpPr>
            <a:spLocks noGrp="1"/>
          </p:cNvSpPr>
          <p:nvPr>
            <p:ph idx="1"/>
          </p:nvPr>
        </p:nvSpPr>
        <p:spPr>
          <a:xfrm>
            <a:off x="435599" y="1393741"/>
            <a:ext cx="8277577" cy="5007059"/>
          </a:xfrm>
        </p:spPr>
        <p:txBody>
          <a:bodyPr>
            <a:noAutofit/>
          </a:bodyPr>
          <a:lstStyle/>
          <a:p>
            <a:pPr lvl="1"/>
            <a:r>
              <a:rPr lang="en-US" dirty="0"/>
              <a:t>Similar acid weathering conditions occur in the absence of mining operations and is commonly called ARD</a:t>
            </a:r>
          </a:p>
          <a:p>
            <a:pPr lvl="2"/>
            <a:r>
              <a:rPr lang="en-US" dirty="0"/>
              <a:t>Oxidation of pyrite from in-place bedrock, most notably between the water table and the land surface</a:t>
            </a:r>
          </a:p>
          <a:p>
            <a:pPr lvl="2"/>
            <a:r>
              <a:rPr lang="en-US" dirty="0"/>
              <a:t>Increasingly recognized environmental condition at construction sites, transportation corridors, and other areas where bedrock is excavated</a:t>
            </a:r>
          </a:p>
          <a:p>
            <a:pPr lvl="2"/>
            <a:r>
              <a:rPr lang="en-US" dirty="0"/>
              <a:t>Evidence of ARD, including exposed outcrops with weathered sulfide minerals and anomalously elevated metals in stream sediments, are all tools used by the mineral exploration geologist to locate sulfide-bearing mineral deposits</a:t>
            </a:r>
          </a:p>
          <a:p>
            <a:pPr lvl="2"/>
            <a:r>
              <a:rPr lang="en-US" dirty="0"/>
              <a:t>ARD can an occur in potable wells installed in sulfide-bearing bedrock when oxygen is introduced through the well installation and subsequent pumping</a:t>
            </a:r>
          </a:p>
          <a:p>
            <a:pPr lvl="2"/>
            <a:r>
              <a:rPr lang="en-US" dirty="0"/>
              <a:t>ARD has been encountered in private wells along the strike of the ore body as well as along Pat’s Road located along strike of an unmined northwestern kyanite quartzite formation that parallels the ore body at Henry Knob</a:t>
            </a:r>
          </a:p>
          <a:p>
            <a:pPr lvl="2"/>
            <a:endParaRPr lang="en-US" dirty="0"/>
          </a:p>
        </p:txBody>
      </p:sp>
      <p:sp>
        <p:nvSpPr>
          <p:cNvPr id="2" name="Title 1">
            <a:extLst>
              <a:ext uri="{FF2B5EF4-FFF2-40B4-BE49-F238E27FC236}">
                <a16:creationId xmlns:a16="http://schemas.microsoft.com/office/drawing/2014/main" id="{F82479D0-7F8F-4AD3-A558-9B8DE5DD5DBE}"/>
              </a:ext>
            </a:extLst>
          </p:cNvPr>
          <p:cNvSpPr>
            <a:spLocks noGrp="1"/>
          </p:cNvSpPr>
          <p:nvPr>
            <p:ph type="title"/>
          </p:nvPr>
        </p:nvSpPr>
        <p:spPr>
          <a:xfrm>
            <a:off x="435599" y="93132"/>
            <a:ext cx="7486269" cy="1024978"/>
          </a:xfrm>
        </p:spPr>
        <p:txBody>
          <a:bodyPr>
            <a:normAutofit/>
          </a:bodyPr>
          <a:lstStyle/>
          <a:p>
            <a:r>
              <a:rPr lang="en-US" dirty="0"/>
              <a:t>Site Cleanup</a:t>
            </a:r>
            <a:br>
              <a:rPr lang="en-US" dirty="0"/>
            </a:br>
            <a:r>
              <a:rPr lang="en-US" sz="2400" dirty="0"/>
              <a:t>AMD-Impacted vs ARD-Impacted Groundwater</a:t>
            </a:r>
          </a:p>
        </p:txBody>
      </p:sp>
    </p:spTree>
    <p:extLst>
      <p:ext uri="{BB962C8B-B14F-4D97-AF65-F5344CB8AC3E}">
        <p14:creationId xmlns:p14="http://schemas.microsoft.com/office/powerpoint/2010/main" val="398863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102B93-7464-427C-B669-5C435C056482}"/>
              </a:ext>
            </a:extLst>
          </p:cNvPr>
          <p:cNvSpPr>
            <a:spLocks noGrp="1"/>
          </p:cNvSpPr>
          <p:nvPr>
            <p:ph type="sldNum" sz="quarter" idx="12"/>
          </p:nvPr>
        </p:nvSpPr>
        <p:spPr/>
        <p:txBody>
          <a:bodyPr/>
          <a:lstStyle/>
          <a:p>
            <a:fld id="{2B94EDB2-D1AD-4CC8-9623-AFA2EAECC4EE}" type="slidenum">
              <a:rPr lang="en-GB" smtClean="0"/>
              <a:pPr/>
              <a:t>9</a:t>
            </a:fld>
            <a:endParaRPr lang="en-GB" dirty="0"/>
          </a:p>
        </p:txBody>
      </p:sp>
      <p:sp>
        <p:nvSpPr>
          <p:cNvPr id="2" name="Title 1">
            <a:extLst>
              <a:ext uri="{FF2B5EF4-FFF2-40B4-BE49-F238E27FC236}">
                <a16:creationId xmlns:a16="http://schemas.microsoft.com/office/drawing/2014/main" id="{F82479D0-7F8F-4AD3-A558-9B8DE5DD5DBE}"/>
              </a:ext>
            </a:extLst>
          </p:cNvPr>
          <p:cNvSpPr>
            <a:spLocks noGrp="1"/>
          </p:cNvSpPr>
          <p:nvPr>
            <p:ph type="title"/>
          </p:nvPr>
        </p:nvSpPr>
        <p:spPr>
          <a:xfrm>
            <a:off x="435599" y="93132"/>
            <a:ext cx="7486269" cy="1024978"/>
          </a:xfrm>
        </p:spPr>
        <p:txBody>
          <a:bodyPr>
            <a:normAutofit/>
          </a:bodyPr>
          <a:lstStyle/>
          <a:p>
            <a:r>
              <a:rPr lang="en-US" dirty="0"/>
              <a:t>Site Cleanup</a:t>
            </a:r>
            <a:br>
              <a:rPr lang="en-US" dirty="0"/>
            </a:br>
            <a:r>
              <a:rPr lang="en-US" sz="2400" dirty="0"/>
              <a:t>AMD-Impacted vs ARD-Impacted Groundwater</a:t>
            </a:r>
          </a:p>
        </p:txBody>
      </p:sp>
      <p:pic>
        <p:nvPicPr>
          <p:cNvPr id="8" name="Content Placeholder 7">
            <a:extLst>
              <a:ext uri="{FF2B5EF4-FFF2-40B4-BE49-F238E27FC236}">
                <a16:creationId xmlns:a16="http://schemas.microsoft.com/office/drawing/2014/main" id="{13819C5F-40C2-4A67-B292-E6C2D4723B14}"/>
              </a:ext>
            </a:extLst>
          </p:cNvPr>
          <p:cNvPicPr>
            <a:picLocks noGrp="1" noChangeAspect="1"/>
          </p:cNvPicPr>
          <p:nvPr>
            <p:ph idx="1"/>
          </p:nvPr>
        </p:nvPicPr>
        <p:blipFill>
          <a:blip r:embed="rId2"/>
          <a:stretch>
            <a:fillRect/>
          </a:stretch>
        </p:blipFill>
        <p:spPr>
          <a:xfrm>
            <a:off x="773724" y="1334051"/>
            <a:ext cx="7420706" cy="5025389"/>
          </a:xfrm>
        </p:spPr>
      </p:pic>
    </p:spTree>
    <p:extLst>
      <p:ext uri="{BB962C8B-B14F-4D97-AF65-F5344CB8AC3E}">
        <p14:creationId xmlns:p14="http://schemas.microsoft.com/office/powerpoint/2010/main" val="85227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mecFosterWheeler Presentation Template 300914 (long)">
  <a:themeElements>
    <a:clrScheme name="Custom 133">
      <a:dk1>
        <a:srgbClr val="000000"/>
      </a:dk1>
      <a:lt1>
        <a:sysClr val="window" lastClr="FFFFFF"/>
      </a:lt1>
      <a:dk2>
        <a:srgbClr val="5F2167"/>
      </a:dk2>
      <a:lt2>
        <a:srgbClr val="888B8D"/>
      </a:lt2>
      <a:accent1>
        <a:srgbClr val="5F2167"/>
      </a:accent1>
      <a:accent2>
        <a:srgbClr val="C4D600"/>
      </a:accent2>
      <a:accent3>
        <a:srgbClr val="00B0B9"/>
      </a:accent3>
      <a:accent4>
        <a:srgbClr val="88DBDF"/>
      </a:accent4>
      <a:accent5>
        <a:srgbClr val="888B8D"/>
      </a:accent5>
      <a:accent6>
        <a:srgbClr val="88DBDF"/>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cFosterWheeler Presentation Template 300914 (Full).potx" id="{7B140F02-C8E3-4E79-9BAB-909F44BF1F08}" vid="{EACA846F-6920-4156-A534-D6E587FC00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31B29485D4FC4388BCDB2A2ACAC578" ma:contentTypeVersion="0" ma:contentTypeDescription="Create a new document." ma:contentTypeScope="" ma:versionID="be0fde668c98d536f57b68ac1f0a62d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CFE3C7D-6D32-4315-A229-2E0AC92A1F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D5888F4-C175-4944-8786-B1ACAF9F99AE}">
  <ds:schemaRefs>
    <ds:schemaRef ds:uri="http://schemas.microsoft.com/sharepoint/v3/contenttype/forms"/>
  </ds:schemaRefs>
</ds:datastoreItem>
</file>

<file path=customXml/itemProps3.xml><?xml version="1.0" encoding="utf-8"?>
<ds:datastoreItem xmlns:ds="http://schemas.openxmlformats.org/officeDocument/2006/customXml" ds:itemID="{9BE22169-DEDE-45C8-AB38-8CB7742D6212}">
  <ds:schemaRefs>
    <ds:schemaRef ds:uri="http://www.w3.org/XML/1998/namespace"/>
    <ds:schemaRef ds:uri="http://schemas.microsoft.com/office/infopath/2007/PartnerControls"/>
    <ds:schemaRef ds:uri="http://purl.org/dc/elements/1.1/"/>
    <ds:schemaRef ds:uri="http://schemas.microsoft.com/office/2006/metadata/properties"/>
    <ds:schemaRef ds:uri="http://purl.org/dc/terms/"/>
    <ds:schemaRef ds:uri="http://purl.org/dc/dcmitype/"/>
    <ds:schemaRef ds:uri="http://schemas.microsoft.com/office/2006/documentManagement/typ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5410</TotalTime>
  <Words>2258</Words>
  <Application>Microsoft Office PowerPoint</Application>
  <PresentationFormat>On-screen Show (4:3)</PresentationFormat>
  <Paragraphs>222</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AmecFosterWheeler Presentation Template 300914 (long)</vt:lpstr>
      <vt:lpstr>Site Cleanup Remedial Investigation Summary</vt:lpstr>
      <vt:lpstr> Site Cleanup Remedial Investigation Summary</vt:lpstr>
      <vt:lpstr>Site Cleanup Remedial Investigation Summary</vt:lpstr>
      <vt:lpstr>Site Cleanup Remedial Investigation Conclusions</vt:lpstr>
      <vt:lpstr>Site Cleanup Remedial Investigation Conclusions</vt:lpstr>
      <vt:lpstr>Site Cleanup Remedial Investigation Conclusions</vt:lpstr>
      <vt:lpstr>Site Cleanup AMD-Impacted vs ARD-Impacted Groundwater</vt:lpstr>
      <vt:lpstr>Site Cleanup AMD-Impacted vs ARD-Impacted Groundwater</vt:lpstr>
      <vt:lpstr>Site Cleanup AMD-Impacted vs ARD-Impacted Groundwater</vt:lpstr>
      <vt:lpstr>Site Cleanup AMD-Impacted vs ARD-Impacted Groundwater</vt:lpstr>
      <vt:lpstr>Site Cleanup AMD-Impacted vs ARD-Impacted Groundwater</vt:lpstr>
      <vt:lpstr>Site Cleanup AMD-Impacted vs ARD-Impacted Groundwater</vt:lpstr>
      <vt:lpstr>Site Cleanup AMD-Impacted vs ARD-Impacted Groundwater</vt:lpstr>
      <vt:lpstr>Site Cleanup AMD-Impacted vs ARD-Impacted Groundwater</vt:lpstr>
      <vt:lpstr>Site Cleanup AMD-Impacted vs ARD-Impacted Groundwater</vt:lpstr>
      <vt:lpstr>Site Cleanup AMD-Impacted vs ARD-Impacted Groundwater</vt:lpstr>
      <vt:lpstr>Site Cleanup Regional/Telescoped Groundwater Model</vt:lpstr>
      <vt:lpstr>Site Cleanup Regional/Telescoped Groundwater Model</vt:lpstr>
      <vt:lpstr>Site Cleanup Regional/Telescoped Groundwater Model</vt:lpstr>
      <vt:lpstr>Site Cleanup Regional/Telescoped Groundwater Model</vt:lpstr>
      <vt:lpstr>Site Cleanup Regional/Telescoped Groundwater Model</vt:lpstr>
      <vt:lpstr>Site Cleanup Groundwater Monitoring Program</vt:lpstr>
      <vt:lpstr>Site Cleanup Groundwater Monitoring Program</vt:lpstr>
      <vt:lpstr>Site Cleanup Groundwater Monitoring Program</vt:lpstr>
      <vt:lpstr>Site Cleanup Groundwater Monitoring Program</vt:lpstr>
    </vt:vector>
  </TitlesOfParts>
  <Company>Amec Foster Wheeler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Amec Foster Wheeler introductory presentation</dc:title>
  <dc:subject>Amec Foster Wheeler introductory presentation</dc:subject>
  <dc:creator>Cooper, Jennie</dc:creator>
  <cp:keywords>Amec Foster Wheeler introductory presentation</cp:keywords>
  <dc:description>March 2015 V1</dc:description>
  <cp:lastModifiedBy> </cp:lastModifiedBy>
  <cp:revision>587</cp:revision>
  <cp:lastPrinted>2018-03-02T14:43:55Z</cp:lastPrinted>
  <dcterms:created xsi:type="dcterms:W3CDTF">2014-10-13T11:16:17Z</dcterms:created>
  <dcterms:modified xsi:type="dcterms:W3CDTF">2018-03-02T16:44:14Z</dcterms:modified>
  <cp:category>Amec Foster Wheeler introductory presentation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1426855</vt:lpwstr>
  </property>
  <property fmtid="{D5CDD505-2E9C-101B-9397-08002B2CF9AE}" pid="3" name="NXPowerLiteSettings">
    <vt:lpwstr>F7000400038000</vt:lpwstr>
  </property>
  <property fmtid="{D5CDD505-2E9C-101B-9397-08002B2CF9AE}" pid="4" name="NXPowerLiteVersion">
    <vt:lpwstr>D6.0.5</vt:lpwstr>
  </property>
  <property fmtid="{D5CDD505-2E9C-101B-9397-08002B2CF9AE}" pid="5" name="ContentTypeId">
    <vt:lpwstr>0x0101007A31B29485D4FC4388BCDB2A2ACAC578</vt:lpwstr>
  </property>
</Properties>
</file>