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31"/>
  </p:notesMasterIdLst>
  <p:handoutMasterIdLst>
    <p:handoutMasterId r:id="rId32"/>
  </p:handoutMasterIdLst>
  <p:sldIdLst>
    <p:sldId id="689" r:id="rId5"/>
    <p:sldId id="690" r:id="rId6"/>
    <p:sldId id="688" r:id="rId7"/>
    <p:sldId id="774" r:id="rId8"/>
    <p:sldId id="694" r:id="rId9"/>
    <p:sldId id="773" r:id="rId10"/>
    <p:sldId id="696" r:id="rId11"/>
    <p:sldId id="698" r:id="rId12"/>
    <p:sldId id="707" r:id="rId13"/>
    <p:sldId id="699" r:id="rId14"/>
    <p:sldId id="700" r:id="rId15"/>
    <p:sldId id="702" r:id="rId16"/>
    <p:sldId id="701" r:id="rId17"/>
    <p:sldId id="704" r:id="rId18"/>
    <p:sldId id="706" r:id="rId19"/>
    <p:sldId id="709" r:id="rId20"/>
    <p:sldId id="710" r:id="rId21"/>
    <p:sldId id="705" r:id="rId22"/>
    <p:sldId id="708" r:id="rId23"/>
    <p:sldId id="711" r:id="rId24"/>
    <p:sldId id="712" r:id="rId25"/>
    <p:sldId id="713" r:id="rId26"/>
    <p:sldId id="714" r:id="rId27"/>
    <p:sldId id="715" r:id="rId28"/>
    <p:sldId id="716" r:id="rId29"/>
    <p:sldId id="747" r:id="rId30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08" userDrawn="1">
          <p15:clr>
            <a:srgbClr val="A4A3A4"/>
          </p15:clr>
        </p15:guide>
        <p15:guide id="5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3" userDrawn="1">
          <p15:clr>
            <a:srgbClr val="A4A3A4"/>
          </p15:clr>
        </p15:guide>
        <p15:guide id="2" pos="2304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alker, Julian" initials="WJ" lastIdx="9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F2167"/>
    <a:srgbClr val="C4D600"/>
    <a:srgbClr val="CFF1F2"/>
    <a:srgbClr val="660066"/>
    <a:srgbClr val="C7056B"/>
    <a:srgbClr val="A40079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482" autoAdjust="0"/>
    <p:restoredTop sz="96187" autoAdjust="0"/>
  </p:normalViewPr>
  <p:slideViewPr>
    <p:cSldViewPr snapToGrid="0" showGuides="1">
      <p:cViewPr varScale="1">
        <p:scale>
          <a:sx n="92" d="100"/>
          <a:sy n="92" d="100"/>
        </p:scale>
        <p:origin x="1378" y="67"/>
      </p:cViewPr>
      <p:guideLst>
        <p:guide orient="horz" pos="1008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93" d="100"/>
          <a:sy n="93" d="100"/>
        </p:scale>
        <p:origin x="-2766" y="-120"/>
      </p:cViewPr>
      <p:guideLst>
        <p:guide orient="horz" pos="3023"/>
        <p:guide pos="230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commentAuthors" Target="commentAuthors.xml"/><Relationship Id="rId38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handoutMaster" Target="handoutMasters/handoutMaster1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3169977" cy="480444"/>
          </a:xfrm>
          <a:prstGeom prst="rect">
            <a:avLst/>
          </a:prstGeom>
        </p:spPr>
        <p:txBody>
          <a:bodyPr vert="horz" lIns="91408" tIns="45704" rIns="91408" bIns="45704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517" y="0"/>
            <a:ext cx="3169977" cy="480444"/>
          </a:xfrm>
          <a:prstGeom prst="rect">
            <a:avLst/>
          </a:prstGeom>
        </p:spPr>
        <p:txBody>
          <a:bodyPr vert="horz" lIns="91408" tIns="45704" rIns="91408" bIns="45704" rtlCol="0"/>
          <a:lstStyle>
            <a:lvl1pPr algn="r">
              <a:defRPr sz="1200"/>
            </a:lvl1pPr>
          </a:lstStyle>
          <a:p>
            <a:fld id="{B7F4219E-25D7-4395-8214-DB46A6E5D4EA}" type="datetimeFigureOut">
              <a:rPr lang="en-GB" smtClean="0"/>
              <a:pPr/>
              <a:t>05/03/2018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2" y="9119224"/>
            <a:ext cx="3169977" cy="480443"/>
          </a:xfrm>
          <a:prstGeom prst="rect">
            <a:avLst/>
          </a:prstGeom>
        </p:spPr>
        <p:txBody>
          <a:bodyPr vert="horz" lIns="91408" tIns="45704" rIns="91408" bIns="45704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517" y="9119224"/>
            <a:ext cx="3169977" cy="480443"/>
          </a:xfrm>
          <a:prstGeom prst="rect">
            <a:avLst/>
          </a:prstGeom>
        </p:spPr>
        <p:txBody>
          <a:bodyPr vert="horz" lIns="91408" tIns="45704" rIns="91408" bIns="45704" rtlCol="0" anchor="b"/>
          <a:lstStyle>
            <a:lvl1pPr algn="r">
              <a:defRPr sz="1200"/>
            </a:lvl1pPr>
          </a:lstStyle>
          <a:p>
            <a:fld id="{1600C815-FBEE-44D9-B336-213889D8BF7E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294140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3"/>
            <a:ext cx="3169920" cy="481728"/>
          </a:xfrm>
          <a:prstGeom prst="rect">
            <a:avLst/>
          </a:prstGeom>
        </p:spPr>
        <p:txBody>
          <a:bodyPr vert="horz" lIns="91408" tIns="45704" rIns="91408" bIns="45704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9" y="3"/>
            <a:ext cx="3169920" cy="481728"/>
          </a:xfrm>
          <a:prstGeom prst="rect">
            <a:avLst/>
          </a:prstGeom>
        </p:spPr>
        <p:txBody>
          <a:bodyPr vert="horz" lIns="91408" tIns="45704" rIns="91408" bIns="45704" rtlCol="0"/>
          <a:lstStyle>
            <a:lvl1pPr algn="r">
              <a:defRPr sz="1200"/>
            </a:lvl1pPr>
          </a:lstStyle>
          <a:p>
            <a:fld id="{B2007C5E-C682-4B5E-BB3D-846BEBFB5DEE}" type="datetimeFigureOut">
              <a:rPr lang="en-GB" smtClean="0"/>
              <a:pPr/>
              <a:t>05/03/2018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97013" y="1200150"/>
            <a:ext cx="4321175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08" tIns="45704" rIns="91408" bIns="45704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620578"/>
            <a:ext cx="5852160" cy="3780473"/>
          </a:xfrm>
          <a:prstGeom prst="rect">
            <a:avLst/>
          </a:prstGeom>
        </p:spPr>
        <p:txBody>
          <a:bodyPr vert="horz" lIns="91408" tIns="45704" rIns="91408" bIns="45704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119475"/>
            <a:ext cx="3169920" cy="481727"/>
          </a:xfrm>
          <a:prstGeom prst="rect">
            <a:avLst/>
          </a:prstGeom>
        </p:spPr>
        <p:txBody>
          <a:bodyPr vert="horz" lIns="91408" tIns="45704" rIns="91408" bIns="45704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9" y="9119475"/>
            <a:ext cx="3169920" cy="481727"/>
          </a:xfrm>
          <a:prstGeom prst="rect">
            <a:avLst/>
          </a:prstGeom>
        </p:spPr>
        <p:txBody>
          <a:bodyPr vert="horz" lIns="91408" tIns="45704" rIns="91408" bIns="45704" rtlCol="0" anchor="b"/>
          <a:lstStyle>
            <a:lvl1pPr algn="r">
              <a:defRPr sz="1200"/>
            </a:lvl1pPr>
          </a:lstStyle>
          <a:p>
            <a:fld id="{319FE09E-CAF2-4C38-8FA3-650D91EF648D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636297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5600" y="93600"/>
            <a:ext cx="7362000" cy="1026000"/>
          </a:xfrm>
        </p:spPr>
        <p:txBody>
          <a:bodyPr anchor="b" anchorCtr="0">
            <a:normAutofit/>
          </a:bodyPr>
          <a:lstStyle>
            <a:lvl1pPr algn="l">
              <a:defRPr sz="28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5600" y="1119600"/>
            <a:ext cx="7362000" cy="931269"/>
          </a:xfrm>
        </p:spPr>
        <p:txBody>
          <a:bodyPr>
            <a:normAutofit/>
          </a:bodyPr>
          <a:lstStyle>
            <a:lvl1pPr marL="0" indent="0" algn="l">
              <a:buNone/>
              <a:defRPr sz="2000" b="0">
                <a:solidFill>
                  <a:schemeClr val="bg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64443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Grey 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57189" y="0"/>
            <a:ext cx="5286812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2463" y="1320802"/>
            <a:ext cx="7886700" cy="1470024"/>
          </a:xfrm>
        </p:spPr>
        <p:txBody>
          <a:bodyPr anchor="t" anchorCtr="0">
            <a:normAutofit/>
          </a:bodyPr>
          <a:lstStyle>
            <a:lvl1pPr>
              <a:defRPr sz="36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2790826"/>
            <a:ext cx="7886700" cy="2695574"/>
          </a:xfrm>
        </p:spPr>
        <p:txBody>
          <a:bodyPr>
            <a:normAutofit/>
          </a:bodyPr>
          <a:lstStyle>
            <a:lvl1pPr marL="0" indent="0">
              <a:buNone/>
              <a:defRPr sz="2200">
                <a:solidFill>
                  <a:schemeClr val="tx2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B94EDB2-D1AD-4CC8-9623-AFA2EAECC4EE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14013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Light Turquoise 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57189" y="0"/>
            <a:ext cx="5286812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2463" y="1320802"/>
            <a:ext cx="7886700" cy="1470024"/>
          </a:xfrm>
        </p:spPr>
        <p:txBody>
          <a:bodyPr anchor="t" anchorCtr="0">
            <a:normAutofit/>
          </a:bodyPr>
          <a:lstStyle>
            <a:lvl1pPr>
              <a:defRPr sz="36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2790826"/>
            <a:ext cx="7886700" cy="2695574"/>
          </a:xfrm>
        </p:spPr>
        <p:txBody>
          <a:bodyPr>
            <a:normAutofit/>
          </a:bodyPr>
          <a:lstStyle>
            <a:lvl1pPr marL="0" indent="0">
              <a:buNone/>
              <a:defRPr sz="2200">
                <a:solidFill>
                  <a:schemeClr val="tx2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B94EDB2-D1AD-4CC8-9623-AFA2EAECC4EE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34613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urple Section Header with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57189" y="-1"/>
            <a:ext cx="5286812" cy="68580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2463" y="4248149"/>
            <a:ext cx="7831137" cy="1003297"/>
          </a:xfrm>
        </p:spPr>
        <p:txBody>
          <a:bodyPr anchor="t" anchorCtr="0">
            <a:normAutofit/>
          </a:bodyPr>
          <a:lstStyle>
            <a:lvl1pPr>
              <a:defRPr sz="3600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5289548"/>
            <a:ext cx="7831137" cy="730252"/>
          </a:xfrm>
        </p:spPr>
        <p:txBody>
          <a:bodyPr>
            <a:normAutofit/>
          </a:bodyPr>
          <a:lstStyle>
            <a:lvl1pPr marL="0" indent="0">
              <a:buNone/>
              <a:defRPr sz="2200">
                <a:solidFill>
                  <a:schemeClr val="accent3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B94EDB2-D1AD-4CC8-9623-AFA2EAECC4EE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652463" y="838459"/>
            <a:ext cx="7831137" cy="3152033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icon to add picture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1555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rk Turquoise Section Header with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57189" y="0"/>
            <a:ext cx="5286812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B94EDB2-D1AD-4CC8-9623-AFA2EAECC4EE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652463" y="4248149"/>
            <a:ext cx="7831137" cy="1003297"/>
          </a:xfrm>
        </p:spPr>
        <p:txBody>
          <a:bodyPr anchor="t" anchorCtr="0">
            <a:normAutofit/>
          </a:bodyPr>
          <a:lstStyle>
            <a:lvl1pPr>
              <a:defRPr sz="36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idx="1"/>
          </p:nvPr>
        </p:nvSpPr>
        <p:spPr>
          <a:xfrm>
            <a:off x="652463" y="5289548"/>
            <a:ext cx="7831137" cy="730252"/>
          </a:xfrm>
        </p:spPr>
        <p:txBody>
          <a:bodyPr>
            <a:normAutofit/>
          </a:bodyPr>
          <a:lstStyle>
            <a:lvl1pPr marL="0" indent="0">
              <a:buNone/>
              <a:defRPr sz="2200">
                <a:solidFill>
                  <a:schemeClr val="tx2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652463" y="838459"/>
            <a:ext cx="7831137" cy="3152033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icon to add picture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05566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 Section Header with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57189" y="0"/>
            <a:ext cx="5286812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B94EDB2-D1AD-4CC8-9623-AFA2EAECC4EE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652463" y="4248149"/>
            <a:ext cx="7831137" cy="1003297"/>
          </a:xfrm>
        </p:spPr>
        <p:txBody>
          <a:bodyPr anchor="t" anchorCtr="0">
            <a:normAutofit/>
          </a:bodyPr>
          <a:lstStyle>
            <a:lvl1pPr>
              <a:defRPr sz="36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idx="1"/>
          </p:nvPr>
        </p:nvSpPr>
        <p:spPr>
          <a:xfrm>
            <a:off x="652463" y="5289548"/>
            <a:ext cx="7831137" cy="730252"/>
          </a:xfrm>
        </p:spPr>
        <p:txBody>
          <a:bodyPr>
            <a:normAutofit/>
          </a:bodyPr>
          <a:lstStyle>
            <a:lvl1pPr marL="0" indent="0">
              <a:buNone/>
              <a:defRPr sz="2200">
                <a:solidFill>
                  <a:schemeClr val="tx2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652463" y="838459"/>
            <a:ext cx="7831137" cy="3152033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icon to add picture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30406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y Section Header with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57189" y="0"/>
            <a:ext cx="5286812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B94EDB2-D1AD-4CC8-9623-AFA2EAECC4EE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652463" y="4248149"/>
            <a:ext cx="7831137" cy="1003297"/>
          </a:xfrm>
        </p:spPr>
        <p:txBody>
          <a:bodyPr anchor="t" anchorCtr="0">
            <a:normAutofit/>
          </a:bodyPr>
          <a:lstStyle>
            <a:lvl1pPr>
              <a:defRPr sz="36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idx="1"/>
          </p:nvPr>
        </p:nvSpPr>
        <p:spPr>
          <a:xfrm>
            <a:off x="652463" y="5289548"/>
            <a:ext cx="7831137" cy="730252"/>
          </a:xfrm>
        </p:spPr>
        <p:txBody>
          <a:bodyPr>
            <a:normAutofit/>
          </a:bodyPr>
          <a:lstStyle>
            <a:lvl1pPr marL="0" indent="0">
              <a:buNone/>
              <a:defRPr sz="2200">
                <a:solidFill>
                  <a:schemeClr val="tx2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652463" y="838459"/>
            <a:ext cx="7831137" cy="3152033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icon to add picture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90586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ight Turquoise Section Header with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57189" y="0"/>
            <a:ext cx="5286812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B94EDB2-D1AD-4CC8-9623-AFA2EAECC4EE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652463" y="4248149"/>
            <a:ext cx="7831137" cy="1003297"/>
          </a:xfrm>
        </p:spPr>
        <p:txBody>
          <a:bodyPr anchor="t" anchorCtr="0">
            <a:normAutofit/>
          </a:bodyPr>
          <a:lstStyle>
            <a:lvl1pPr>
              <a:defRPr sz="36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idx="1"/>
          </p:nvPr>
        </p:nvSpPr>
        <p:spPr>
          <a:xfrm>
            <a:off x="652463" y="5289548"/>
            <a:ext cx="7831137" cy="730252"/>
          </a:xfrm>
        </p:spPr>
        <p:txBody>
          <a:bodyPr>
            <a:normAutofit/>
          </a:bodyPr>
          <a:lstStyle>
            <a:lvl1pPr marL="0" indent="0">
              <a:buNone/>
              <a:defRPr sz="2200">
                <a:solidFill>
                  <a:schemeClr val="tx2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652463" y="838459"/>
            <a:ext cx="7831137" cy="3152033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icon to add picture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39694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eneric Section Header for cut-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2463" y="4248149"/>
            <a:ext cx="7831137" cy="1003297"/>
          </a:xfrm>
        </p:spPr>
        <p:txBody>
          <a:bodyPr anchor="t" anchorCtr="0">
            <a:normAutofit/>
          </a:bodyPr>
          <a:lstStyle>
            <a:lvl1pPr>
              <a:defRPr sz="3600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5289548"/>
            <a:ext cx="7831137" cy="730252"/>
          </a:xfrm>
        </p:spPr>
        <p:txBody>
          <a:bodyPr>
            <a:normAutofit/>
          </a:bodyPr>
          <a:lstStyle>
            <a:lvl1pPr marL="0" indent="0">
              <a:buNone/>
              <a:defRPr sz="2200">
                <a:solidFill>
                  <a:schemeClr val="accent3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B94EDB2-D1AD-4CC8-9623-AFA2EAECC4EE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59045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4EDB2-D1AD-4CC8-9623-AFA2EAECC4EE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435600" y="1397001"/>
            <a:ext cx="4032000" cy="4993606"/>
          </a:xfrm>
        </p:spPr>
        <p:txBody>
          <a:bodyPr/>
          <a:lstStyle>
            <a:lvl1pPr>
              <a:defRPr b="1">
                <a:solidFill>
                  <a:schemeClr val="tx2"/>
                </a:solidFill>
              </a:defRPr>
            </a:lvl1pPr>
            <a:lvl3pPr>
              <a:buClr>
                <a:schemeClr val="accent3"/>
              </a:buClr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1" name="Content Placeholder 2"/>
          <p:cNvSpPr>
            <a:spLocks noGrp="1"/>
          </p:cNvSpPr>
          <p:nvPr>
            <p:ph idx="13"/>
          </p:nvPr>
        </p:nvSpPr>
        <p:spPr>
          <a:xfrm>
            <a:off x="4663450" y="1397001"/>
            <a:ext cx="4032000" cy="4993606"/>
          </a:xfrm>
        </p:spPr>
        <p:txBody>
          <a:bodyPr/>
          <a:lstStyle>
            <a:lvl1pPr>
              <a:defRPr b="1">
                <a:solidFill>
                  <a:schemeClr val="tx2"/>
                </a:solidFill>
              </a:defRPr>
            </a:lvl1pPr>
            <a:lvl3pPr>
              <a:buClr>
                <a:schemeClr val="accent3"/>
              </a:buClr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2" name="Title Placeholder 1"/>
          <p:cNvSpPr>
            <a:spLocks noGrp="1"/>
          </p:cNvSpPr>
          <p:nvPr>
            <p:ph type="title"/>
          </p:nvPr>
        </p:nvSpPr>
        <p:spPr>
          <a:xfrm>
            <a:off x="435600" y="93132"/>
            <a:ext cx="7175500" cy="1024978"/>
          </a:xfrm>
          <a:prstGeom prst="rect">
            <a:avLst/>
          </a:prstGeom>
        </p:spPr>
        <p:txBody>
          <a:bodyPr vert="horz" lIns="0" tIns="45720" rIns="0" bIns="45720" rtlCol="0" anchor="b" anchorCtr="0">
            <a:norm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61298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5600" y="1396800"/>
            <a:ext cx="4032000" cy="4993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4EDB2-D1AD-4CC8-9623-AFA2EAECC4EE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662000" y="1396800"/>
            <a:ext cx="3996000" cy="4993200"/>
          </a:xfrm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435600" y="93132"/>
            <a:ext cx="7484536" cy="1024978"/>
          </a:xfrm>
          <a:prstGeom prst="rect">
            <a:avLst/>
          </a:prstGeom>
        </p:spPr>
        <p:txBody>
          <a:bodyPr vert="horz" lIns="0" tIns="45720" rIns="91440" bIns="45720" rtlCol="0" anchor="b" anchorCtr="0">
            <a:norm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24554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5600" y="93600"/>
            <a:ext cx="7362000" cy="1026000"/>
          </a:xfrm>
        </p:spPr>
        <p:txBody>
          <a:bodyPr anchor="b" anchorCtr="0">
            <a:normAutofit/>
          </a:bodyPr>
          <a:lstStyle>
            <a:lvl1pPr algn="l">
              <a:defRPr sz="28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5600" y="1119600"/>
            <a:ext cx="7362000" cy="931269"/>
          </a:xfrm>
        </p:spPr>
        <p:txBody>
          <a:bodyPr>
            <a:normAutofit/>
          </a:bodyPr>
          <a:lstStyle>
            <a:lvl1pPr marL="0" indent="0" algn="l">
              <a:buNone/>
              <a:defRPr sz="2000" b="0">
                <a:solidFill>
                  <a:schemeClr val="bg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9543" y="155378"/>
            <a:ext cx="875237" cy="900485"/>
          </a:xfrm>
          <a:prstGeom prst="rect">
            <a:avLst/>
          </a:prstGeom>
        </p:spPr>
      </p:pic>
      <p:sp>
        <p:nvSpPr>
          <p:cNvPr id="13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0" y="2050869"/>
            <a:ext cx="3044825" cy="2032000"/>
          </a:xfrm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14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3040728" y="2050869"/>
            <a:ext cx="3044825" cy="2032000"/>
          </a:xfrm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15" name="Picture Placeholder 9"/>
          <p:cNvSpPr>
            <a:spLocks noGrp="1"/>
          </p:cNvSpPr>
          <p:nvPr>
            <p:ph type="pic" sz="quarter" idx="12"/>
          </p:nvPr>
        </p:nvSpPr>
        <p:spPr>
          <a:xfrm>
            <a:off x="6081456" y="2050869"/>
            <a:ext cx="3044825" cy="2032000"/>
          </a:xfrm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8" name="Pie 7"/>
          <p:cNvSpPr/>
          <p:nvPr userDrawn="1"/>
        </p:nvSpPr>
        <p:spPr>
          <a:xfrm>
            <a:off x="1658522" y="-2941019"/>
            <a:ext cx="13987748" cy="13987748"/>
          </a:xfrm>
          <a:prstGeom prst="pie">
            <a:avLst>
              <a:gd name="adj1" fmla="val 10212823"/>
              <a:gd name="adj2" fmla="val 10789339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9" name="Pie 8"/>
          <p:cNvSpPr/>
          <p:nvPr userDrawn="1"/>
        </p:nvSpPr>
        <p:spPr>
          <a:xfrm>
            <a:off x="1329511" y="-3270030"/>
            <a:ext cx="14645770" cy="14645770"/>
          </a:xfrm>
          <a:prstGeom prst="pie">
            <a:avLst>
              <a:gd name="adj1" fmla="val 9782924"/>
              <a:gd name="adj2" fmla="val 10504548"/>
            </a:avLst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0" name="Pie 9"/>
          <p:cNvSpPr/>
          <p:nvPr userDrawn="1"/>
        </p:nvSpPr>
        <p:spPr>
          <a:xfrm>
            <a:off x="2295562" y="-2303979"/>
            <a:ext cx="12713669" cy="12713669"/>
          </a:xfrm>
          <a:prstGeom prst="pie">
            <a:avLst>
              <a:gd name="adj1" fmla="val 9317640"/>
              <a:gd name="adj2" fmla="val 10066558"/>
            </a:avLst>
          </a:prstGeom>
          <a:solidFill>
            <a:schemeClr val="accent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87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5600" y="1396800"/>
            <a:ext cx="4032000" cy="4993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4EDB2-D1AD-4CC8-9623-AFA2EAECC4EE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6443134" y="1464537"/>
            <a:ext cx="2240266" cy="1473400"/>
          </a:xfrm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435600" y="93132"/>
            <a:ext cx="7484536" cy="1024978"/>
          </a:xfrm>
          <a:prstGeom prst="rect">
            <a:avLst/>
          </a:prstGeom>
        </p:spPr>
        <p:txBody>
          <a:bodyPr vert="horz" lIns="0" tIns="45720" rIns="91440" bIns="45720" rtlCol="0" anchor="b" anchorCtr="0">
            <a:norm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3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6443134" y="3098603"/>
            <a:ext cx="2240266" cy="1473400"/>
          </a:xfrm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14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6443134" y="4732669"/>
            <a:ext cx="2240266" cy="1473400"/>
          </a:xfrm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84350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3332" y="6002869"/>
            <a:ext cx="8276168" cy="347663"/>
          </a:xfrm>
        </p:spPr>
        <p:txBody>
          <a:bodyPr lIns="0">
            <a:normAutofit/>
          </a:bodyPr>
          <a:lstStyle>
            <a:lvl1pPr>
              <a:defRPr sz="1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4EDB2-D1AD-4CC8-9623-AFA2EAECC4EE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23332" y="1396799"/>
            <a:ext cx="8276168" cy="4538333"/>
          </a:xfrm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435600" y="93132"/>
            <a:ext cx="6484393" cy="1024978"/>
          </a:xfrm>
          <a:prstGeom prst="rect">
            <a:avLst/>
          </a:prstGeom>
        </p:spPr>
        <p:txBody>
          <a:bodyPr vert="horz" lIns="0" tIns="45720" rIns="91440" bIns="45720" rtlCol="0" anchor="b" anchorCtr="0">
            <a:norm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08645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imag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4EDB2-D1AD-4CC8-9623-AFA2EAECC4EE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0" y="1396799"/>
            <a:ext cx="9144000" cy="5461201"/>
          </a:xfrm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435600" y="93132"/>
            <a:ext cx="7484536" cy="1024978"/>
          </a:xfrm>
          <a:prstGeom prst="rect">
            <a:avLst/>
          </a:prstGeom>
        </p:spPr>
        <p:txBody>
          <a:bodyPr vert="horz" lIns="0" tIns="45720" rIns="91440" bIns="45720" rtlCol="0" anchor="b" anchorCtr="0">
            <a:norm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9543" y="155378"/>
            <a:ext cx="875237" cy="900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170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4EDB2-D1AD-4CC8-9623-AFA2EAECC4EE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4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24800" y="1396799"/>
            <a:ext cx="3996000" cy="4539600"/>
          </a:xfrm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10" name="Content Placeholder 2"/>
          <p:cNvSpPr>
            <a:spLocks noGrp="1"/>
          </p:cNvSpPr>
          <p:nvPr>
            <p:ph sz="half" idx="1"/>
          </p:nvPr>
        </p:nvSpPr>
        <p:spPr>
          <a:xfrm>
            <a:off x="424800" y="6002869"/>
            <a:ext cx="3996000" cy="347663"/>
          </a:xfrm>
        </p:spPr>
        <p:txBody>
          <a:bodyPr lIns="0">
            <a:normAutofit/>
          </a:bodyPr>
          <a:lstStyle>
            <a:lvl1pPr>
              <a:defRPr sz="1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4662000" y="1396799"/>
            <a:ext cx="3996000" cy="4539600"/>
          </a:xfrm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17" name="Content Placeholder 2"/>
          <p:cNvSpPr>
            <a:spLocks noGrp="1"/>
          </p:cNvSpPr>
          <p:nvPr>
            <p:ph sz="half" idx="15"/>
          </p:nvPr>
        </p:nvSpPr>
        <p:spPr>
          <a:xfrm>
            <a:off x="4662000" y="6002869"/>
            <a:ext cx="3996000" cy="347663"/>
          </a:xfrm>
        </p:spPr>
        <p:txBody>
          <a:bodyPr lIns="0">
            <a:normAutofit/>
          </a:bodyPr>
          <a:lstStyle>
            <a:lvl1pPr>
              <a:defRPr sz="1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itle Placeholder 1"/>
          <p:cNvSpPr>
            <a:spLocks noGrp="1"/>
          </p:cNvSpPr>
          <p:nvPr>
            <p:ph type="title"/>
          </p:nvPr>
        </p:nvSpPr>
        <p:spPr>
          <a:xfrm>
            <a:off x="435600" y="93132"/>
            <a:ext cx="7484536" cy="1024978"/>
          </a:xfrm>
          <a:prstGeom prst="rect">
            <a:avLst/>
          </a:prstGeom>
        </p:spPr>
        <p:txBody>
          <a:bodyPr vert="horz" lIns="0" tIns="45720" rIns="91440" bIns="45720" rtlCol="0" anchor="b" anchorCtr="0">
            <a:norm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01151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4EDB2-D1AD-4CC8-9623-AFA2EAECC4EE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8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24801" y="1396799"/>
            <a:ext cx="1908000" cy="4539600"/>
          </a:xfrm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20" name="Content Placeholder 2"/>
          <p:cNvSpPr>
            <a:spLocks noGrp="1"/>
          </p:cNvSpPr>
          <p:nvPr>
            <p:ph sz="half" idx="1"/>
          </p:nvPr>
        </p:nvSpPr>
        <p:spPr>
          <a:xfrm>
            <a:off x="419100" y="6002869"/>
            <a:ext cx="1913701" cy="347663"/>
          </a:xfrm>
        </p:spPr>
        <p:txBody>
          <a:bodyPr lIns="0" rIns="0">
            <a:normAutofit/>
          </a:bodyPr>
          <a:lstStyle>
            <a:lvl1pPr>
              <a:defRPr sz="1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2535001" y="1396799"/>
            <a:ext cx="1908000" cy="4539600"/>
          </a:xfrm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23" name="Picture Placeholder 9"/>
          <p:cNvSpPr>
            <a:spLocks noGrp="1"/>
          </p:cNvSpPr>
          <p:nvPr>
            <p:ph type="pic" sz="quarter" idx="16"/>
          </p:nvPr>
        </p:nvSpPr>
        <p:spPr>
          <a:xfrm>
            <a:off x="4645201" y="1396799"/>
            <a:ext cx="1908000" cy="4539600"/>
          </a:xfrm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25" name="Picture Placeholder 9"/>
          <p:cNvSpPr>
            <a:spLocks noGrp="1"/>
          </p:cNvSpPr>
          <p:nvPr>
            <p:ph type="pic" sz="quarter" idx="18"/>
          </p:nvPr>
        </p:nvSpPr>
        <p:spPr>
          <a:xfrm>
            <a:off x="6755400" y="1396799"/>
            <a:ext cx="1908000" cy="4539600"/>
          </a:xfrm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27" name="Content Placeholder 2"/>
          <p:cNvSpPr>
            <a:spLocks noGrp="1"/>
          </p:cNvSpPr>
          <p:nvPr>
            <p:ph sz="half" idx="19"/>
          </p:nvPr>
        </p:nvSpPr>
        <p:spPr>
          <a:xfrm>
            <a:off x="2535001" y="6002869"/>
            <a:ext cx="1908000" cy="347663"/>
          </a:xfrm>
        </p:spPr>
        <p:txBody>
          <a:bodyPr lIns="0" rIns="0">
            <a:normAutofit/>
          </a:bodyPr>
          <a:lstStyle>
            <a:lvl1pPr>
              <a:defRPr sz="1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Content Placeholder 2"/>
          <p:cNvSpPr>
            <a:spLocks noGrp="1"/>
          </p:cNvSpPr>
          <p:nvPr>
            <p:ph sz="half" idx="20"/>
          </p:nvPr>
        </p:nvSpPr>
        <p:spPr>
          <a:xfrm>
            <a:off x="4645201" y="6002869"/>
            <a:ext cx="1908000" cy="347663"/>
          </a:xfrm>
        </p:spPr>
        <p:txBody>
          <a:bodyPr lIns="0" rIns="0">
            <a:normAutofit/>
          </a:bodyPr>
          <a:lstStyle>
            <a:lvl1pPr>
              <a:defRPr sz="1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Content Placeholder 2"/>
          <p:cNvSpPr>
            <a:spLocks noGrp="1"/>
          </p:cNvSpPr>
          <p:nvPr>
            <p:ph sz="half" idx="21"/>
          </p:nvPr>
        </p:nvSpPr>
        <p:spPr>
          <a:xfrm>
            <a:off x="6755400" y="6002869"/>
            <a:ext cx="1908000" cy="347663"/>
          </a:xfrm>
        </p:spPr>
        <p:txBody>
          <a:bodyPr lIns="0" rIns="0">
            <a:normAutofit/>
          </a:bodyPr>
          <a:lstStyle>
            <a:lvl1pPr>
              <a:defRPr sz="1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itle Placeholder 1"/>
          <p:cNvSpPr>
            <a:spLocks noGrp="1"/>
          </p:cNvSpPr>
          <p:nvPr>
            <p:ph type="title"/>
          </p:nvPr>
        </p:nvSpPr>
        <p:spPr>
          <a:xfrm>
            <a:off x="435600" y="93132"/>
            <a:ext cx="7484536" cy="1024978"/>
          </a:xfrm>
          <a:prstGeom prst="rect">
            <a:avLst/>
          </a:prstGeom>
        </p:spPr>
        <p:txBody>
          <a:bodyPr vert="horz" lIns="0" tIns="45720" rIns="91440" bIns="45720" rtlCol="0" anchor="b" anchorCtr="0">
            <a:norm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9336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4EDB2-D1AD-4CC8-9623-AFA2EAECC4EE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"/>
          </p:nvPr>
        </p:nvSpPr>
        <p:spPr>
          <a:xfrm>
            <a:off x="424800" y="6081335"/>
            <a:ext cx="4032000" cy="269197"/>
          </a:xfrm>
        </p:spPr>
        <p:txBody>
          <a:bodyPr lIns="0">
            <a:normAutofit/>
          </a:bodyPr>
          <a:lstStyle>
            <a:lvl1pPr>
              <a:defRPr sz="1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Content Placeholder 2"/>
          <p:cNvSpPr>
            <a:spLocks noGrp="1"/>
          </p:cNvSpPr>
          <p:nvPr>
            <p:ph sz="half" idx="15"/>
          </p:nvPr>
        </p:nvSpPr>
        <p:spPr>
          <a:xfrm>
            <a:off x="4636599" y="6081335"/>
            <a:ext cx="4032000" cy="269197"/>
          </a:xfrm>
        </p:spPr>
        <p:txBody>
          <a:bodyPr lIns="0">
            <a:normAutofit/>
          </a:bodyPr>
          <a:lstStyle>
            <a:lvl1pPr>
              <a:defRPr sz="1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Picture Placeholder 9"/>
          <p:cNvSpPr>
            <a:spLocks noGrp="1"/>
          </p:cNvSpPr>
          <p:nvPr>
            <p:ph type="pic" sz="quarter" idx="22"/>
          </p:nvPr>
        </p:nvSpPr>
        <p:spPr>
          <a:xfrm>
            <a:off x="424800" y="3849138"/>
            <a:ext cx="4032000" cy="2162201"/>
          </a:xfrm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20" name="Picture Placeholder 9"/>
          <p:cNvSpPr>
            <a:spLocks noGrp="1"/>
          </p:cNvSpPr>
          <p:nvPr>
            <p:ph type="pic" sz="quarter" idx="23"/>
          </p:nvPr>
        </p:nvSpPr>
        <p:spPr>
          <a:xfrm>
            <a:off x="4636599" y="3849138"/>
            <a:ext cx="4032000" cy="2162201"/>
          </a:xfrm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21" name="Title Placeholder 1"/>
          <p:cNvSpPr>
            <a:spLocks noGrp="1"/>
          </p:cNvSpPr>
          <p:nvPr>
            <p:ph type="title"/>
          </p:nvPr>
        </p:nvSpPr>
        <p:spPr>
          <a:xfrm>
            <a:off x="435600" y="93132"/>
            <a:ext cx="7484536" cy="1024978"/>
          </a:xfrm>
          <a:prstGeom prst="rect">
            <a:avLst/>
          </a:prstGeom>
        </p:spPr>
        <p:txBody>
          <a:bodyPr vert="horz" lIns="0" tIns="45720" rIns="91440" bIns="45720" rtlCol="0" anchor="b" anchorCtr="0">
            <a:norm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5" name="Content Placeholder 2"/>
          <p:cNvSpPr>
            <a:spLocks noGrp="1"/>
          </p:cNvSpPr>
          <p:nvPr>
            <p:ph sz="half" idx="24"/>
          </p:nvPr>
        </p:nvSpPr>
        <p:spPr>
          <a:xfrm>
            <a:off x="435600" y="3509945"/>
            <a:ext cx="4032000" cy="269197"/>
          </a:xfrm>
        </p:spPr>
        <p:txBody>
          <a:bodyPr lIns="0">
            <a:normAutofit/>
          </a:bodyPr>
          <a:lstStyle>
            <a:lvl1pPr>
              <a:defRPr sz="1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Content Placeholder 2"/>
          <p:cNvSpPr>
            <a:spLocks noGrp="1"/>
          </p:cNvSpPr>
          <p:nvPr>
            <p:ph sz="half" idx="25"/>
          </p:nvPr>
        </p:nvSpPr>
        <p:spPr>
          <a:xfrm>
            <a:off x="4647399" y="3509945"/>
            <a:ext cx="4032000" cy="269197"/>
          </a:xfrm>
        </p:spPr>
        <p:txBody>
          <a:bodyPr lIns="0">
            <a:normAutofit/>
          </a:bodyPr>
          <a:lstStyle>
            <a:lvl1pPr>
              <a:defRPr sz="1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Picture Placeholder 9"/>
          <p:cNvSpPr>
            <a:spLocks noGrp="1"/>
          </p:cNvSpPr>
          <p:nvPr>
            <p:ph type="pic" sz="quarter" idx="26"/>
          </p:nvPr>
        </p:nvSpPr>
        <p:spPr>
          <a:xfrm>
            <a:off x="435600" y="1277748"/>
            <a:ext cx="4032000" cy="2162201"/>
          </a:xfrm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26" name="Picture Placeholder 9"/>
          <p:cNvSpPr>
            <a:spLocks noGrp="1"/>
          </p:cNvSpPr>
          <p:nvPr>
            <p:ph type="pic" sz="quarter" idx="27"/>
          </p:nvPr>
        </p:nvSpPr>
        <p:spPr>
          <a:xfrm>
            <a:off x="4647399" y="1277748"/>
            <a:ext cx="4032000" cy="2162201"/>
          </a:xfrm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67186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B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4EDB2-D1AD-4CC8-9623-AFA2EAECC4EE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24800" y="1396798"/>
            <a:ext cx="4032000" cy="4993202"/>
          </a:xfrm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2"/>
          </p:nvPr>
        </p:nvSpPr>
        <p:spPr>
          <a:xfrm>
            <a:off x="4662000" y="1396800"/>
            <a:ext cx="4032000" cy="4993200"/>
          </a:xfrm>
        </p:spPr>
        <p:txBody>
          <a:bodyPr/>
          <a:lstStyle>
            <a:lvl1pPr>
              <a:defRPr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435600" y="93132"/>
            <a:ext cx="7484536" cy="1024978"/>
          </a:xfrm>
          <a:prstGeom prst="rect">
            <a:avLst/>
          </a:prstGeom>
        </p:spPr>
        <p:txBody>
          <a:bodyPr vert="horz" lIns="0" tIns="45720" rIns="91440" bIns="45720" rtlCol="0" anchor="b" anchorCtr="0">
            <a:norm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4659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i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4EDB2-D1AD-4CC8-9623-AFA2EAECC4EE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24800" y="1396800"/>
            <a:ext cx="1872000" cy="2286196"/>
          </a:xfrm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8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2547000" y="1396800"/>
            <a:ext cx="1872000" cy="2286196"/>
          </a:xfrm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9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4669200" y="1396800"/>
            <a:ext cx="1872000" cy="2286196"/>
          </a:xfrm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6"/>
          </p:nvPr>
        </p:nvSpPr>
        <p:spPr>
          <a:xfrm>
            <a:off x="6791400" y="1396800"/>
            <a:ext cx="1872000" cy="2286196"/>
          </a:xfrm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27" name="Content Placeholder 2"/>
          <p:cNvSpPr>
            <a:spLocks noGrp="1"/>
          </p:cNvSpPr>
          <p:nvPr>
            <p:ph sz="half" idx="1"/>
          </p:nvPr>
        </p:nvSpPr>
        <p:spPr>
          <a:xfrm>
            <a:off x="424800" y="3767666"/>
            <a:ext cx="1872000" cy="2582334"/>
          </a:xfrm>
        </p:spPr>
        <p:txBody>
          <a:bodyPr lIns="0"/>
          <a:lstStyle>
            <a:lvl1pPr>
              <a:defRPr sz="1200"/>
            </a:lvl1pPr>
            <a:lvl2pPr marL="0" indent="0">
              <a:buFontTx/>
              <a:buNone/>
              <a:defRPr sz="900"/>
            </a:lvl2pPr>
            <a:lvl3pPr marL="0" indent="0">
              <a:buFontTx/>
              <a:buNone/>
              <a:defRPr sz="900"/>
            </a:lvl3pPr>
            <a:lvl4pPr marL="361950" indent="0">
              <a:buFontTx/>
              <a:buNone/>
              <a:defRPr sz="900"/>
            </a:lvl4pPr>
            <a:lvl5pPr marL="542925" indent="0">
              <a:buFontTx/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28" name="Content Placeholder 2"/>
          <p:cNvSpPr>
            <a:spLocks noGrp="1"/>
          </p:cNvSpPr>
          <p:nvPr>
            <p:ph sz="half" idx="17"/>
          </p:nvPr>
        </p:nvSpPr>
        <p:spPr>
          <a:xfrm>
            <a:off x="2547000" y="3767666"/>
            <a:ext cx="1872000" cy="2582334"/>
          </a:xfrm>
        </p:spPr>
        <p:txBody>
          <a:bodyPr lIns="0"/>
          <a:lstStyle>
            <a:lvl1pPr>
              <a:defRPr sz="1200"/>
            </a:lvl1pPr>
            <a:lvl2pPr marL="0" indent="0">
              <a:buFontTx/>
              <a:buNone/>
              <a:defRPr sz="900"/>
            </a:lvl2pPr>
            <a:lvl3pPr marL="0" indent="0">
              <a:buFontTx/>
              <a:buNone/>
              <a:defRPr sz="900"/>
            </a:lvl3pPr>
            <a:lvl4pPr marL="361950" indent="0">
              <a:buFontTx/>
              <a:buNone/>
              <a:defRPr sz="900"/>
            </a:lvl4pPr>
            <a:lvl5pPr marL="542925" indent="0">
              <a:buFontTx/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29" name="Content Placeholder 2"/>
          <p:cNvSpPr>
            <a:spLocks noGrp="1"/>
          </p:cNvSpPr>
          <p:nvPr>
            <p:ph sz="half" idx="18"/>
          </p:nvPr>
        </p:nvSpPr>
        <p:spPr>
          <a:xfrm>
            <a:off x="4669200" y="3767666"/>
            <a:ext cx="1872000" cy="2582334"/>
          </a:xfrm>
        </p:spPr>
        <p:txBody>
          <a:bodyPr lIns="0"/>
          <a:lstStyle>
            <a:lvl1pPr>
              <a:defRPr sz="1200"/>
            </a:lvl1pPr>
            <a:lvl2pPr marL="0" indent="0">
              <a:buFontTx/>
              <a:buNone/>
              <a:defRPr sz="900"/>
            </a:lvl2pPr>
            <a:lvl3pPr marL="0" indent="0">
              <a:buFontTx/>
              <a:buNone/>
              <a:defRPr sz="900"/>
            </a:lvl3pPr>
            <a:lvl4pPr marL="361950" indent="0">
              <a:buFontTx/>
              <a:buNone/>
              <a:defRPr sz="900"/>
            </a:lvl4pPr>
            <a:lvl5pPr marL="542925" indent="0">
              <a:buFontTx/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30" name="Content Placeholder 2"/>
          <p:cNvSpPr>
            <a:spLocks noGrp="1"/>
          </p:cNvSpPr>
          <p:nvPr>
            <p:ph sz="half" idx="19"/>
          </p:nvPr>
        </p:nvSpPr>
        <p:spPr>
          <a:xfrm>
            <a:off x="6791400" y="3767666"/>
            <a:ext cx="1872000" cy="2582334"/>
          </a:xfrm>
        </p:spPr>
        <p:txBody>
          <a:bodyPr lIns="0"/>
          <a:lstStyle>
            <a:lvl1pPr>
              <a:defRPr sz="1200"/>
            </a:lvl1pPr>
            <a:lvl2pPr marL="0" indent="0">
              <a:buFontTx/>
              <a:buNone/>
              <a:defRPr sz="900"/>
            </a:lvl2pPr>
            <a:lvl3pPr marL="0" indent="0">
              <a:buFontTx/>
              <a:buNone/>
              <a:defRPr sz="900"/>
            </a:lvl3pPr>
            <a:lvl4pPr marL="361950" indent="0">
              <a:buFontTx/>
              <a:buNone/>
              <a:defRPr sz="900"/>
            </a:lvl4pPr>
            <a:lvl5pPr marL="542925" indent="0">
              <a:buFontTx/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4" name="Title Placeholder 1"/>
          <p:cNvSpPr>
            <a:spLocks noGrp="1"/>
          </p:cNvSpPr>
          <p:nvPr>
            <p:ph type="title"/>
          </p:nvPr>
        </p:nvSpPr>
        <p:spPr>
          <a:xfrm>
            <a:off x="435600" y="93132"/>
            <a:ext cx="7484536" cy="1024978"/>
          </a:xfrm>
          <a:prstGeom prst="rect">
            <a:avLst/>
          </a:prstGeom>
        </p:spPr>
        <p:txBody>
          <a:bodyPr vert="horz" lIns="0" tIns="45720" rIns="91440" bIns="45720" rtlCol="0" anchor="b" anchorCtr="0">
            <a:norm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53646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n Bi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5600" y="3379504"/>
            <a:ext cx="1476000" cy="417936"/>
          </a:xfrm>
        </p:spPr>
        <p:txBody>
          <a:bodyPr lIns="0">
            <a:normAutofit/>
          </a:bodyPr>
          <a:lstStyle>
            <a:lvl1pPr>
              <a:spcAft>
                <a:spcPts val="200"/>
              </a:spcAft>
              <a:defRPr sz="1000"/>
            </a:lvl1pPr>
            <a:lvl2pPr marL="0" indent="0">
              <a:spcAft>
                <a:spcPts val="200"/>
              </a:spcAft>
              <a:buFontTx/>
              <a:buNone/>
              <a:defRPr sz="900"/>
            </a:lvl2pPr>
            <a:lvl3pPr marL="0" indent="0">
              <a:spcAft>
                <a:spcPts val="200"/>
              </a:spcAft>
              <a:buFontTx/>
              <a:buNone/>
              <a:defRPr sz="900"/>
            </a:lvl3pPr>
            <a:lvl4pPr marL="361950" indent="0">
              <a:buFontTx/>
              <a:buNone/>
              <a:defRPr sz="900"/>
            </a:lvl4pPr>
            <a:lvl5pPr marL="542925" indent="0">
              <a:buFontTx/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4EDB2-D1AD-4CC8-9623-AFA2EAECC4EE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35600" y="1396800"/>
            <a:ext cx="1476000" cy="1895814"/>
          </a:xfrm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29" name="Picture Placeholder 9"/>
          <p:cNvSpPr>
            <a:spLocks noGrp="1"/>
          </p:cNvSpPr>
          <p:nvPr>
            <p:ph type="pic" sz="quarter" idx="33"/>
          </p:nvPr>
        </p:nvSpPr>
        <p:spPr>
          <a:xfrm>
            <a:off x="2125876" y="1396800"/>
            <a:ext cx="1476000" cy="1895814"/>
          </a:xfrm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31" name="Picture Placeholder 9"/>
          <p:cNvSpPr>
            <a:spLocks noGrp="1"/>
          </p:cNvSpPr>
          <p:nvPr>
            <p:ph type="pic" sz="quarter" idx="35"/>
          </p:nvPr>
        </p:nvSpPr>
        <p:spPr>
          <a:xfrm>
            <a:off x="3816152" y="1396800"/>
            <a:ext cx="1476000" cy="1895814"/>
          </a:xfrm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33" name="Picture Placeholder 9"/>
          <p:cNvSpPr>
            <a:spLocks noGrp="1"/>
          </p:cNvSpPr>
          <p:nvPr>
            <p:ph type="pic" sz="quarter" idx="37"/>
          </p:nvPr>
        </p:nvSpPr>
        <p:spPr>
          <a:xfrm>
            <a:off x="5506428" y="1396800"/>
            <a:ext cx="1476000" cy="1895814"/>
          </a:xfrm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35" name="Picture Placeholder 9"/>
          <p:cNvSpPr>
            <a:spLocks noGrp="1"/>
          </p:cNvSpPr>
          <p:nvPr>
            <p:ph type="pic" sz="quarter" idx="39"/>
          </p:nvPr>
        </p:nvSpPr>
        <p:spPr>
          <a:xfrm>
            <a:off x="7196704" y="1396800"/>
            <a:ext cx="1476000" cy="1895814"/>
          </a:xfrm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36" name="Content Placeholder 2"/>
          <p:cNvSpPr>
            <a:spLocks noGrp="1"/>
          </p:cNvSpPr>
          <p:nvPr>
            <p:ph sz="half" idx="40"/>
          </p:nvPr>
        </p:nvSpPr>
        <p:spPr>
          <a:xfrm>
            <a:off x="2125876" y="3379504"/>
            <a:ext cx="1476000" cy="417936"/>
          </a:xfrm>
        </p:spPr>
        <p:txBody>
          <a:bodyPr lIns="0">
            <a:normAutofit/>
          </a:bodyPr>
          <a:lstStyle>
            <a:lvl1pPr>
              <a:spcAft>
                <a:spcPts val="200"/>
              </a:spcAft>
              <a:defRPr sz="1000"/>
            </a:lvl1pPr>
            <a:lvl2pPr marL="0" indent="0">
              <a:spcAft>
                <a:spcPts val="200"/>
              </a:spcAft>
              <a:buFontTx/>
              <a:buNone/>
              <a:defRPr sz="900"/>
            </a:lvl2pPr>
            <a:lvl3pPr marL="0" indent="0">
              <a:spcAft>
                <a:spcPts val="200"/>
              </a:spcAft>
              <a:buFontTx/>
              <a:buNone/>
              <a:defRPr sz="900"/>
            </a:lvl3pPr>
            <a:lvl4pPr marL="361950" indent="0">
              <a:buFontTx/>
              <a:buNone/>
              <a:defRPr sz="900"/>
            </a:lvl4pPr>
            <a:lvl5pPr marL="542925" indent="0">
              <a:buFontTx/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7" name="Content Placeholder 2"/>
          <p:cNvSpPr>
            <a:spLocks noGrp="1"/>
          </p:cNvSpPr>
          <p:nvPr>
            <p:ph sz="half" idx="41"/>
          </p:nvPr>
        </p:nvSpPr>
        <p:spPr>
          <a:xfrm>
            <a:off x="3816152" y="3379504"/>
            <a:ext cx="1476000" cy="417936"/>
          </a:xfrm>
        </p:spPr>
        <p:txBody>
          <a:bodyPr lIns="0">
            <a:normAutofit/>
          </a:bodyPr>
          <a:lstStyle>
            <a:lvl1pPr>
              <a:spcAft>
                <a:spcPts val="200"/>
              </a:spcAft>
              <a:defRPr sz="1000"/>
            </a:lvl1pPr>
            <a:lvl2pPr marL="0" indent="0">
              <a:spcAft>
                <a:spcPts val="200"/>
              </a:spcAft>
              <a:buFontTx/>
              <a:buNone/>
              <a:defRPr sz="900"/>
            </a:lvl2pPr>
            <a:lvl3pPr marL="0" indent="0">
              <a:spcAft>
                <a:spcPts val="200"/>
              </a:spcAft>
              <a:buFontTx/>
              <a:buNone/>
              <a:defRPr sz="900"/>
            </a:lvl3pPr>
            <a:lvl4pPr marL="361950" indent="0">
              <a:buFontTx/>
              <a:buNone/>
              <a:defRPr sz="900"/>
            </a:lvl4pPr>
            <a:lvl5pPr marL="542925" indent="0">
              <a:buFontTx/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8" name="Content Placeholder 2"/>
          <p:cNvSpPr>
            <a:spLocks noGrp="1"/>
          </p:cNvSpPr>
          <p:nvPr>
            <p:ph sz="half" idx="42"/>
          </p:nvPr>
        </p:nvSpPr>
        <p:spPr>
          <a:xfrm>
            <a:off x="5506428" y="3379504"/>
            <a:ext cx="1476000" cy="417936"/>
          </a:xfrm>
        </p:spPr>
        <p:txBody>
          <a:bodyPr lIns="0">
            <a:normAutofit/>
          </a:bodyPr>
          <a:lstStyle>
            <a:lvl1pPr>
              <a:spcAft>
                <a:spcPts val="200"/>
              </a:spcAft>
              <a:defRPr sz="1000"/>
            </a:lvl1pPr>
            <a:lvl2pPr marL="0" indent="0">
              <a:spcAft>
                <a:spcPts val="200"/>
              </a:spcAft>
              <a:buFontTx/>
              <a:buNone/>
              <a:defRPr sz="900"/>
            </a:lvl2pPr>
            <a:lvl3pPr marL="0" indent="0">
              <a:spcAft>
                <a:spcPts val="200"/>
              </a:spcAft>
              <a:buFontTx/>
              <a:buNone/>
              <a:defRPr sz="900"/>
            </a:lvl3pPr>
            <a:lvl4pPr marL="361950" indent="0">
              <a:buFontTx/>
              <a:buNone/>
              <a:defRPr sz="900"/>
            </a:lvl4pPr>
            <a:lvl5pPr marL="542925" indent="0">
              <a:buFontTx/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9" name="Content Placeholder 2"/>
          <p:cNvSpPr>
            <a:spLocks noGrp="1"/>
          </p:cNvSpPr>
          <p:nvPr>
            <p:ph sz="half" idx="43"/>
          </p:nvPr>
        </p:nvSpPr>
        <p:spPr>
          <a:xfrm>
            <a:off x="7196704" y="3379504"/>
            <a:ext cx="1476000" cy="417936"/>
          </a:xfrm>
        </p:spPr>
        <p:txBody>
          <a:bodyPr lIns="0">
            <a:normAutofit/>
          </a:bodyPr>
          <a:lstStyle>
            <a:lvl1pPr>
              <a:spcAft>
                <a:spcPts val="200"/>
              </a:spcAft>
              <a:defRPr sz="1000"/>
            </a:lvl1pPr>
            <a:lvl2pPr marL="0" indent="0">
              <a:spcAft>
                <a:spcPts val="200"/>
              </a:spcAft>
              <a:buFontTx/>
              <a:buNone/>
              <a:defRPr sz="900"/>
            </a:lvl2pPr>
            <a:lvl3pPr marL="0" indent="0">
              <a:spcAft>
                <a:spcPts val="200"/>
              </a:spcAft>
              <a:buFontTx/>
              <a:buNone/>
              <a:defRPr sz="900"/>
            </a:lvl3pPr>
            <a:lvl4pPr marL="361950" indent="0">
              <a:buFontTx/>
              <a:buNone/>
              <a:defRPr sz="900"/>
            </a:lvl4pPr>
            <a:lvl5pPr marL="542925" indent="0">
              <a:buFontTx/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0" name="Content Placeholder 2"/>
          <p:cNvSpPr>
            <a:spLocks noGrp="1"/>
          </p:cNvSpPr>
          <p:nvPr>
            <p:ph sz="half" idx="44"/>
          </p:nvPr>
        </p:nvSpPr>
        <p:spPr>
          <a:xfrm>
            <a:off x="435600" y="5961850"/>
            <a:ext cx="1476000" cy="417936"/>
          </a:xfrm>
        </p:spPr>
        <p:txBody>
          <a:bodyPr lIns="0">
            <a:normAutofit/>
          </a:bodyPr>
          <a:lstStyle>
            <a:lvl1pPr>
              <a:spcAft>
                <a:spcPts val="200"/>
              </a:spcAft>
              <a:defRPr sz="1000"/>
            </a:lvl1pPr>
            <a:lvl2pPr marL="0" indent="0">
              <a:spcAft>
                <a:spcPts val="200"/>
              </a:spcAft>
              <a:buFontTx/>
              <a:buNone/>
              <a:defRPr sz="900"/>
            </a:lvl2pPr>
            <a:lvl3pPr marL="0" indent="0">
              <a:spcAft>
                <a:spcPts val="200"/>
              </a:spcAft>
              <a:buFontTx/>
              <a:buNone/>
              <a:defRPr sz="900"/>
            </a:lvl3pPr>
            <a:lvl4pPr marL="361950" indent="0">
              <a:buFontTx/>
              <a:buNone/>
              <a:defRPr sz="900"/>
            </a:lvl4pPr>
            <a:lvl5pPr marL="542925" indent="0">
              <a:buFontTx/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Picture Placeholder 9"/>
          <p:cNvSpPr>
            <a:spLocks noGrp="1"/>
          </p:cNvSpPr>
          <p:nvPr>
            <p:ph type="pic" sz="quarter" idx="45"/>
          </p:nvPr>
        </p:nvSpPr>
        <p:spPr>
          <a:xfrm>
            <a:off x="435600" y="3979146"/>
            <a:ext cx="1476000" cy="1895814"/>
          </a:xfrm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42" name="Picture Placeholder 9"/>
          <p:cNvSpPr>
            <a:spLocks noGrp="1"/>
          </p:cNvSpPr>
          <p:nvPr>
            <p:ph type="pic" sz="quarter" idx="46"/>
          </p:nvPr>
        </p:nvSpPr>
        <p:spPr>
          <a:xfrm>
            <a:off x="2125876" y="3979146"/>
            <a:ext cx="1476000" cy="1895814"/>
          </a:xfrm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43" name="Picture Placeholder 9"/>
          <p:cNvSpPr>
            <a:spLocks noGrp="1"/>
          </p:cNvSpPr>
          <p:nvPr>
            <p:ph type="pic" sz="quarter" idx="47"/>
          </p:nvPr>
        </p:nvSpPr>
        <p:spPr>
          <a:xfrm>
            <a:off x="3816152" y="3979146"/>
            <a:ext cx="1476000" cy="1895814"/>
          </a:xfrm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44" name="Picture Placeholder 9"/>
          <p:cNvSpPr>
            <a:spLocks noGrp="1"/>
          </p:cNvSpPr>
          <p:nvPr>
            <p:ph type="pic" sz="quarter" idx="48"/>
          </p:nvPr>
        </p:nvSpPr>
        <p:spPr>
          <a:xfrm>
            <a:off x="5506428" y="3979146"/>
            <a:ext cx="1476000" cy="1895814"/>
          </a:xfrm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45" name="Picture Placeholder 9"/>
          <p:cNvSpPr>
            <a:spLocks noGrp="1"/>
          </p:cNvSpPr>
          <p:nvPr>
            <p:ph type="pic" sz="quarter" idx="49"/>
          </p:nvPr>
        </p:nvSpPr>
        <p:spPr>
          <a:xfrm>
            <a:off x="7196704" y="3979146"/>
            <a:ext cx="1476000" cy="1895814"/>
          </a:xfrm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46" name="Content Placeholder 2"/>
          <p:cNvSpPr>
            <a:spLocks noGrp="1"/>
          </p:cNvSpPr>
          <p:nvPr>
            <p:ph sz="half" idx="50"/>
          </p:nvPr>
        </p:nvSpPr>
        <p:spPr>
          <a:xfrm>
            <a:off x="2125876" y="5961850"/>
            <a:ext cx="1476000" cy="417936"/>
          </a:xfrm>
        </p:spPr>
        <p:txBody>
          <a:bodyPr lIns="0">
            <a:normAutofit/>
          </a:bodyPr>
          <a:lstStyle>
            <a:lvl1pPr>
              <a:spcAft>
                <a:spcPts val="200"/>
              </a:spcAft>
              <a:defRPr sz="1000"/>
            </a:lvl1pPr>
            <a:lvl2pPr marL="0" indent="0">
              <a:spcAft>
                <a:spcPts val="200"/>
              </a:spcAft>
              <a:buFontTx/>
              <a:buNone/>
              <a:defRPr sz="900"/>
            </a:lvl2pPr>
            <a:lvl3pPr marL="0" indent="0">
              <a:spcAft>
                <a:spcPts val="200"/>
              </a:spcAft>
              <a:buFontTx/>
              <a:buNone/>
              <a:defRPr sz="900"/>
            </a:lvl3pPr>
            <a:lvl4pPr marL="361950" indent="0">
              <a:buFontTx/>
              <a:buNone/>
              <a:defRPr sz="900"/>
            </a:lvl4pPr>
            <a:lvl5pPr marL="542925" indent="0">
              <a:buFontTx/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7" name="Content Placeholder 2"/>
          <p:cNvSpPr>
            <a:spLocks noGrp="1"/>
          </p:cNvSpPr>
          <p:nvPr>
            <p:ph sz="half" idx="51"/>
          </p:nvPr>
        </p:nvSpPr>
        <p:spPr>
          <a:xfrm>
            <a:off x="3816152" y="5961850"/>
            <a:ext cx="1476000" cy="417936"/>
          </a:xfrm>
        </p:spPr>
        <p:txBody>
          <a:bodyPr lIns="0">
            <a:normAutofit/>
          </a:bodyPr>
          <a:lstStyle>
            <a:lvl1pPr>
              <a:spcAft>
                <a:spcPts val="200"/>
              </a:spcAft>
              <a:defRPr sz="1000"/>
            </a:lvl1pPr>
            <a:lvl2pPr marL="0" indent="0">
              <a:spcAft>
                <a:spcPts val="200"/>
              </a:spcAft>
              <a:buFontTx/>
              <a:buNone/>
              <a:defRPr sz="900"/>
            </a:lvl2pPr>
            <a:lvl3pPr marL="0" indent="0">
              <a:spcAft>
                <a:spcPts val="200"/>
              </a:spcAft>
              <a:buFontTx/>
              <a:buNone/>
              <a:defRPr sz="900"/>
            </a:lvl3pPr>
            <a:lvl4pPr marL="361950" indent="0">
              <a:buFontTx/>
              <a:buNone/>
              <a:defRPr sz="900"/>
            </a:lvl4pPr>
            <a:lvl5pPr marL="542925" indent="0">
              <a:buFontTx/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8" name="Content Placeholder 2"/>
          <p:cNvSpPr>
            <a:spLocks noGrp="1"/>
          </p:cNvSpPr>
          <p:nvPr>
            <p:ph sz="half" idx="52"/>
          </p:nvPr>
        </p:nvSpPr>
        <p:spPr>
          <a:xfrm>
            <a:off x="5506428" y="5961850"/>
            <a:ext cx="1476000" cy="417936"/>
          </a:xfrm>
        </p:spPr>
        <p:txBody>
          <a:bodyPr lIns="0">
            <a:normAutofit/>
          </a:bodyPr>
          <a:lstStyle>
            <a:lvl1pPr>
              <a:spcAft>
                <a:spcPts val="200"/>
              </a:spcAft>
              <a:defRPr sz="1000"/>
            </a:lvl1pPr>
            <a:lvl2pPr marL="0" indent="0">
              <a:spcAft>
                <a:spcPts val="200"/>
              </a:spcAft>
              <a:buFontTx/>
              <a:buNone/>
              <a:defRPr sz="900"/>
            </a:lvl2pPr>
            <a:lvl3pPr marL="0" indent="0">
              <a:spcAft>
                <a:spcPts val="200"/>
              </a:spcAft>
              <a:buFontTx/>
              <a:buNone/>
              <a:defRPr sz="900"/>
            </a:lvl3pPr>
            <a:lvl4pPr marL="361950" indent="0">
              <a:buFontTx/>
              <a:buNone/>
              <a:defRPr sz="900"/>
            </a:lvl4pPr>
            <a:lvl5pPr marL="542925" indent="0">
              <a:buFontTx/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9" name="Content Placeholder 2"/>
          <p:cNvSpPr>
            <a:spLocks noGrp="1"/>
          </p:cNvSpPr>
          <p:nvPr>
            <p:ph sz="half" idx="53"/>
          </p:nvPr>
        </p:nvSpPr>
        <p:spPr>
          <a:xfrm>
            <a:off x="7196704" y="5961850"/>
            <a:ext cx="1476000" cy="417936"/>
          </a:xfrm>
        </p:spPr>
        <p:txBody>
          <a:bodyPr lIns="0">
            <a:normAutofit/>
          </a:bodyPr>
          <a:lstStyle>
            <a:lvl1pPr>
              <a:spcAft>
                <a:spcPts val="200"/>
              </a:spcAft>
              <a:defRPr sz="1000"/>
            </a:lvl1pPr>
            <a:lvl2pPr marL="0" indent="0">
              <a:spcAft>
                <a:spcPts val="200"/>
              </a:spcAft>
              <a:buFontTx/>
              <a:buNone/>
              <a:defRPr sz="900"/>
            </a:lvl2pPr>
            <a:lvl3pPr marL="0" indent="0">
              <a:spcAft>
                <a:spcPts val="200"/>
              </a:spcAft>
              <a:buFontTx/>
              <a:buNone/>
              <a:defRPr sz="900"/>
            </a:lvl3pPr>
            <a:lvl4pPr marL="361950" indent="0">
              <a:buFontTx/>
              <a:buNone/>
              <a:defRPr sz="900"/>
            </a:lvl4pPr>
            <a:lvl5pPr marL="542925" indent="0">
              <a:buFontTx/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itle Placeholder 1"/>
          <p:cNvSpPr>
            <a:spLocks noGrp="1"/>
          </p:cNvSpPr>
          <p:nvPr>
            <p:ph type="title"/>
          </p:nvPr>
        </p:nvSpPr>
        <p:spPr>
          <a:xfrm>
            <a:off x="435600" y="93132"/>
            <a:ext cx="7484536" cy="1024978"/>
          </a:xfrm>
          <a:prstGeom prst="rect">
            <a:avLst/>
          </a:prstGeom>
        </p:spPr>
        <p:txBody>
          <a:bodyPr vert="horz" lIns="0" tIns="45720" rIns="91440" bIns="45720" rtlCol="0" anchor="b" anchorCtr="0">
            <a:norm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67200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fteen Bi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4EDB2-D1AD-4CC8-9623-AFA2EAECC4EE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37" name="Content Placeholder 2"/>
          <p:cNvSpPr>
            <a:spLocks noGrp="1"/>
          </p:cNvSpPr>
          <p:nvPr>
            <p:ph sz="half" idx="1"/>
          </p:nvPr>
        </p:nvSpPr>
        <p:spPr>
          <a:xfrm>
            <a:off x="435600" y="2575170"/>
            <a:ext cx="1512000" cy="417936"/>
          </a:xfrm>
        </p:spPr>
        <p:txBody>
          <a:bodyPr lIns="0">
            <a:normAutofit/>
          </a:bodyPr>
          <a:lstStyle>
            <a:lvl1pPr>
              <a:spcAft>
                <a:spcPts val="200"/>
              </a:spcAft>
              <a:defRPr sz="1000"/>
            </a:lvl1pPr>
            <a:lvl2pPr marL="0" indent="0">
              <a:spcAft>
                <a:spcPts val="200"/>
              </a:spcAft>
              <a:buFontTx/>
              <a:buNone/>
              <a:defRPr sz="900"/>
            </a:lvl2pPr>
            <a:lvl3pPr marL="0" indent="0">
              <a:spcAft>
                <a:spcPts val="200"/>
              </a:spcAft>
              <a:buFontTx/>
              <a:buNone/>
              <a:defRPr sz="900"/>
            </a:lvl3pPr>
            <a:lvl4pPr marL="361950" indent="0">
              <a:buFontTx/>
              <a:buNone/>
              <a:defRPr sz="900"/>
            </a:lvl4pPr>
            <a:lvl5pPr marL="542925" indent="0">
              <a:buFontTx/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9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35600" y="1396800"/>
            <a:ext cx="1512000" cy="11686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40" name="Picture Placeholder 9"/>
          <p:cNvSpPr>
            <a:spLocks noGrp="1"/>
          </p:cNvSpPr>
          <p:nvPr>
            <p:ph type="pic" sz="quarter" idx="42"/>
          </p:nvPr>
        </p:nvSpPr>
        <p:spPr>
          <a:xfrm>
            <a:off x="2116351" y="1396800"/>
            <a:ext cx="1512000" cy="11686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41" name="Picture Placeholder 9"/>
          <p:cNvSpPr>
            <a:spLocks noGrp="1"/>
          </p:cNvSpPr>
          <p:nvPr>
            <p:ph type="pic" sz="quarter" idx="43"/>
          </p:nvPr>
        </p:nvSpPr>
        <p:spPr>
          <a:xfrm>
            <a:off x="3797102" y="1396800"/>
            <a:ext cx="1512000" cy="11686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42" name="Picture Placeholder 9"/>
          <p:cNvSpPr>
            <a:spLocks noGrp="1"/>
          </p:cNvSpPr>
          <p:nvPr>
            <p:ph type="pic" sz="quarter" idx="44"/>
          </p:nvPr>
        </p:nvSpPr>
        <p:spPr>
          <a:xfrm>
            <a:off x="5477853" y="1396800"/>
            <a:ext cx="1512000" cy="11686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43" name="Picture Placeholder 9"/>
          <p:cNvSpPr>
            <a:spLocks noGrp="1"/>
          </p:cNvSpPr>
          <p:nvPr>
            <p:ph type="pic" sz="quarter" idx="45"/>
          </p:nvPr>
        </p:nvSpPr>
        <p:spPr>
          <a:xfrm>
            <a:off x="7158604" y="1396800"/>
            <a:ext cx="1512000" cy="11686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44" name="Content Placeholder 2"/>
          <p:cNvSpPr>
            <a:spLocks noGrp="1"/>
          </p:cNvSpPr>
          <p:nvPr>
            <p:ph sz="half" idx="46"/>
          </p:nvPr>
        </p:nvSpPr>
        <p:spPr>
          <a:xfrm>
            <a:off x="2116351" y="2575170"/>
            <a:ext cx="1512000" cy="417936"/>
          </a:xfrm>
        </p:spPr>
        <p:txBody>
          <a:bodyPr lIns="0">
            <a:normAutofit/>
          </a:bodyPr>
          <a:lstStyle>
            <a:lvl1pPr>
              <a:spcAft>
                <a:spcPts val="200"/>
              </a:spcAft>
              <a:defRPr sz="1000"/>
            </a:lvl1pPr>
            <a:lvl2pPr marL="0" indent="0">
              <a:spcAft>
                <a:spcPts val="200"/>
              </a:spcAft>
              <a:buFontTx/>
              <a:buNone/>
              <a:defRPr sz="900"/>
            </a:lvl2pPr>
            <a:lvl3pPr marL="0" indent="0">
              <a:spcAft>
                <a:spcPts val="200"/>
              </a:spcAft>
              <a:buFontTx/>
              <a:buNone/>
              <a:defRPr sz="900"/>
            </a:lvl3pPr>
            <a:lvl4pPr marL="361950" indent="0">
              <a:buFontTx/>
              <a:buNone/>
              <a:defRPr sz="900"/>
            </a:lvl4pPr>
            <a:lvl5pPr marL="542925" indent="0">
              <a:buFontTx/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Content Placeholder 2"/>
          <p:cNvSpPr>
            <a:spLocks noGrp="1"/>
          </p:cNvSpPr>
          <p:nvPr>
            <p:ph sz="half" idx="47"/>
          </p:nvPr>
        </p:nvSpPr>
        <p:spPr>
          <a:xfrm>
            <a:off x="3797102" y="2575170"/>
            <a:ext cx="1512000" cy="417936"/>
          </a:xfrm>
        </p:spPr>
        <p:txBody>
          <a:bodyPr lIns="0">
            <a:normAutofit/>
          </a:bodyPr>
          <a:lstStyle>
            <a:lvl1pPr>
              <a:spcAft>
                <a:spcPts val="200"/>
              </a:spcAft>
              <a:defRPr sz="1000"/>
            </a:lvl1pPr>
            <a:lvl2pPr marL="0" indent="0">
              <a:spcAft>
                <a:spcPts val="200"/>
              </a:spcAft>
              <a:buFontTx/>
              <a:buNone/>
              <a:defRPr sz="900"/>
            </a:lvl2pPr>
            <a:lvl3pPr marL="0" indent="0">
              <a:spcAft>
                <a:spcPts val="200"/>
              </a:spcAft>
              <a:buFontTx/>
              <a:buNone/>
              <a:defRPr sz="900"/>
            </a:lvl3pPr>
            <a:lvl4pPr marL="361950" indent="0">
              <a:buFontTx/>
              <a:buNone/>
              <a:defRPr sz="900"/>
            </a:lvl4pPr>
            <a:lvl5pPr marL="542925" indent="0">
              <a:buFontTx/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Content Placeholder 2"/>
          <p:cNvSpPr>
            <a:spLocks noGrp="1"/>
          </p:cNvSpPr>
          <p:nvPr>
            <p:ph sz="half" idx="48"/>
          </p:nvPr>
        </p:nvSpPr>
        <p:spPr>
          <a:xfrm>
            <a:off x="5477853" y="2575170"/>
            <a:ext cx="1512000" cy="417936"/>
          </a:xfrm>
        </p:spPr>
        <p:txBody>
          <a:bodyPr lIns="0">
            <a:normAutofit/>
          </a:bodyPr>
          <a:lstStyle>
            <a:lvl1pPr>
              <a:spcAft>
                <a:spcPts val="200"/>
              </a:spcAft>
              <a:defRPr sz="1000"/>
            </a:lvl1pPr>
            <a:lvl2pPr marL="0" indent="0">
              <a:spcAft>
                <a:spcPts val="200"/>
              </a:spcAft>
              <a:buFontTx/>
              <a:buNone/>
              <a:defRPr sz="900"/>
            </a:lvl2pPr>
            <a:lvl3pPr marL="0" indent="0">
              <a:spcAft>
                <a:spcPts val="200"/>
              </a:spcAft>
              <a:buFontTx/>
              <a:buNone/>
              <a:defRPr sz="900"/>
            </a:lvl3pPr>
            <a:lvl4pPr marL="361950" indent="0">
              <a:buFontTx/>
              <a:buNone/>
              <a:defRPr sz="900"/>
            </a:lvl4pPr>
            <a:lvl5pPr marL="542925" indent="0">
              <a:buFontTx/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7" name="Content Placeholder 2"/>
          <p:cNvSpPr>
            <a:spLocks noGrp="1"/>
          </p:cNvSpPr>
          <p:nvPr>
            <p:ph sz="half" idx="49"/>
          </p:nvPr>
        </p:nvSpPr>
        <p:spPr>
          <a:xfrm>
            <a:off x="7158604" y="2575170"/>
            <a:ext cx="1512000" cy="417936"/>
          </a:xfrm>
        </p:spPr>
        <p:txBody>
          <a:bodyPr lIns="0">
            <a:normAutofit/>
          </a:bodyPr>
          <a:lstStyle>
            <a:lvl1pPr>
              <a:spcAft>
                <a:spcPts val="200"/>
              </a:spcAft>
              <a:defRPr sz="1000"/>
            </a:lvl1pPr>
            <a:lvl2pPr marL="0" indent="0">
              <a:spcAft>
                <a:spcPts val="200"/>
              </a:spcAft>
              <a:buFontTx/>
              <a:buNone/>
              <a:defRPr sz="900"/>
            </a:lvl2pPr>
            <a:lvl3pPr marL="0" indent="0">
              <a:spcAft>
                <a:spcPts val="200"/>
              </a:spcAft>
              <a:buFontTx/>
              <a:buNone/>
              <a:defRPr sz="900"/>
            </a:lvl3pPr>
            <a:lvl4pPr marL="361950" indent="0">
              <a:buFontTx/>
              <a:buNone/>
              <a:defRPr sz="900"/>
            </a:lvl4pPr>
            <a:lvl5pPr marL="542925" indent="0">
              <a:buFontTx/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8" name="Content Placeholder 2"/>
          <p:cNvSpPr>
            <a:spLocks noGrp="1"/>
          </p:cNvSpPr>
          <p:nvPr>
            <p:ph sz="half" idx="50"/>
          </p:nvPr>
        </p:nvSpPr>
        <p:spPr>
          <a:xfrm>
            <a:off x="435600" y="4268507"/>
            <a:ext cx="1512000" cy="417936"/>
          </a:xfrm>
        </p:spPr>
        <p:txBody>
          <a:bodyPr lIns="0">
            <a:normAutofit/>
          </a:bodyPr>
          <a:lstStyle>
            <a:lvl1pPr>
              <a:spcAft>
                <a:spcPts val="200"/>
              </a:spcAft>
              <a:defRPr sz="1000"/>
            </a:lvl1pPr>
            <a:lvl2pPr marL="0" indent="0">
              <a:spcAft>
                <a:spcPts val="200"/>
              </a:spcAft>
              <a:buFontTx/>
              <a:buNone/>
              <a:defRPr sz="900"/>
            </a:lvl2pPr>
            <a:lvl3pPr marL="0" indent="0">
              <a:spcAft>
                <a:spcPts val="200"/>
              </a:spcAft>
              <a:buFontTx/>
              <a:buNone/>
              <a:defRPr sz="900"/>
            </a:lvl3pPr>
            <a:lvl4pPr marL="361950" indent="0">
              <a:buFontTx/>
              <a:buNone/>
              <a:defRPr sz="900"/>
            </a:lvl4pPr>
            <a:lvl5pPr marL="542925" indent="0">
              <a:buFontTx/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9" name="Picture Placeholder 9"/>
          <p:cNvSpPr>
            <a:spLocks noGrp="1"/>
          </p:cNvSpPr>
          <p:nvPr>
            <p:ph type="pic" sz="quarter" idx="51"/>
          </p:nvPr>
        </p:nvSpPr>
        <p:spPr>
          <a:xfrm>
            <a:off x="435600" y="3090137"/>
            <a:ext cx="1512000" cy="11686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70" name="Picture Placeholder 9"/>
          <p:cNvSpPr>
            <a:spLocks noGrp="1"/>
          </p:cNvSpPr>
          <p:nvPr>
            <p:ph type="pic" sz="quarter" idx="52"/>
          </p:nvPr>
        </p:nvSpPr>
        <p:spPr>
          <a:xfrm>
            <a:off x="2116351" y="3090137"/>
            <a:ext cx="1512000" cy="11686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71" name="Picture Placeholder 9"/>
          <p:cNvSpPr>
            <a:spLocks noGrp="1"/>
          </p:cNvSpPr>
          <p:nvPr>
            <p:ph type="pic" sz="quarter" idx="53"/>
          </p:nvPr>
        </p:nvSpPr>
        <p:spPr>
          <a:xfrm>
            <a:off x="3797102" y="3090137"/>
            <a:ext cx="1512000" cy="11686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72" name="Picture Placeholder 9"/>
          <p:cNvSpPr>
            <a:spLocks noGrp="1"/>
          </p:cNvSpPr>
          <p:nvPr>
            <p:ph type="pic" sz="quarter" idx="54"/>
          </p:nvPr>
        </p:nvSpPr>
        <p:spPr>
          <a:xfrm>
            <a:off x="5477853" y="3090137"/>
            <a:ext cx="1512000" cy="11686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73" name="Picture Placeholder 9"/>
          <p:cNvSpPr>
            <a:spLocks noGrp="1"/>
          </p:cNvSpPr>
          <p:nvPr>
            <p:ph type="pic" sz="quarter" idx="55"/>
          </p:nvPr>
        </p:nvSpPr>
        <p:spPr>
          <a:xfrm>
            <a:off x="7158604" y="3090137"/>
            <a:ext cx="1512000" cy="11686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74" name="Content Placeholder 2"/>
          <p:cNvSpPr>
            <a:spLocks noGrp="1"/>
          </p:cNvSpPr>
          <p:nvPr>
            <p:ph sz="half" idx="56"/>
          </p:nvPr>
        </p:nvSpPr>
        <p:spPr>
          <a:xfrm>
            <a:off x="2116351" y="4268507"/>
            <a:ext cx="1512000" cy="417936"/>
          </a:xfrm>
        </p:spPr>
        <p:txBody>
          <a:bodyPr lIns="0">
            <a:normAutofit/>
          </a:bodyPr>
          <a:lstStyle>
            <a:lvl1pPr>
              <a:spcAft>
                <a:spcPts val="200"/>
              </a:spcAft>
              <a:defRPr sz="1000"/>
            </a:lvl1pPr>
            <a:lvl2pPr marL="0" indent="0">
              <a:spcAft>
                <a:spcPts val="200"/>
              </a:spcAft>
              <a:buFontTx/>
              <a:buNone/>
              <a:defRPr sz="900"/>
            </a:lvl2pPr>
            <a:lvl3pPr marL="0" indent="0">
              <a:spcAft>
                <a:spcPts val="200"/>
              </a:spcAft>
              <a:buFontTx/>
              <a:buNone/>
              <a:defRPr sz="900"/>
            </a:lvl3pPr>
            <a:lvl4pPr marL="361950" indent="0">
              <a:buFontTx/>
              <a:buNone/>
              <a:defRPr sz="900"/>
            </a:lvl4pPr>
            <a:lvl5pPr marL="542925" indent="0">
              <a:buFontTx/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5" name="Content Placeholder 2"/>
          <p:cNvSpPr>
            <a:spLocks noGrp="1"/>
          </p:cNvSpPr>
          <p:nvPr>
            <p:ph sz="half" idx="57"/>
          </p:nvPr>
        </p:nvSpPr>
        <p:spPr>
          <a:xfrm>
            <a:off x="3797102" y="4268507"/>
            <a:ext cx="1512000" cy="417936"/>
          </a:xfrm>
        </p:spPr>
        <p:txBody>
          <a:bodyPr lIns="0">
            <a:normAutofit/>
          </a:bodyPr>
          <a:lstStyle>
            <a:lvl1pPr>
              <a:spcAft>
                <a:spcPts val="200"/>
              </a:spcAft>
              <a:defRPr sz="1000"/>
            </a:lvl1pPr>
            <a:lvl2pPr marL="0" indent="0">
              <a:spcAft>
                <a:spcPts val="200"/>
              </a:spcAft>
              <a:buFontTx/>
              <a:buNone/>
              <a:defRPr sz="900"/>
            </a:lvl2pPr>
            <a:lvl3pPr marL="0" indent="0">
              <a:spcAft>
                <a:spcPts val="200"/>
              </a:spcAft>
              <a:buFontTx/>
              <a:buNone/>
              <a:defRPr sz="900"/>
            </a:lvl3pPr>
            <a:lvl4pPr marL="361950" indent="0">
              <a:buFontTx/>
              <a:buNone/>
              <a:defRPr sz="900"/>
            </a:lvl4pPr>
            <a:lvl5pPr marL="542925" indent="0">
              <a:buFontTx/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6" name="Content Placeholder 2"/>
          <p:cNvSpPr>
            <a:spLocks noGrp="1"/>
          </p:cNvSpPr>
          <p:nvPr>
            <p:ph sz="half" idx="58"/>
          </p:nvPr>
        </p:nvSpPr>
        <p:spPr>
          <a:xfrm>
            <a:off x="5477853" y="4268507"/>
            <a:ext cx="1512000" cy="417936"/>
          </a:xfrm>
        </p:spPr>
        <p:txBody>
          <a:bodyPr lIns="0">
            <a:normAutofit/>
          </a:bodyPr>
          <a:lstStyle>
            <a:lvl1pPr>
              <a:spcAft>
                <a:spcPts val="200"/>
              </a:spcAft>
              <a:defRPr sz="1000"/>
            </a:lvl1pPr>
            <a:lvl2pPr marL="0" indent="0">
              <a:spcAft>
                <a:spcPts val="200"/>
              </a:spcAft>
              <a:buFontTx/>
              <a:buNone/>
              <a:defRPr sz="900"/>
            </a:lvl2pPr>
            <a:lvl3pPr marL="0" indent="0">
              <a:spcAft>
                <a:spcPts val="200"/>
              </a:spcAft>
              <a:buFontTx/>
              <a:buNone/>
              <a:defRPr sz="900"/>
            </a:lvl3pPr>
            <a:lvl4pPr marL="361950" indent="0">
              <a:buFontTx/>
              <a:buNone/>
              <a:defRPr sz="900"/>
            </a:lvl4pPr>
            <a:lvl5pPr marL="542925" indent="0">
              <a:buFontTx/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7" name="Content Placeholder 2"/>
          <p:cNvSpPr>
            <a:spLocks noGrp="1"/>
          </p:cNvSpPr>
          <p:nvPr>
            <p:ph sz="half" idx="59"/>
          </p:nvPr>
        </p:nvSpPr>
        <p:spPr>
          <a:xfrm>
            <a:off x="7158604" y="4268507"/>
            <a:ext cx="1512000" cy="417936"/>
          </a:xfrm>
        </p:spPr>
        <p:txBody>
          <a:bodyPr lIns="0">
            <a:normAutofit/>
          </a:bodyPr>
          <a:lstStyle>
            <a:lvl1pPr>
              <a:spcAft>
                <a:spcPts val="200"/>
              </a:spcAft>
              <a:defRPr sz="1000"/>
            </a:lvl1pPr>
            <a:lvl2pPr marL="0" indent="0">
              <a:spcAft>
                <a:spcPts val="200"/>
              </a:spcAft>
              <a:buFontTx/>
              <a:buNone/>
              <a:defRPr sz="900"/>
            </a:lvl2pPr>
            <a:lvl3pPr marL="0" indent="0">
              <a:spcAft>
                <a:spcPts val="200"/>
              </a:spcAft>
              <a:buFontTx/>
              <a:buNone/>
              <a:defRPr sz="900"/>
            </a:lvl3pPr>
            <a:lvl4pPr marL="361950" indent="0">
              <a:buFontTx/>
              <a:buNone/>
              <a:defRPr sz="900"/>
            </a:lvl4pPr>
            <a:lvl5pPr marL="542925" indent="0">
              <a:buFontTx/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8" name="Content Placeholder 2"/>
          <p:cNvSpPr>
            <a:spLocks noGrp="1"/>
          </p:cNvSpPr>
          <p:nvPr>
            <p:ph sz="half" idx="60"/>
          </p:nvPr>
        </p:nvSpPr>
        <p:spPr>
          <a:xfrm>
            <a:off x="435600" y="5961844"/>
            <a:ext cx="1512000" cy="417936"/>
          </a:xfrm>
        </p:spPr>
        <p:txBody>
          <a:bodyPr lIns="0">
            <a:normAutofit/>
          </a:bodyPr>
          <a:lstStyle>
            <a:lvl1pPr>
              <a:spcAft>
                <a:spcPts val="200"/>
              </a:spcAft>
              <a:defRPr sz="1000"/>
            </a:lvl1pPr>
            <a:lvl2pPr marL="0" indent="0">
              <a:spcAft>
                <a:spcPts val="200"/>
              </a:spcAft>
              <a:buFontTx/>
              <a:buNone/>
              <a:defRPr sz="900"/>
            </a:lvl2pPr>
            <a:lvl3pPr marL="0" indent="0">
              <a:spcAft>
                <a:spcPts val="200"/>
              </a:spcAft>
              <a:buFontTx/>
              <a:buNone/>
              <a:defRPr sz="900"/>
            </a:lvl3pPr>
            <a:lvl4pPr marL="361950" indent="0">
              <a:buFontTx/>
              <a:buNone/>
              <a:defRPr sz="900"/>
            </a:lvl4pPr>
            <a:lvl5pPr marL="542925" indent="0">
              <a:buFontTx/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9" name="Picture Placeholder 9"/>
          <p:cNvSpPr>
            <a:spLocks noGrp="1"/>
          </p:cNvSpPr>
          <p:nvPr>
            <p:ph type="pic" sz="quarter" idx="61"/>
          </p:nvPr>
        </p:nvSpPr>
        <p:spPr>
          <a:xfrm>
            <a:off x="435600" y="4783474"/>
            <a:ext cx="1512000" cy="11686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80" name="Picture Placeholder 9"/>
          <p:cNvSpPr>
            <a:spLocks noGrp="1"/>
          </p:cNvSpPr>
          <p:nvPr>
            <p:ph type="pic" sz="quarter" idx="62"/>
          </p:nvPr>
        </p:nvSpPr>
        <p:spPr>
          <a:xfrm>
            <a:off x="2116351" y="4783474"/>
            <a:ext cx="1512000" cy="11686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81" name="Picture Placeholder 9"/>
          <p:cNvSpPr>
            <a:spLocks noGrp="1"/>
          </p:cNvSpPr>
          <p:nvPr>
            <p:ph type="pic" sz="quarter" idx="63"/>
          </p:nvPr>
        </p:nvSpPr>
        <p:spPr>
          <a:xfrm>
            <a:off x="3797102" y="4783474"/>
            <a:ext cx="1512000" cy="11686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82" name="Picture Placeholder 9"/>
          <p:cNvSpPr>
            <a:spLocks noGrp="1"/>
          </p:cNvSpPr>
          <p:nvPr>
            <p:ph type="pic" sz="quarter" idx="64"/>
          </p:nvPr>
        </p:nvSpPr>
        <p:spPr>
          <a:xfrm>
            <a:off x="5477853" y="4783474"/>
            <a:ext cx="1512000" cy="11686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83" name="Picture Placeholder 9"/>
          <p:cNvSpPr>
            <a:spLocks noGrp="1"/>
          </p:cNvSpPr>
          <p:nvPr>
            <p:ph type="pic" sz="quarter" idx="65"/>
          </p:nvPr>
        </p:nvSpPr>
        <p:spPr>
          <a:xfrm>
            <a:off x="7158604" y="4783474"/>
            <a:ext cx="1512000" cy="11686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84" name="Content Placeholder 2"/>
          <p:cNvSpPr>
            <a:spLocks noGrp="1"/>
          </p:cNvSpPr>
          <p:nvPr>
            <p:ph sz="half" idx="66"/>
          </p:nvPr>
        </p:nvSpPr>
        <p:spPr>
          <a:xfrm>
            <a:off x="2116351" y="5961844"/>
            <a:ext cx="1512000" cy="417936"/>
          </a:xfrm>
        </p:spPr>
        <p:txBody>
          <a:bodyPr lIns="0">
            <a:normAutofit/>
          </a:bodyPr>
          <a:lstStyle>
            <a:lvl1pPr>
              <a:spcAft>
                <a:spcPts val="200"/>
              </a:spcAft>
              <a:defRPr sz="1000"/>
            </a:lvl1pPr>
            <a:lvl2pPr marL="0" indent="0">
              <a:spcAft>
                <a:spcPts val="200"/>
              </a:spcAft>
              <a:buFontTx/>
              <a:buNone/>
              <a:defRPr sz="900"/>
            </a:lvl2pPr>
            <a:lvl3pPr marL="0" indent="0">
              <a:spcAft>
                <a:spcPts val="200"/>
              </a:spcAft>
              <a:buFontTx/>
              <a:buNone/>
              <a:defRPr sz="900"/>
            </a:lvl3pPr>
            <a:lvl4pPr marL="361950" indent="0">
              <a:buFontTx/>
              <a:buNone/>
              <a:defRPr sz="900"/>
            </a:lvl4pPr>
            <a:lvl5pPr marL="542925" indent="0">
              <a:buFontTx/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5" name="Content Placeholder 2"/>
          <p:cNvSpPr>
            <a:spLocks noGrp="1"/>
          </p:cNvSpPr>
          <p:nvPr>
            <p:ph sz="half" idx="67"/>
          </p:nvPr>
        </p:nvSpPr>
        <p:spPr>
          <a:xfrm>
            <a:off x="3797102" y="5961844"/>
            <a:ext cx="1512000" cy="417936"/>
          </a:xfrm>
        </p:spPr>
        <p:txBody>
          <a:bodyPr lIns="0">
            <a:normAutofit/>
          </a:bodyPr>
          <a:lstStyle>
            <a:lvl1pPr>
              <a:spcAft>
                <a:spcPts val="200"/>
              </a:spcAft>
              <a:defRPr sz="1000"/>
            </a:lvl1pPr>
            <a:lvl2pPr marL="0" indent="0">
              <a:spcAft>
                <a:spcPts val="200"/>
              </a:spcAft>
              <a:buFontTx/>
              <a:buNone/>
              <a:defRPr sz="900"/>
            </a:lvl2pPr>
            <a:lvl3pPr marL="0" indent="0">
              <a:spcAft>
                <a:spcPts val="200"/>
              </a:spcAft>
              <a:buFontTx/>
              <a:buNone/>
              <a:defRPr sz="900"/>
            </a:lvl3pPr>
            <a:lvl4pPr marL="361950" indent="0">
              <a:buFontTx/>
              <a:buNone/>
              <a:defRPr sz="900"/>
            </a:lvl4pPr>
            <a:lvl5pPr marL="542925" indent="0">
              <a:buFontTx/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6" name="Content Placeholder 2"/>
          <p:cNvSpPr>
            <a:spLocks noGrp="1"/>
          </p:cNvSpPr>
          <p:nvPr>
            <p:ph sz="half" idx="68"/>
          </p:nvPr>
        </p:nvSpPr>
        <p:spPr>
          <a:xfrm>
            <a:off x="5477853" y="5961844"/>
            <a:ext cx="1512000" cy="417936"/>
          </a:xfrm>
        </p:spPr>
        <p:txBody>
          <a:bodyPr lIns="0">
            <a:normAutofit/>
          </a:bodyPr>
          <a:lstStyle>
            <a:lvl1pPr>
              <a:spcAft>
                <a:spcPts val="200"/>
              </a:spcAft>
              <a:defRPr sz="1000"/>
            </a:lvl1pPr>
            <a:lvl2pPr marL="0" indent="0">
              <a:spcAft>
                <a:spcPts val="200"/>
              </a:spcAft>
              <a:buFontTx/>
              <a:buNone/>
              <a:defRPr sz="900"/>
            </a:lvl2pPr>
            <a:lvl3pPr marL="0" indent="0">
              <a:spcAft>
                <a:spcPts val="200"/>
              </a:spcAft>
              <a:buFontTx/>
              <a:buNone/>
              <a:defRPr sz="900"/>
            </a:lvl3pPr>
            <a:lvl4pPr marL="361950" indent="0">
              <a:buFontTx/>
              <a:buNone/>
              <a:defRPr sz="900"/>
            </a:lvl4pPr>
            <a:lvl5pPr marL="542925" indent="0">
              <a:buFontTx/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7" name="Content Placeholder 2"/>
          <p:cNvSpPr>
            <a:spLocks noGrp="1"/>
          </p:cNvSpPr>
          <p:nvPr>
            <p:ph sz="half" idx="69"/>
          </p:nvPr>
        </p:nvSpPr>
        <p:spPr>
          <a:xfrm>
            <a:off x="7158604" y="5961844"/>
            <a:ext cx="1512000" cy="417936"/>
          </a:xfrm>
        </p:spPr>
        <p:txBody>
          <a:bodyPr lIns="0">
            <a:normAutofit/>
          </a:bodyPr>
          <a:lstStyle>
            <a:lvl1pPr>
              <a:spcAft>
                <a:spcPts val="200"/>
              </a:spcAft>
              <a:defRPr sz="1000"/>
            </a:lvl1pPr>
            <a:lvl2pPr marL="0" indent="0">
              <a:spcAft>
                <a:spcPts val="200"/>
              </a:spcAft>
              <a:buFontTx/>
              <a:buNone/>
              <a:defRPr sz="900"/>
            </a:lvl2pPr>
            <a:lvl3pPr marL="0" indent="0">
              <a:spcAft>
                <a:spcPts val="200"/>
              </a:spcAft>
              <a:buFontTx/>
              <a:buNone/>
              <a:defRPr sz="900"/>
            </a:lvl3pPr>
            <a:lvl4pPr marL="361950" indent="0">
              <a:buFontTx/>
              <a:buNone/>
              <a:defRPr sz="900"/>
            </a:lvl4pPr>
            <a:lvl5pPr marL="542925" indent="0">
              <a:buFontTx/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Title Placeholder 1"/>
          <p:cNvSpPr>
            <a:spLocks noGrp="1"/>
          </p:cNvSpPr>
          <p:nvPr>
            <p:ph type="title"/>
          </p:nvPr>
        </p:nvSpPr>
        <p:spPr>
          <a:xfrm>
            <a:off x="435600" y="93132"/>
            <a:ext cx="7484536" cy="1024978"/>
          </a:xfrm>
          <a:prstGeom prst="rect">
            <a:avLst/>
          </a:prstGeom>
        </p:spPr>
        <p:txBody>
          <a:bodyPr vert="horz" lIns="0" tIns="45720" rIns="91440" bIns="45720" rtlCol="0" anchor="b" anchorCtr="0">
            <a:norm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60546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5600" y="93600"/>
            <a:ext cx="7362000" cy="1026000"/>
          </a:xfrm>
        </p:spPr>
        <p:txBody>
          <a:bodyPr anchor="b" anchorCtr="0">
            <a:normAutofit/>
          </a:bodyPr>
          <a:lstStyle>
            <a:lvl1pPr algn="l">
              <a:defRPr sz="28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5600" y="1119600"/>
            <a:ext cx="7362000" cy="931269"/>
          </a:xfrm>
        </p:spPr>
        <p:txBody>
          <a:bodyPr>
            <a:normAutofit/>
          </a:bodyPr>
          <a:lstStyle>
            <a:lvl1pPr marL="0" indent="0" algn="l">
              <a:buNone/>
              <a:defRPr sz="2000" b="0">
                <a:solidFill>
                  <a:schemeClr val="bg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9543" y="155378"/>
            <a:ext cx="875237" cy="900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775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erarc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4EDB2-D1AD-4CC8-9623-AFA2EAECC4EE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37" name="Picture Placeholder 9"/>
          <p:cNvSpPr>
            <a:spLocks noGrp="1"/>
          </p:cNvSpPr>
          <p:nvPr>
            <p:ph type="pic" sz="quarter" idx="32"/>
          </p:nvPr>
        </p:nvSpPr>
        <p:spPr>
          <a:xfrm>
            <a:off x="450847" y="4759843"/>
            <a:ext cx="1080000" cy="1022772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39" name="Picture Placeholder 9"/>
          <p:cNvSpPr>
            <a:spLocks noGrp="1"/>
          </p:cNvSpPr>
          <p:nvPr>
            <p:ph type="pic" sz="quarter" idx="33"/>
          </p:nvPr>
        </p:nvSpPr>
        <p:spPr>
          <a:xfrm>
            <a:off x="1639949" y="4759843"/>
            <a:ext cx="1080000" cy="1022772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40" name="Picture Placeholder 9"/>
          <p:cNvSpPr>
            <a:spLocks noGrp="1"/>
          </p:cNvSpPr>
          <p:nvPr>
            <p:ph type="pic" sz="quarter" idx="34"/>
          </p:nvPr>
        </p:nvSpPr>
        <p:spPr>
          <a:xfrm>
            <a:off x="2829051" y="4759843"/>
            <a:ext cx="1080000" cy="1022772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41" name="Content Placeholder 2"/>
          <p:cNvSpPr>
            <a:spLocks noGrp="1"/>
          </p:cNvSpPr>
          <p:nvPr>
            <p:ph sz="half" idx="35"/>
          </p:nvPr>
        </p:nvSpPr>
        <p:spPr>
          <a:xfrm>
            <a:off x="450847" y="5802828"/>
            <a:ext cx="1080000" cy="275062"/>
          </a:xfrm>
        </p:spPr>
        <p:txBody>
          <a:bodyPr lIns="0">
            <a:noAutofit/>
          </a:bodyPr>
          <a:lstStyle>
            <a:lvl1pPr>
              <a:spcAft>
                <a:spcPts val="200"/>
              </a:spcAft>
              <a:defRPr sz="900"/>
            </a:lvl1pPr>
            <a:lvl2pPr marL="0" indent="0">
              <a:spcAft>
                <a:spcPts val="200"/>
              </a:spcAft>
              <a:buFontTx/>
              <a:buNone/>
              <a:defRPr sz="900"/>
            </a:lvl2pPr>
            <a:lvl3pPr marL="0" indent="0">
              <a:spcAft>
                <a:spcPts val="200"/>
              </a:spcAft>
              <a:buFontTx/>
              <a:buNone/>
              <a:defRPr sz="900"/>
            </a:lvl3pPr>
            <a:lvl4pPr marL="361950" indent="0">
              <a:buFontTx/>
              <a:buNone/>
              <a:defRPr sz="900"/>
            </a:lvl4pPr>
            <a:lvl5pPr marL="542925" indent="0">
              <a:buFontTx/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Picture Placeholder 9"/>
          <p:cNvSpPr>
            <a:spLocks noGrp="1"/>
          </p:cNvSpPr>
          <p:nvPr>
            <p:ph type="pic" sz="quarter" idx="38"/>
          </p:nvPr>
        </p:nvSpPr>
        <p:spPr>
          <a:xfrm>
            <a:off x="4018153" y="4759843"/>
            <a:ext cx="1080000" cy="1022772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46" name="Picture Placeholder 9"/>
          <p:cNvSpPr>
            <a:spLocks noGrp="1"/>
          </p:cNvSpPr>
          <p:nvPr>
            <p:ph type="pic" sz="quarter" idx="40"/>
          </p:nvPr>
        </p:nvSpPr>
        <p:spPr>
          <a:xfrm>
            <a:off x="5207255" y="4759843"/>
            <a:ext cx="1080000" cy="1022772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48" name="Picture Placeholder 9"/>
          <p:cNvSpPr>
            <a:spLocks noGrp="1"/>
          </p:cNvSpPr>
          <p:nvPr>
            <p:ph type="pic" sz="quarter" idx="42"/>
          </p:nvPr>
        </p:nvSpPr>
        <p:spPr>
          <a:xfrm>
            <a:off x="6396357" y="4759843"/>
            <a:ext cx="1080000" cy="1022772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50" name="Picture Placeholder 9"/>
          <p:cNvSpPr>
            <a:spLocks noGrp="1"/>
          </p:cNvSpPr>
          <p:nvPr>
            <p:ph type="pic" sz="quarter" idx="44"/>
          </p:nvPr>
        </p:nvSpPr>
        <p:spPr>
          <a:xfrm>
            <a:off x="7585458" y="4759843"/>
            <a:ext cx="1080000" cy="1022772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30" name="Content Placeholder 2"/>
          <p:cNvSpPr>
            <a:spLocks noGrp="1"/>
          </p:cNvSpPr>
          <p:nvPr>
            <p:ph sz="half" idx="54"/>
          </p:nvPr>
        </p:nvSpPr>
        <p:spPr>
          <a:xfrm>
            <a:off x="1639949" y="5802828"/>
            <a:ext cx="1080000" cy="275062"/>
          </a:xfrm>
        </p:spPr>
        <p:txBody>
          <a:bodyPr lIns="0">
            <a:noAutofit/>
          </a:bodyPr>
          <a:lstStyle>
            <a:lvl1pPr>
              <a:spcAft>
                <a:spcPts val="200"/>
              </a:spcAft>
              <a:defRPr sz="900"/>
            </a:lvl1pPr>
            <a:lvl2pPr marL="0" indent="0">
              <a:spcAft>
                <a:spcPts val="200"/>
              </a:spcAft>
              <a:buFontTx/>
              <a:buNone/>
              <a:defRPr sz="900"/>
            </a:lvl2pPr>
            <a:lvl3pPr marL="0" indent="0">
              <a:spcAft>
                <a:spcPts val="200"/>
              </a:spcAft>
              <a:buFontTx/>
              <a:buNone/>
              <a:defRPr sz="900"/>
            </a:lvl3pPr>
            <a:lvl4pPr marL="361950" indent="0">
              <a:buFontTx/>
              <a:buNone/>
              <a:defRPr sz="900"/>
            </a:lvl4pPr>
            <a:lvl5pPr marL="542925" indent="0">
              <a:buFontTx/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Content Placeholder 2"/>
          <p:cNvSpPr>
            <a:spLocks noGrp="1"/>
          </p:cNvSpPr>
          <p:nvPr>
            <p:ph sz="half" idx="55"/>
          </p:nvPr>
        </p:nvSpPr>
        <p:spPr>
          <a:xfrm>
            <a:off x="2829051" y="5802828"/>
            <a:ext cx="1080000" cy="275062"/>
          </a:xfrm>
        </p:spPr>
        <p:txBody>
          <a:bodyPr lIns="0">
            <a:noAutofit/>
          </a:bodyPr>
          <a:lstStyle>
            <a:lvl1pPr>
              <a:spcAft>
                <a:spcPts val="200"/>
              </a:spcAft>
              <a:defRPr sz="900"/>
            </a:lvl1pPr>
            <a:lvl2pPr marL="0" indent="0">
              <a:spcAft>
                <a:spcPts val="200"/>
              </a:spcAft>
              <a:buFontTx/>
              <a:buNone/>
              <a:defRPr sz="900"/>
            </a:lvl2pPr>
            <a:lvl3pPr marL="0" indent="0">
              <a:spcAft>
                <a:spcPts val="200"/>
              </a:spcAft>
              <a:buFontTx/>
              <a:buNone/>
              <a:defRPr sz="900"/>
            </a:lvl3pPr>
            <a:lvl4pPr marL="361950" indent="0">
              <a:buFontTx/>
              <a:buNone/>
              <a:defRPr sz="900"/>
            </a:lvl4pPr>
            <a:lvl5pPr marL="542925" indent="0">
              <a:buFontTx/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Content Placeholder 2"/>
          <p:cNvSpPr>
            <a:spLocks noGrp="1"/>
          </p:cNvSpPr>
          <p:nvPr>
            <p:ph sz="half" idx="56"/>
          </p:nvPr>
        </p:nvSpPr>
        <p:spPr>
          <a:xfrm>
            <a:off x="4018153" y="5802828"/>
            <a:ext cx="1080000" cy="275062"/>
          </a:xfrm>
        </p:spPr>
        <p:txBody>
          <a:bodyPr lIns="0">
            <a:noAutofit/>
          </a:bodyPr>
          <a:lstStyle>
            <a:lvl1pPr>
              <a:spcAft>
                <a:spcPts val="200"/>
              </a:spcAft>
              <a:defRPr sz="900"/>
            </a:lvl1pPr>
            <a:lvl2pPr marL="0" indent="0">
              <a:spcAft>
                <a:spcPts val="200"/>
              </a:spcAft>
              <a:buFontTx/>
              <a:buNone/>
              <a:defRPr sz="900"/>
            </a:lvl2pPr>
            <a:lvl3pPr marL="0" indent="0">
              <a:spcAft>
                <a:spcPts val="200"/>
              </a:spcAft>
              <a:buFontTx/>
              <a:buNone/>
              <a:defRPr sz="900"/>
            </a:lvl3pPr>
            <a:lvl4pPr marL="361950" indent="0">
              <a:buFontTx/>
              <a:buNone/>
              <a:defRPr sz="900"/>
            </a:lvl4pPr>
            <a:lvl5pPr marL="542925" indent="0">
              <a:buFontTx/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3" name="Content Placeholder 2"/>
          <p:cNvSpPr>
            <a:spLocks noGrp="1"/>
          </p:cNvSpPr>
          <p:nvPr>
            <p:ph sz="half" idx="57"/>
          </p:nvPr>
        </p:nvSpPr>
        <p:spPr>
          <a:xfrm>
            <a:off x="5207255" y="5802828"/>
            <a:ext cx="1080000" cy="275062"/>
          </a:xfrm>
        </p:spPr>
        <p:txBody>
          <a:bodyPr lIns="0">
            <a:noAutofit/>
          </a:bodyPr>
          <a:lstStyle>
            <a:lvl1pPr>
              <a:spcAft>
                <a:spcPts val="200"/>
              </a:spcAft>
              <a:defRPr sz="900"/>
            </a:lvl1pPr>
            <a:lvl2pPr marL="0" indent="0">
              <a:spcAft>
                <a:spcPts val="200"/>
              </a:spcAft>
              <a:buFontTx/>
              <a:buNone/>
              <a:defRPr sz="900"/>
            </a:lvl2pPr>
            <a:lvl3pPr marL="0" indent="0">
              <a:spcAft>
                <a:spcPts val="200"/>
              </a:spcAft>
              <a:buFontTx/>
              <a:buNone/>
              <a:defRPr sz="900"/>
            </a:lvl3pPr>
            <a:lvl4pPr marL="361950" indent="0">
              <a:buFontTx/>
              <a:buNone/>
              <a:defRPr sz="900"/>
            </a:lvl4pPr>
            <a:lvl5pPr marL="542925" indent="0">
              <a:buFontTx/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Content Placeholder 2"/>
          <p:cNvSpPr>
            <a:spLocks noGrp="1"/>
          </p:cNvSpPr>
          <p:nvPr>
            <p:ph sz="half" idx="58"/>
          </p:nvPr>
        </p:nvSpPr>
        <p:spPr>
          <a:xfrm>
            <a:off x="6396357" y="5802828"/>
            <a:ext cx="1080000" cy="275062"/>
          </a:xfrm>
        </p:spPr>
        <p:txBody>
          <a:bodyPr lIns="0">
            <a:noAutofit/>
          </a:bodyPr>
          <a:lstStyle>
            <a:lvl1pPr>
              <a:spcAft>
                <a:spcPts val="200"/>
              </a:spcAft>
              <a:defRPr sz="900"/>
            </a:lvl1pPr>
            <a:lvl2pPr marL="0" indent="0">
              <a:spcAft>
                <a:spcPts val="200"/>
              </a:spcAft>
              <a:buFontTx/>
              <a:buNone/>
              <a:defRPr sz="900"/>
            </a:lvl2pPr>
            <a:lvl3pPr marL="0" indent="0">
              <a:spcAft>
                <a:spcPts val="200"/>
              </a:spcAft>
              <a:buFontTx/>
              <a:buNone/>
              <a:defRPr sz="900"/>
            </a:lvl3pPr>
            <a:lvl4pPr marL="361950" indent="0">
              <a:buFontTx/>
              <a:buNone/>
              <a:defRPr sz="900"/>
            </a:lvl4pPr>
            <a:lvl5pPr marL="542925" indent="0">
              <a:buFontTx/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5" name="Content Placeholder 2"/>
          <p:cNvSpPr>
            <a:spLocks noGrp="1"/>
          </p:cNvSpPr>
          <p:nvPr>
            <p:ph sz="half" idx="59"/>
          </p:nvPr>
        </p:nvSpPr>
        <p:spPr>
          <a:xfrm>
            <a:off x="7585458" y="5802828"/>
            <a:ext cx="1080000" cy="275062"/>
          </a:xfrm>
        </p:spPr>
        <p:txBody>
          <a:bodyPr lIns="0">
            <a:noAutofit/>
          </a:bodyPr>
          <a:lstStyle>
            <a:lvl1pPr>
              <a:spcAft>
                <a:spcPts val="200"/>
              </a:spcAft>
              <a:defRPr sz="900"/>
            </a:lvl1pPr>
            <a:lvl2pPr marL="0" indent="0">
              <a:spcAft>
                <a:spcPts val="200"/>
              </a:spcAft>
              <a:buFontTx/>
              <a:buNone/>
              <a:defRPr sz="900"/>
            </a:lvl2pPr>
            <a:lvl3pPr marL="0" indent="0">
              <a:spcAft>
                <a:spcPts val="200"/>
              </a:spcAft>
              <a:buFontTx/>
              <a:buNone/>
              <a:defRPr sz="900"/>
            </a:lvl3pPr>
            <a:lvl4pPr marL="361950" indent="0">
              <a:buFontTx/>
              <a:buNone/>
              <a:defRPr sz="900"/>
            </a:lvl4pPr>
            <a:lvl5pPr marL="542925" indent="0">
              <a:buFontTx/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Title Placeholder 1"/>
          <p:cNvSpPr>
            <a:spLocks noGrp="1"/>
          </p:cNvSpPr>
          <p:nvPr>
            <p:ph type="title"/>
          </p:nvPr>
        </p:nvSpPr>
        <p:spPr>
          <a:xfrm>
            <a:off x="435600" y="93132"/>
            <a:ext cx="7484536" cy="1024978"/>
          </a:xfrm>
          <a:prstGeom prst="rect">
            <a:avLst/>
          </a:prstGeom>
        </p:spPr>
        <p:txBody>
          <a:bodyPr vert="horz" lIns="0" tIns="45720" rIns="91440" bIns="45720" rtlCol="0" anchor="b" anchorCtr="0">
            <a:norm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8" name="Picture Placeholder 9"/>
          <p:cNvSpPr>
            <a:spLocks noGrp="1"/>
          </p:cNvSpPr>
          <p:nvPr>
            <p:ph type="pic" sz="quarter" idx="60"/>
          </p:nvPr>
        </p:nvSpPr>
        <p:spPr>
          <a:xfrm>
            <a:off x="1639950" y="3134289"/>
            <a:ext cx="1080000" cy="1022772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42" name="Picture Placeholder 9"/>
          <p:cNvSpPr>
            <a:spLocks noGrp="1"/>
          </p:cNvSpPr>
          <p:nvPr>
            <p:ph type="pic" sz="quarter" idx="61"/>
          </p:nvPr>
        </p:nvSpPr>
        <p:spPr>
          <a:xfrm>
            <a:off x="2829052" y="3134289"/>
            <a:ext cx="1080000" cy="1022772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43" name="Picture Placeholder 9"/>
          <p:cNvSpPr>
            <a:spLocks noGrp="1"/>
          </p:cNvSpPr>
          <p:nvPr>
            <p:ph type="pic" sz="quarter" idx="62"/>
          </p:nvPr>
        </p:nvSpPr>
        <p:spPr>
          <a:xfrm>
            <a:off x="4018154" y="3134289"/>
            <a:ext cx="1080000" cy="1022772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45" name="Picture Placeholder 9"/>
          <p:cNvSpPr>
            <a:spLocks noGrp="1"/>
          </p:cNvSpPr>
          <p:nvPr>
            <p:ph type="pic" sz="quarter" idx="63"/>
          </p:nvPr>
        </p:nvSpPr>
        <p:spPr>
          <a:xfrm>
            <a:off x="5207256" y="3134289"/>
            <a:ext cx="1080000" cy="1022772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47" name="Picture Placeholder 9"/>
          <p:cNvSpPr>
            <a:spLocks noGrp="1"/>
          </p:cNvSpPr>
          <p:nvPr>
            <p:ph type="pic" sz="quarter" idx="64"/>
          </p:nvPr>
        </p:nvSpPr>
        <p:spPr>
          <a:xfrm>
            <a:off x="6396357" y="3134289"/>
            <a:ext cx="1080000" cy="1022772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49" name="Content Placeholder 2"/>
          <p:cNvSpPr>
            <a:spLocks noGrp="1"/>
          </p:cNvSpPr>
          <p:nvPr>
            <p:ph sz="half" idx="65"/>
          </p:nvPr>
        </p:nvSpPr>
        <p:spPr>
          <a:xfrm>
            <a:off x="1639950" y="4177274"/>
            <a:ext cx="1080000" cy="275062"/>
          </a:xfrm>
        </p:spPr>
        <p:txBody>
          <a:bodyPr lIns="0">
            <a:noAutofit/>
          </a:bodyPr>
          <a:lstStyle>
            <a:lvl1pPr>
              <a:spcAft>
                <a:spcPts val="200"/>
              </a:spcAft>
              <a:defRPr sz="900"/>
            </a:lvl1pPr>
            <a:lvl2pPr marL="0" indent="0">
              <a:spcAft>
                <a:spcPts val="200"/>
              </a:spcAft>
              <a:buFontTx/>
              <a:buNone/>
              <a:defRPr sz="900"/>
            </a:lvl2pPr>
            <a:lvl3pPr marL="0" indent="0">
              <a:spcAft>
                <a:spcPts val="200"/>
              </a:spcAft>
              <a:buFontTx/>
              <a:buNone/>
              <a:defRPr sz="900"/>
            </a:lvl3pPr>
            <a:lvl4pPr marL="361950" indent="0">
              <a:buFontTx/>
              <a:buNone/>
              <a:defRPr sz="900"/>
            </a:lvl4pPr>
            <a:lvl5pPr marL="542925" indent="0">
              <a:buFontTx/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1" name="Content Placeholder 2"/>
          <p:cNvSpPr>
            <a:spLocks noGrp="1"/>
          </p:cNvSpPr>
          <p:nvPr>
            <p:ph sz="half" idx="66"/>
          </p:nvPr>
        </p:nvSpPr>
        <p:spPr>
          <a:xfrm>
            <a:off x="2829052" y="4177274"/>
            <a:ext cx="1080000" cy="275062"/>
          </a:xfrm>
        </p:spPr>
        <p:txBody>
          <a:bodyPr lIns="0">
            <a:noAutofit/>
          </a:bodyPr>
          <a:lstStyle>
            <a:lvl1pPr>
              <a:spcAft>
                <a:spcPts val="200"/>
              </a:spcAft>
              <a:defRPr sz="900"/>
            </a:lvl1pPr>
            <a:lvl2pPr marL="0" indent="0">
              <a:spcAft>
                <a:spcPts val="200"/>
              </a:spcAft>
              <a:buFontTx/>
              <a:buNone/>
              <a:defRPr sz="900"/>
            </a:lvl2pPr>
            <a:lvl3pPr marL="0" indent="0">
              <a:spcAft>
                <a:spcPts val="200"/>
              </a:spcAft>
              <a:buFontTx/>
              <a:buNone/>
              <a:defRPr sz="900"/>
            </a:lvl3pPr>
            <a:lvl4pPr marL="361950" indent="0">
              <a:buFontTx/>
              <a:buNone/>
              <a:defRPr sz="900"/>
            </a:lvl4pPr>
            <a:lvl5pPr marL="542925" indent="0">
              <a:buFontTx/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2" name="Content Placeholder 2"/>
          <p:cNvSpPr>
            <a:spLocks noGrp="1"/>
          </p:cNvSpPr>
          <p:nvPr>
            <p:ph sz="half" idx="67"/>
          </p:nvPr>
        </p:nvSpPr>
        <p:spPr>
          <a:xfrm>
            <a:off x="4018154" y="4177274"/>
            <a:ext cx="1080000" cy="275062"/>
          </a:xfrm>
        </p:spPr>
        <p:txBody>
          <a:bodyPr lIns="0">
            <a:noAutofit/>
          </a:bodyPr>
          <a:lstStyle>
            <a:lvl1pPr>
              <a:spcAft>
                <a:spcPts val="200"/>
              </a:spcAft>
              <a:defRPr sz="900"/>
            </a:lvl1pPr>
            <a:lvl2pPr marL="0" indent="0">
              <a:spcAft>
                <a:spcPts val="200"/>
              </a:spcAft>
              <a:buFontTx/>
              <a:buNone/>
              <a:defRPr sz="900"/>
            </a:lvl2pPr>
            <a:lvl3pPr marL="0" indent="0">
              <a:spcAft>
                <a:spcPts val="200"/>
              </a:spcAft>
              <a:buFontTx/>
              <a:buNone/>
              <a:defRPr sz="900"/>
            </a:lvl3pPr>
            <a:lvl4pPr marL="361950" indent="0">
              <a:buFontTx/>
              <a:buNone/>
              <a:defRPr sz="900"/>
            </a:lvl4pPr>
            <a:lvl5pPr marL="542925" indent="0">
              <a:buFontTx/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3" name="Content Placeholder 2"/>
          <p:cNvSpPr>
            <a:spLocks noGrp="1"/>
          </p:cNvSpPr>
          <p:nvPr>
            <p:ph sz="half" idx="68"/>
          </p:nvPr>
        </p:nvSpPr>
        <p:spPr>
          <a:xfrm>
            <a:off x="5207256" y="4177274"/>
            <a:ext cx="1080000" cy="275062"/>
          </a:xfrm>
        </p:spPr>
        <p:txBody>
          <a:bodyPr lIns="0">
            <a:noAutofit/>
          </a:bodyPr>
          <a:lstStyle>
            <a:lvl1pPr>
              <a:spcAft>
                <a:spcPts val="200"/>
              </a:spcAft>
              <a:defRPr sz="900"/>
            </a:lvl1pPr>
            <a:lvl2pPr marL="0" indent="0">
              <a:spcAft>
                <a:spcPts val="200"/>
              </a:spcAft>
              <a:buFontTx/>
              <a:buNone/>
              <a:defRPr sz="900"/>
            </a:lvl2pPr>
            <a:lvl3pPr marL="0" indent="0">
              <a:spcAft>
                <a:spcPts val="200"/>
              </a:spcAft>
              <a:buFontTx/>
              <a:buNone/>
              <a:defRPr sz="900"/>
            </a:lvl3pPr>
            <a:lvl4pPr marL="361950" indent="0">
              <a:buFontTx/>
              <a:buNone/>
              <a:defRPr sz="900"/>
            </a:lvl4pPr>
            <a:lvl5pPr marL="542925" indent="0">
              <a:buFontTx/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4" name="Content Placeholder 2"/>
          <p:cNvSpPr>
            <a:spLocks noGrp="1"/>
          </p:cNvSpPr>
          <p:nvPr>
            <p:ph sz="half" idx="69"/>
          </p:nvPr>
        </p:nvSpPr>
        <p:spPr>
          <a:xfrm>
            <a:off x="6396357" y="4177274"/>
            <a:ext cx="1080000" cy="275062"/>
          </a:xfrm>
        </p:spPr>
        <p:txBody>
          <a:bodyPr lIns="0">
            <a:noAutofit/>
          </a:bodyPr>
          <a:lstStyle>
            <a:lvl1pPr>
              <a:spcAft>
                <a:spcPts val="200"/>
              </a:spcAft>
              <a:defRPr sz="900"/>
            </a:lvl1pPr>
            <a:lvl2pPr marL="0" indent="0">
              <a:spcAft>
                <a:spcPts val="200"/>
              </a:spcAft>
              <a:buFontTx/>
              <a:buNone/>
              <a:defRPr sz="900"/>
            </a:lvl2pPr>
            <a:lvl3pPr marL="0" indent="0">
              <a:spcAft>
                <a:spcPts val="200"/>
              </a:spcAft>
              <a:buFontTx/>
              <a:buNone/>
              <a:defRPr sz="900"/>
            </a:lvl3pPr>
            <a:lvl4pPr marL="361950" indent="0">
              <a:buFontTx/>
              <a:buNone/>
              <a:defRPr sz="900"/>
            </a:lvl4pPr>
            <a:lvl5pPr marL="542925" indent="0">
              <a:buFontTx/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5" name="Picture Placeholder 9"/>
          <p:cNvSpPr>
            <a:spLocks noGrp="1"/>
          </p:cNvSpPr>
          <p:nvPr>
            <p:ph type="pic" sz="quarter" idx="70"/>
          </p:nvPr>
        </p:nvSpPr>
        <p:spPr>
          <a:xfrm>
            <a:off x="4001510" y="1508735"/>
            <a:ext cx="1080000" cy="1022772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56" name="Content Placeholder 2"/>
          <p:cNvSpPr>
            <a:spLocks noGrp="1"/>
          </p:cNvSpPr>
          <p:nvPr>
            <p:ph sz="half" idx="71"/>
          </p:nvPr>
        </p:nvSpPr>
        <p:spPr>
          <a:xfrm>
            <a:off x="4001510" y="2551720"/>
            <a:ext cx="1080000" cy="275062"/>
          </a:xfrm>
        </p:spPr>
        <p:txBody>
          <a:bodyPr lIns="0">
            <a:noAutofit/>
          </a:bodyPr>
          <a:lstStyle>
            <a:lvl1pPr>
              <a:spcAft>
                <a:spcPts val="200"/>
              </a:spcAft>
              <a:defRPr sz="900"/>
            </a:lvl1pPr>
            <a:lvl2pPr marL="0" indent="0">
              <a:spcAft>
                <a:spcPts val="200"/>
              </a:spcAft>
              <a:buFontTx/>
              <a:buNone/>
              <a:defRPr sz="900"/>
            </a:lvl2pPr>
            <a:lvl3pPr marL="0" indent="0">
              <a:spcAft>
                <a:spcPts val="200"/>
              </a:spcAft>
              <a:buFontTx/>
              <a:buNone/>
              <a:defRPr sz="900"/>
            </a:lvl3pPr>
            <a:lvl4pPr marL="361950" indent="0">
              <a:buFontTx/>
              <a:buNone/>
              <a:defRPr sz="900"/>
            </a:lvl4pPr>
            <a:lvl5pPr marL="542925" indent="0">
              <a:buFontTx/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2575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4EDB2-D1AD-4CC8-9623-AFA2EAECC4EE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435362" y="93132"/>
            <a:ext cx="6438136" cy="1024978"/>
          </a:xfrm>
          <a:prstGeom prst="rect">
            <a:avLst/>
          </a:prstGeom>
        </p:spPr>
        <p:txBody>
          <a:bodyPr vert="horz" lIns="0" tIns="45720" rIns="0" bIns="45720" rtlCol="0" anchor="b" anchorCtr="0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49628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urple Quote with Ima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B94EDB2-D1AD-4CC8-9623-AFA2EAECC4EE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330198" y="811213"/>
            <a:ext cx="4152903" cy="5118100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  <a:lvl2pPr>
              <a:defRPr sz="3600">
                <a:solidFill>
                  <a:schemeClr val="bg1"/>
                </a:solidFill>
              </a:defRPr>
            </a:lvl2pPr>
            <a:lvl3pPr>
              <a:defRPr sz="3600">
                <a:solidFill>
                  <a:schemeClr val="bg1"/>
                </a:solidFill>
              </a:defRPr>
            </a:lvl3pPr>
            <a:lvl4pPr>
              <a:defRPr sz="3600">
                <a:solidFill>
                  <a:schemeClr val="bg1"/>
                </a:solidFill>
              </a:defRPr>
            </a:lvl4pPr>
            <a:lvl5pPr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4711700" y="1600200"/>
            <a:ext cx="3784600" cy="4318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picture</a:t>
            </a:r>
            <a:endParaRPr lang="en-GB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5603" y="160339"/>
            <a:ext cx="865990" cy="889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213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rk Turquoise Quote with Imag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B94EDB2-D1AD-4CC8-9623-AFA2EAECC4EE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330198" y="811213"/>
            <a:ext cx="4152903" cy="5118100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  <a:lvl2pPr>
              <a:defRPr sz="3600">
                <a:solidFill>
                  <a:schemeClr val="bg1"/>
                </a:solidFill>
              </a:defRPr>
            </a:lvl2pPr>
            <a:lvl3pPr>
              <a:defRPr sz="3600">
                <a:solidFill>
                  <a:schemeClr val="bg1"/>
                </a:solidFill>
              </a:defRPr>
            </a:lvl3pPr>
            <a:lvl4pPr>
              <a:defRPr sz="3600">
                <a:solidFill>
                  <a:schemeClr val="bg1"/>
                </a:solidFill>
              </a:defRPr>
            </a:lvl4pPr>
            <a:lvl5pPr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4711700" y="1600200"/>
            <a:ext cx="3784600" cy="4318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picture</a:t>
            </a:r>
            <a:endParaRPr lang="en-GB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4800" y="162000"/>
            <a:ext cx="864385" cy="88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057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 Quote with Imag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B94EDB2-D1AD-4CC8-9623-AFA2EAECC4EE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330198" y="811213"/>
            <a:ext cx="4152903" cy="5118100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  <a:lvl2pPr>
              <a:defRPr sz="3600">
                <a:solidFill>
                  <a:schemeClr val="bg1"/>
                </a:solidFill>
              </a:defRPr>
            </a:lvl2pPr>
            <a:lvl3pPr>
              <a:defRPr sz="3600">
                <a:solidFill>
                  <a:schemeClr val="bg1"/>
                </a:solidFill>
              </a:defRPr>
            </a:lvl3pPr>
            <a:lvl4pPr>
              <a:defRPr sz="3600">
                <a:solidFill>
                  <a:schemeClr val="bg1"/>
                </a:solidFill>
              </a:defRPr>
            </a:lvl4pPr>
            <a:lvl5pPr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4711700" y="1600200"/>
            <a:ext cx="3784600" cy="4318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picture</a:t>
            </a:r>
            <a:endParaRPr lang="en-GB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4800" y="162000"/>
            <a:ext cx="865418" cy="88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570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y Quote with Imag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B94EDB2-D1AD-4CC8-9623-AFA2EAECC4EE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330198" y="811213"/>
            <a:ext cx="4152903" cy="5118100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  <a:lvl2pPr>
              <a:defRPr sz="3600">
                <a:solidFill>
                  <a:schemeClr val="bg1"/>
                </a:solidFill>
              </a:defRPr>
            </a:lvl2pPr>
            <a:lvl3pPr>
              <a:defRPr sz="3600">
                <a:solidFill>
                  <a:schemeClr val="bg1"/>
                </a:solidFill>
              </a:defRPr>
            </a:lvl3pPr>
            <a:lvl4pPr>
              <a:defRPr sz="3600">
                <a:solidFill>
                  <a:schemeClr val="bg1"/>
                </a:solidFill>
              </a:defRPr>
            </a:lvl4pPr>
            <a:lvl5pPr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4711700" y="1600200"/>
            <a:ext cx="3784600" cy="4318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picture</a:t>
            </a:r>
            <a:endParaRPr lang="en-GB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4800" y="162000"/>
            <a:ext cx="866452" cy="88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00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ight Turquoise Quote with Imag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B94EDB2-D1AD-4CC8-9623-AFA2EAECC4EE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330198" y="811213"/>
            <a:ext cx="4152903" cy="5118100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  <a:lvl2pPr>
              <a:defRPr sz="3600">
                <a:solidFill>
                  <a:schemeClr val="bg1"/>
                </a:solidFill>
              </a:defRPr>
            </a:lvl2pPr>
            <a:lvl3pPr>
              <a:defRPr sz="3600">
                <a:solidFill>
                  <a:schemeClr val="bg1"/>
                </a:solidFill>
              </a:defRPr>
            </a:lvl3pPr>
            <a:lvl4pPr>
              <a:defRPr sz="3600">
                <a:solidFill>
                  <a:schemeClr val="bg1"/>
                </a:solidFill>
              </a:defRPr>
            </a:lvl4pPr>
            <a:lvl5pPr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4711700" y="1600200"/>
            <a:ext cx="3784600" cy="4318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picture</a:t>
            </a:r>
            <a:endParaRPr lang="en-GB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4800" y="162000"/>
            <a:ext cx="866426" cy="88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957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with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B94EDB2-D1AD-4CC8-9623-AFA2EAECC4EE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435362" y="811213"/>
            <a:ext cx="4047739" cy="5118100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bg2"/>
                </a:solidFill>
              </a:defRPr>
            </a:lvl1pPr>
            <a:lvl2pPr>
              <a:defRPr sz="3600">
                <a:solidFill>
                  <a:schemeClr val="bg1"/>
                </a:solidFill>
              </a:defRPr>
            </a:lvl2pPr>
            <a:lvl3pPr>
              <a:defRPr sz="3600">
                <a:solidFill>
                  <a:schemeClr val="bg1"/>
                </a:solidFill>
              </a:defRPr>
            </a:lvl3pPr>
            <a:lvl4pPr>
              <a:defRPr sz="3600">
                <a:solidFill>
                  <a:schemeClr val="bg1"/>
                </a:solidFill>
              </a:defRPr>
            </a:lvl4pPr>
            <a:lvl5pPr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4711700" y="1600200"/>
            <a:ext cx="3784600" cy="4318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picture</a:t>
            </a:r>
            <a:endParaRPr lang="en-GB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9543" y="155378"/>
            <a:ext cx="875237" cy="900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813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B94EDB2-D1AD-4CC8-9623-AFA2EAECC4EE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435363" y="811213"/>
            <a:ext cx="7108438" cy="5118100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bg2"/>
                </a:solidFill>
              </a:defRPr>
            </a:lvl1pPr>
            <a:lvl2pPr>
              <a:defRPr sz="3600">
                <a:solidFill>
                  <a:schemeClr val="bg1"/>
                </a:solidFill>
              </a:defRPr>
            </a:lvl2pPr>
            <a:lvl3pPr>
              <a:defRPr sz="3600">
                <a:solidFill>
                  <a:schemeClr val="bg1"/>
                </a:solidFill>
              </a:defRPr>
            </a:lvl3pPr>
            <a:lvl4pPr>
              <a:defRPr sz="3600">
                <a:solidFill>
                  <a:schemeClr val="bg1"/>
                </a:solidFill>
              </a:defRPr>
            </a:lvl4pPr>
            <a:lvl5pPr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9543" y="155378"/>
            <a:ext cx="875237" cy="900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523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 (No Log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4EDB2-D1AD-4CC8-9623-AFA2EAECC4EE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435600" y="93132"/>
            <a:ext cx="7484536" cy="1024978"/>
          </a:xfrm>
          <a:prstGeom prst="rect">
            <a:avLst/>
          </a:prstGeom>
        </p:spPr>
        <p:txBody>
          <a:bodyPr vert="horz" lIns="0" tIns="45720" rIns="91440" bIns="45720" rtlCol="0" anchor="b" anchorCtr="0">
            <a:norm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363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5600" y="93600"/>
            <a:ext cx="7362000" cy="1026000"/>
          </a:xfrm>
        </p:spPr>
        <p:txBody>
          <a:bodyPr anchor="b" anchorCtr="0">
            <a:normAutofit/>
          </a:bodyPr>
          <a:lstStyle>
            <a:lvl1pPr algn="l">
              <a:defRPr sz="28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5600" y="1119601"/>
            <a:ext cx="7362000" cy="748888"/>
          </a:xfrm>
        </p:spPr>
        <p:txBody>
          <a:bodyPr>
            <a:normAutofit/>
          </a:bodyPr>
          <a:lstStyle>
            <a:lvl1pPr marL="0" indent="0" algn="l">
              <a:buNone/>
              <a:defRPr sz="2000" b="0">
                <a:solidFill>
                  <a:schemeClr val="bg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1868488"/>
            <a:ext cx="9144000" cy="4989512"/>
          </a:xfrm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9543" y="155378"/>
            <a:ext cx="875237" cy="900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12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 (No Log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4EDB2-D1AD-4CC8-9623-AFA2EAECC4EE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02498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13" y="219075"/>
            <a:ext cx="5627687" cy="9064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68313" y="1700213"/>
            <a:ext cx="4098925" cy="46085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719638" y="1700213"/>
            <a:ext cx="4100512" cy="4608512"/>
          </a:xfrm>
        </p:spPr>
        <p:txBody>
          <a:bodyPr/>
          <a:lstStyle/>
          <a:p>
            <a:pPr lvl="0"/>
            <a:endParaRPr lang="en-GB" noProof="0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441EFD-AA4A-4BE7-B51C-C6FBE22E6F98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740163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 Blank 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9577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5362" y="1397001"/>
            <a:ext cx="8251438" cy="4993606"/>
          </a:xfrm>
        </p:spPr>
        <p:txBody>
          <a:bodyPr/>
          <a:lstStyle>
            <a:lvl1pPr>
              <a:defRPr b="1">
                <a:solidFill>
                  <a:schemeClr val="tx2"/>
                </a:solidFill>
              </a:defRPr>
            </a:lvl1pPr>
            <a:lvl3pPr>
              <a:buClr>
                <a:schemeClr val="accent3"/>
              </a:buClr>
              <a:defRPr/>
            </a:lvl3pPr>
            <a:lvl4pPr>
              <a:buClr>
                <a:schemeClr val="accent2"/>
              </a:buClr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4EDB2-D1AD-4CC8-9623-AFA2EAECC4EE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75800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Purple 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57189" y="-1"/>
            <a:ext cx="5286812" cy="68580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2463" y="1320802"/>
            <a:ext cx="7886700" cy="1470024"/>
          </a:xfrm>
        </p:spPr>
        <p:txBody>
          <a:bodyPr anchor="t" anchorCtr="0">
            <a:normAutofit/>
          </a:bodyPr>
          <a:lstStyle>
            <a:lvl1pPr>
              <a:defRPr sz="3600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2790826"/>
            <a:ext cx="7886700" cy="2695574"/>
          </a:xfrm>
        </p:spPr>
        <p:txBody>
          <a:bodyPr>
            <a:normAutofit/>
          </a:bodyPr>
          <a:lstStyle>
            <a:lvl1pPr marL="0" indent="0">
              <a:buNone/>
              <a:defRPr sz="2200">
                <a:solidFill>
                  <a:schemeClr val="accent3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B94EDB2-D1AD-4CC8-9623-AFA2EAECC4EE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6917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Dark Turquoise 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57189" y="0"/>
            <a:ext cx="5286812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2463" y="1320802"/>
            <a:ext cx="7886700" cy="1470024"/>
          </a:xfrm>
        </p:spPr>
        <p:txBody>
          <a:bodyPr anchor="t" anchorCtr="0">
            <a:normAutofit/>
          </a:bodyPr>
          <a:lstStyle>
            <a:lvl1pPr>
              <a:defRPr sz="36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2790826"/>
            <a:ext cx="7886700" cy="2695574"/>
          </a:xfrm>
        </p:spPr>
        <p:txBody>
          <a:bodyPr>
            <a:normAutofit/>
          </a:bodyPr>
          <a:lstStyle>
            <a:lvl1pPr marL="0" indent="0">
              <a:buNone/>
              <a:defRPr sz="2200">
                <a:solidFill>
                  <a:schemeClr val="tx2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B94EDB2-D1AD-4CC8-9623-AFA2EAECC4EE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66644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Green 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57189" y="0"/>
            <a:ext cx="5286812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2463" y="1320802"/>
            <a:ext cx="7886700" cy="1470024"/>
          </a:xfrm>
        </p:spPr>
        <p:txBody>
          <a:bodyPr anchor="t" anchorCtr="0">
            <a:normAutofit/>
          </a:bodyPr>
          <a:lstStyle>
            <a:lvl1pPr>
              <a:defRPr sz="36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2790826"/>
            <a:ext cx="7886700" cy="2695574"/>
          </a:xfrm>
        </p:spPr>
        <p:txBody>
          <a:bodyPr>
            <a:normAutofit/>
          </a:bodyPr>
          <a:lstStyle>
            <a:lvl1pPr marL="0" indent="0">
              <a:buNone/>
              <a:defRPr sz="2200">
                <a:solidFill>
                  <a:schemeClr val="tx2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B94EDB2-D1AD-4CC8-9623-AFA2EAECC4EE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20253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5362" y="93132"/>
            <a:ext cx="6378189" cy="1024978"/>
          </a:xfrm>
          <a:prstGeom prst="rect">
            <a:avLst/>
          </a:prstGeom>
        </p:spPr>
        <p:txBody>
          <a:bodyPr vert="horz" lIns="0" tIns="45720" rIns="0" bIns="45720" rtlCol="0" anchor="b" anchorCtr="0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5362" y="1397001"/>
            <a:ext cx="7362438" cy="4993606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3551" y="6530979"/>
            <a:ext cx="2057400" cy="2254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99063" y="6530979"/>
            <a:ext cx="5814488" cy="2254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30198" y="6530979"/>
            <a:ext cx="2057400" cy="2254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2B94EDB2-D1AD-4CC8-9623-AFA2EAECC4EE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435362" y="1193753"/>
            <a:ext cx="8272800" cy="119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435362" y="6468505"/>
            <a:ext cx="8272800" cy="119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9543" y="155378"/>
            <a:ext cx="875237" cy="900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9681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04" r:id="rId2"/>
    <p:sldLayoutId id="2147483698" r:id="rId3"/>
    <p:sldLayoutId id="2147483705" r:id="rId4"/>
    <p:sldLayoutId id="2147483697" r:id="rId5"/>
    <p:sldLayoutId id="2147483650" r:id="rId6"/>
    <p:sldLayoutId id="2147483690" r:id="rId7"/>
    <p:sldLayoutId id="2147483681" r:id="rId8"/>
    <p:sldLayoutId id="2147483680" r:id="rId9"/>
    <p:sldLayoutId id="2147483683" r:id="rId10"/>
    <p:sldLayoutId id="2147483682" r:id="rId11"/>
    <p:sldLayoutId id="2147483679" r:id="rId12"/>
    <p:sldLayoutId id="2147483691" r:id="rId13"/>
    <p:sldLayoutId id="2147483692" r:id="rId14"/>
    <p:sldLayoutId id="2147483693" r:id="rId15"/>
    <p:sldLayoutId id="2147483694" r:id="rId16"/>
    <p:sldLayoutId id="2147483703" r:id="rId17"/>
    <p:sldLayoutId id="2147483652" r:id="rId18"/>
    <p:sldLayoutId id="2147483657" r:id="rId19"/>
    <p:sldLayoutId id="2147483706" r:id="rId20"/>
    <p:sldLayoutId id="2147483658" r:id="rId21"/>
    <p:sldLayoutId id="2147483702" r:id="rId22"/>
    <p:sldLayoutId id="2147483659" r:id="rId23"/>
    <p:sldLayoutId id="2147483676" r:id="rId24"/>
    <p:sldLayoutId id="2147483661" r:id="rId25"/>
    <p:sldLayoutId id="2147483662" r:id="rId26"/>
    <p:sldLayoutId id="2147483663" r:id="rId27"/>
    <p:sldLayoutId id="2147483664" r:id="rId28"/>
    <p:sldLayoutId id="2147483665" r:id="rId29"/>
    <p:sldLayoutId id="2147483696" r:id="rId30"/>
    <p:sldLayoutId id="2147483654" r:id="rId31"/>
    <p:sldLayoutId id="2147483684" r:id="rId32"/>
    <p:sldLayoutId id="2147483685" r:id="rId33"/>
    <p:sldLayoutId id="2147483686" r:id="rId34"/>
    <p:sldLayoutId id="2147483687" r:id="rId35"/>
    <p:sldLayoutId id="2147483688" r:id="rId36"/>
    <p:sldLayoutId id="2147483689" r:id="rId37"/>
    <p:sldLayoutId id="2147483678" r:id="rId38"/>
    <p:sldLayoutId id="2147483677" r:id="rId39"/>
    <p:sldLayoutId id="2147483669" r:id="rId40"/>
    <p:sldLayoutId id="2147483707" r:id="rId4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2"/>
        </a:buClr>
        <a:buFontTx/>
        <a:buNone/>
        <a:defRPr sz="2000" b="1" kern="1200">
          <a:solidFill>
            <a:schemeClr val="tx2"/>
          </a:solidFill>
          <a:latin typeface="+mn-lt"/>
          <a:ea typeface="+mn-ea"/>
          <a:cs typeface="+mn-cs"/>
        </a:defRPr>
      </a:lvl1pPr>
      <a:lvl2pPr marL="266700" indent="-266700" algn="l" defTabSz="6858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tx2"/>
        </a:buClr>
        <a:buSzPct val="80000"/>
        <a:buFont typeface="Arial" panose="020B0604020202020204" pitchFamily="34" charset="0"/>
        <a:buChar char="►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542925" indent="-276225" algn="l" defTabSz="6858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3"/>
        </a:buClr>
        <a:buSzPct val="80000"/>
        <a:buFont typeface="Arial" panose="020B0604020202020204" pitchFamily="34" charset="0"/>
        <a:buChar char="►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09625" indent="-266700" algn="l" defTabSz="6858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bg2"/>
        </a:buClr>
        <a:buSzPct val="80000"/>
        <a:buFont typeface="Arial" panose="020B0604020202020204" pitchFamily="34" charset="0"/>
        <a:buChar char="►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09625" indent="-266700" algn="l" defTabSz="6858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bg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2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41.jp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50.JPG"/><Relationship Id="rId5" Type="http://schemas.openxmlformats.org/officeDocument/2006/relationships/image" Target="../media/image49.JPG"/><Relationship Id="rId4" Type="http://schemas.openxmlformats.org/officeDocument/2006/relationships/image" Target="../media/image48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5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61.emf"/><Relationship Id="rId4" Type="http://schemas.openxmlformats.org/officeDocument/2006/relationships/image" Target="../media/image6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7" Type="http://schemas.openxmlformats.org/officeDocument/2006/relationships/image" Target="../media/image67.jpe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3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7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3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7" Type="http://schemas.openxmlformats.org/officeDocument/2006/relationships/image" Target="../media/image79.jp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3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emf"/><Relationship Id="rId2" Type="http://schemas.openxmlformats.org/officeDocument/2006/relationships/image" Target="../media/image82.emf"/><Relationship Id="rId1" Type="http://schemas.openxmlformats.org/officeDocument/2006/relationships/slideLayout" Target="../slideLayouts/slideLayout3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31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JPG"/><Relationship Id="rId3" Type="http://schemas.openxmlformats.org/officeDocument/2006/relationships/hyperlink" Target="mailto:Paul.Johnstone@woodplc.com" TargetMode="External"/><Relationship Id="rId7" Type="http://schemas.openxmlformats.org/officeDocument/2006/relationships/hyperlink" Target="https://semspub.epa.gov/work/HQ/100000929.pdf" TargetMode="External"/><Relationship Id="rId2" Type="http://schemas.openxmlformats.org/officeDocument/2006/relationships/hyperlink" Target="mailto:Eugene.Shephard@woodplc.com" TargetMode="Externa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86.JPG"/><Relationship Id="rId5" Type="http://schemas.openxmlformats.org/officeDocument/2006/relationships/image" Target="../media/image85.png"/><Relationship Id="rId4" Type="http://schemas.openxmlformats.org/officeDocument/2006/relationships/hyperlink" Target="mailto:Jason.Provencher@woodplc.com" TargetMode="External"/><Relationship Id="rId9" Type="http://schemas.openxmlformats.org/officeDocument/2006/relationships/image" Target="../media/image88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3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6">
            <a:extLst>
              <a:ext uri="{FF2B5EF4-FFF2-40B4-BE49-F238E27FC236}">
                <a16:creationId xmlns:a16="http://schemas.microsoft.com/office/drawing/2014/main" id="{7938AE39-E89F-4852-A00B-EFCC84216C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0402" y="1741422"/>
            <a:ext cx="4006192" cy="3987617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5834D99-E5BD-47DD-8945-5AA1FF8734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Adaptive Management Approach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idx="1"/>
          </p:nvPr>
        </p:nvSpPr>
        <p:spPr>
          <a:xfrm>
            <a:off x="435362" y="1397001"/>
            <a:ext cx="4249849" cy="4993606"/>
          </a:xfrm>
        </p:spPr>
        <p:txBody>
          <a:bodyPr/>
          <a:lstStyle/>
          <a:p>
            <a:pPr lvl="1">
              <a:spcAft>
                <a:spcPts val="1200"/>
              </a:spcAft>
            </a:pPr>
            <a:r>
              <a:rPr lang="en-US" dirty="0"/>
              <a:t>Consultation with USEPA &amp; SCDHEC to implement an Adaptive Management Approach </a:t>
            </a:r>
          </a:p>
          <a:p>
            <a:pPr lvl="2">
              <a:spcAft>
                <a:spcPts val="1200"/>
              </a:spcAft>
            </a:pPr>
            <a:r>
              <a:rPr lang="en-US" dirty="0"/>
              <a:t>Media-specific remedies implemented in steps and evaluated</a:t>
            </a:r>
          </a:p>
          <a:p>
            <a:pPr lvl="2">
              <a:spcAft>
                <a:spcPts val="1200"/>
              </a:spcAft>
            </a:pPr>
            <a:r>
              <a:rPr lang="en-US" dirty="0"/>
              <a:t>A step-wise approach to design and implement technically appropriate and cost effective remedial actions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9F246C6-86B7-4645-B2B7-72022C83E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4EDB2-D1AD-4CC8-9623-AFA2EAECC4EE}" type="slidenum">
              <a:rPr lang="en-GB" smtClean="0"/>
              <a:pPr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23928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5834D99-E5BD-47DD-8945-5AA1FF8734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Select Actions – Pilot Study</a:t>
            </a:r>
            <a:br>
              <a:rPr lang="en-US" dirty="0"/>
            </a:br>
            <a:r>
              <a:rPr lang="en-US" dirty="0"/>
              <a:t>(AOC 3 Vegetative Cover)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35362" y="1296453"/>
            <a:ext cx="4723867" cy="4993606"/>
          </a:xfrm>
        </p:spPr>
        <p:txBody>
          <a:bodyPr>
            <a:noAutofit/>
          </a:bodyPr>
          <a:lstStyle/>
          <a:p>
            <a:pPr lvl="0">
              <a:spcAft>
                <a:spcPts val="200"/>
              </a:spcAft>
            </a:pPr>
            <a:r>
              <a:rPr lang="en-US" sz="1600" dirty="0"/>
              <a:t>Completed September 2015 and included:</a:t>
            </a:r>
          </a:p>
          <a:p>
            <a:pPr lvl="1">
              <a:spcAft>
                <a:spcPts val="200"/>
              </a:spcAft>
            </a:pPr>
            <a:r>
              <a:rPr lang="en-US" sz="1500" dirty="0"/>
              <a:t>Construction of a vegetative cover</a:t>
            </a:r>
          </a:p>
          <a:p>
            <a:pPr lvl="1"/>
            <a:r>
              <a:rPr lang="en-US" sz="1500" dirty="0" err="1"/>
              <a:t>Stormwater</a:t>
            </a:r>
            <a:r>
              <a:rPr lang="en-US" sz="1500" dirty="0"/>
              <a:t> drainage channel/controls</a:t>
            </a:r>
          </a:p>
          <a:p>
            <a:pPr lvl="0">
              <a:spcAft>
                <a:spcPts val="200"/>
              </a:spcAft>
            </a:pPr>
            <a:r>
              <a:rPr lang="en-US" sz="1600" dirty="0"/>
              <a:t>Materials used during construction:</a:t>
            </a:r>
          </a:p>
          <a:p>
            <a:pPr lvl="1">
              <a:spcAft>
                <a:spcPts val="200"/>
              </a:spcAft>
            </a:pPr>
            <a:r>
              <a:rPr lang="en-US" sz="1500" dirty="0"/>
              <a:t>650 tons of rip rap (channels)</a:t>
            </a:r>
          </a:p>
          <a:p>
            <a:pPr lvl="1">
              <a:spcAft>
                <a:spcPts val="200"/>
              </a:spcAft>
            </a:pPr>
            <a:r>
              <a:rPr lang="en-US" sz="1500" dirty="0"/>
              <a:t>600 cubic yards growing medium (leaf compost)</a:t>
            </a:r>
          </a:p>
          <a:p>
            <a:pPr lvl="1">
              <a:spcAft>
                <a:spcPts val="200"/>
              </a:spcAft>
            </a:pPr>
            <a:r>
              <a:rPr lang="en-US" sz="1500" dirty="0"/>
              <a:t>25 tons of lime</a:t>
            </a:r>
          </a:p>
          <a:p>
            <a:pPr lvl="1">
              <a:spcAft>
                <a:spcPts val="200"/>
              </a:spcAft>
            </a:pPr>
            <a:r>
              <a:rPr lang="en-US" sz="1500" dirty="0"/>
              <a:t>750 pounds of fertilizer</a:t>
            </a:r>
          </a:p>
          <a:p>
            <a:pPr lvl="1"/>
            <a:r>
              <a:rPr lang="en-US" sz="1500" dirty="0"/>
              <a:t>90 pounds of grass seed mix</a:t>
            </a:r>
          </a:p>
          <a:p>
            <a:pPr lvl="0">
              <a:spcAft>
                <a:spcPts val="200"/>
              </a:spcAft>
            </a:pPr>
            <a:r>
              <a:rPr lang="en-US" sz="1600" dirty="0"/>
              <a:t>Challenges:</a:t>
            </a:r>
          </a:p>
          <a:p>
            <a:pPr lvl="1">
              <a:spcAft>
                <a:spcPts val="200"/>
              </a:spcAft>
            </a:pPr>
            <a:r>
              <a:rPr lang="en-US" sz="1500" dirty="0"/>
              <a:t>Site access constraints</a:t>
            </a:r>
          </a:p>
          <a:p>
            <a:pPr lvl="1">
              <a:spcAft>
                <a:spcPts val="200"/>
              </a:spcAft>
            </a:pPr>
            <a:r>
              <a:rPr lang="en-US" sz="1500" dirty="0"/>
              <a:t>Location of nearby residence</a:t>
            </a:r>
          </a:p>
          <a:p>
            <a:pPr lvl="1">
              <a:spcAft>
                <a:spcPts val="200"/>
              </a:spcAft>
            </a:pPr>
            <a:r>
              <a:rPr lang="en-US" sz="1500" dirty="0"/>
              <a:t>Physical properties of tailings/material</a:t>
            </a:r>
          </a:p>
          <a:p>
            <a:pPr lvl="1"/>
            <a:r>
              <a:rPr lang="en-US" sz="1500" dirty="0"/>
              <a:t>Working within ROW of SC Highway 55</a:t>
            </a:r>
          </a:p>
          <a:p>
            <a:pPr lvl="0">
              <a:spcAft>
                <a:spcPts val="200"/>
              </a:spcAft>
            </a:pPr>
            <a:r>
              <a:rPr lang="en-US" sz="1600" dirty="0"/>
              <a:t>Lessons learned:</a:t>
            </a:r>
          </a:p>
          <a:p>
            <a:pPr lvl="1">
              <a:spcAft>
                <a:spcPts val="200"/>
              </a:spcAft>
            </a:pPr>
            <a:r>
              <a:rPr lang="en-US" sz="1500" dirty="0"/>
              <a:t>AOC 3 material properties are unlike other tailings (additional application of growing medium required)</a:t>
            </a:r>
          </a:p>
          <a:p>
            <a:pPr lvl="1">
              <a:spcAft>
                <a:spcPts val="200"/>
              </a:spcAft>
            </a:pPr>
            <a:r>
              <a:rPr lang="en-US" sz="1500" dirty="0"/>
              <a:t>Incorporate </a:t>
            </a:r>
            <a:r>
              <a:rPr lang="en-US" sz="1500" dirty="0" err="1"/>
              <a:t>stormwater</a:t>
            </a:r>
            <a:r>
              <a:rPr lang="en-US" sz="1500" dirty="0"/>
              <a:t> controls/channel in designs</a:t>
            </a:r>
          </a:p>
          <a:p>
            <a:pPr lvl="1"/>
            <a:r>
              <a:rPr lang="en-US" sz="1500" dirty="0"/>
              <a:t>Leaf compost sources and variations in product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9F246C6-86B7-4645-B2B7-72022C83E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4EDB2-D1AD-4CC8-9623-AFA2EAECC4EE}" type="slidenum">
              <a:rPr lang="en-GB" smtClean="0"/>
              <a:pPr/>
              <a:t>10</a:t>
            </a:fld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DB9560A-FEF9-472F-BDA5-3B087CAF7C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9213" y="2951248"/>
            <a:ext cx="3889396" cy="220964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9D0BE98-D377-4C2D-94C7-7683DD692E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388" y="5160891"/>
            <a:ext cx="3591220" cy="126410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48B70D7-1C5A-4786-8061-BECF636A25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5241" y="1296454"/>
            <a:ext cx="3196513" cy="1629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29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9F246C6-86B7-4645-B2B7-72022C83E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4EDB2-D1AD-4CC8-9623-AFA2EAECC4EE}" type="slidenum">
              <a:rPr lang="en-GB" smtClean="0"/>
              <a:pPr/>
              <a:t>11</a:t>
            </a:fld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5834D99-E5BD-47DD-8945-5AA1FF8734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362" y="93132"/>
            <a:ext cx="6438136" cy="1024978"/>
          </a:xfrm>
        </p:spPr>
        <p:txBody>
          <a:bodyPr>
            <a:normAutofit/>
          </a:bodyPr>
          <a:lstStyle/>
          <a:p>
            <a:r>
              <a:rPr lang="en-US" dirty="0"/>
              <a:t>Select Actions – Pilot Study</a:t>
            </a:r>
            <a:br>
              <a:rPr lang="en-US" dirty="0"/>
            </a:br>
            <a:r>
              <a:rPr lang="en-US" dirty="0"/>
              <a:t>(AOC 3 Vegetative Cover) Continued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EC80466-0501-403B-B2B7-F274501D58E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31" y="1608887"/>
            <a:ext cx="2772266" cy="1534362"/>
          </a:xfrm>
          <a:prstGeom prst="rect">
            <a:avLst/>
          </a:prstGeom>
        </p:spPr>
      </p:pic>
      <p:pic>
        <p:nvPicPr>
          <p:cNvPr id="7" name="Picture 2" descr="P:\Projects\3617097188-ABB Henry Knob Site\3.0 Field Lab Data\3.5 Photos\Henry Knob Site Visit 111113-111313\AOC#3 Looking to Highway 55.JPG">
            <a:extLst>
              <a:ext uri="{FF2B5EF4-FFF2-40B4-BE49-F238E27FC236}">
                <a16:creationId xmlns:a16="http://schemas.microsoft.com/office/drawing/2014/main" id="{C703D872-7B74-4B8F-BD15-3BF66F97E5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0267" y="1608886"/>
            <a:ext cx="2809106" cy="153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P:\Projects\3617097188-ABB Henry Knob Site\3.0 Field Lab Data\3.5 Photos\Henry Knob Site Visit 111113-111313\DSCN0148.JPG">
            <a:extLst>
              <a:ext uri="{FF2B5EF4-FFF2-40B4-BE49-F238E27FC236}">
                <a16:creationId xmlns:a16="http://schemas.microsoft.com/office/drawing/2014/main" id="{6050DA56-D495-404D-A86A-1D8C8C518C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4243" y="1608887"/>
            <a:ext cx="2874496" cy="153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C:\Users\jim.bowman\Desktop\IMG_1489.jpg">
            <a:extLst>
              <a:ext uri="{FF2B5EF4-FFF2-40B4-BE49-F238E27FC236}">
                <a16:creationId xmlns:a16="http://schemas.microsoft.com/office/drawing/2014/main" id="{F9DA82F5-76CC-408B-84D3-1F71FE563265}"/>
              </a:ext>
            </a:extLst>
          </p:cNvPr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5362" y="3575998"/>
            <a:ext cx="3676655" cy="2754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1FB4001-086A-4F62-874D-204E9296E15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8682" y="3573642"/>
            <a:ext cx="2067710" cy="275694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5381C60-8228-4EFC-8C12-A1A6C91679F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13057" y="3575998"/>
            <a:ext cx="2070184" cy="275458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705041" y="1251682"/>
            <a:ext cx="35011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AOC 3 Pre-Construction (2013)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283516" y="3219882"/>
            <a:ext cx="42647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October 2015 (2 weeks after seeding)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613056" y="3219882"/>
            <a:ext cx="20701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February 2016</a:t>
            </a:r>
          </a:p>
        </p:txBody>
      </p:sp>
    </p:spTree>
    <p:extLst>
      <p:ext uri="{BB962C8B-B14F-4D97-AF65-F5344CB8AC3E}">
        <p14:creationId xmlns:p14="http://schemas.microsoft.com/office/powerpoint/2010/main" val="1745025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5834D99-E5BD-47DD-8945-5AA1FF8734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Select Actions</a:t>
            </a:r>
            <a:br>
              <a:rPr lang="en-US"/>
            </a:br>
            <a:r>
              <a:rPr lang="en-US"/>
              <a:t>Transition to Full-Scale Remedy</a:t>
            </a: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9F246C6-86B7-4645-B2B7-72022C83E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4EDB2-D1AD-4CC8-9623-AFA2EAECC4EE}" type="slidenum">
              <a:rPr lang="en-GB" smtClean="0"/>
              <a:pPr/>
              <a:t>12</a:t>
            </a:fld>
            <a:endParaRPr lang="en-GB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FCAEF05-6992-4BA7-B1A0-A35218E71E86}"/>
              </a:ext>
            </a:extLst>
          </p:cNvPr>
          <p:cNvSpPr/>
          <p:nvPr/>
        </p:nvSpPr>
        <p:spPr>
          <a:xfrm>
            <a:off x="9352859" y="2789727"/>
            <a:ext cx="4224227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u="sng" dirty="0">
                <a:solidFill>
                  <a:schemeClr val="accent1"/>
                </a:solidFill>
              </a:rPr>
              <a:t>Full Scale Remedy Selection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1"/>
                </a:solidFill>
              </a:rPr>
              <a:t>A Process of Refinement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accent1"/>
                </a:solidFill>
              </a:rPr>
              <a:t>Review results of initial monitoring and analyses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accent1"/>
                </a:solidFill>
              </a:rPr>
              <a:t>Continue outreach to the local community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accent1"/>
                </a:solidFill>
              </a:rPr>
              <a:t>Further assessment of available products and innovative technologies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accent1"/>
                </a:solidFill>
              </a:rPr>
              <a:t>Look for system optimization opportunities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accent1"/>
                </a:solidFill>
              </a:rPr>
              <a:t>Consider long-term sustainability and minimization of maintenance requirements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1"/>
                </a:solidFill>
              </a:rPr>
              <a:t>Incorporation of sitewide drainage channel and dam stability improvements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1"/>
                </a:solidFill>
              </a:rPr>
              <a:t>Substitution of leaf matter and manure with locally sourced, plant based, food scrap and leaf compost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1"/>
                </a:solidFill>
              </a:rPr>
              <a:t>Inclusion of pollinator / wildflower seed mix</a:t>
            </a: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200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450E289-E886-48EC-9350-4816ABB20F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6938" y="1249690"/>
            <a:ext cx="4126015" cy="36416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9368E94-28FD-4AFE-BCF0-DE48EA891B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166" y="4989330"/>
            <a:ext cx="4007558" cy="141369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87E71EC-2F7E-4673-91B9-CE75C00F44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143" y="4436332"/>
            <a:ext cx="3886200" cy="2000250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35362" y="1224523"/>
            <a:ext cx="4052748" cy="3263587"/>
          </a:xfrm>
        </p:spPr>
        <p:txBody>
          <a:bodyPr/>
          <a:lstStyle/>
          <a:p>
            <a:pPr>
              <a:spcAft>
                <a:spcPts val="100"/>
              </a:spcAft>
            </a:pPr>
            <a:r>
              <a:rPr lang="en-US" sz="1600" dirty="0"/>
              <a:t>Full Scale Remedy Selection</a:t>
            </a:r>
          </a:p>
          <a:p>
            <a:pPr lvl="1">
              <a:spcAft>
                <a:spcPts val="0"/>
              </a:spcAft>
            </a:pPr>
            <a:r>
              <a:rPr lang="en-US" sz="1400" dirty="0"/>
              <a:t>A Process of Refinement</a:t>
            </a:r>
          </a:p>
          <a:p>
            <a:pPr lvl="2">
              <a:spcAft>
                <a:spcPts val="0"/>
              </a:spcAft>
            </a:pPr>
            <a:r>
              <a:rPr lang="en-US" sz="1200" dirty="0"/>
              <a:t>Review results of initial monitoring and analyses</a:t>
            </a:r>
          </a:p>
          <a:p>
            <a:pPr lvl="2">
              <a:spcAft>
                <a:spcPts val="0"/>
              </a:spcAft>
            </a:pPr>
            <a:r>
              <a:rPr lang="en-US" sz="1200" dirty="0"/>
              <a:t>Continue outreach to the local community</a:t>
            </a:r>
          </a:p>
          <a:p>
            <a:pPr lvl="2">
              <a:spcAft>
                <a:spcPts val="0"/>
              </a:spcAft>
            </a:pPr>
            <a:r>
              <a:rPr lang="en-US" sz="1200" dirty="0"/>
              <a:t>Further assessment of available products and innovative technologies</a:t>
            </a:r>
          </a:p>
          <a:p>
            <a:pPr lvl="2">
              <a:spcAft>
                <a:spcPts val="0"/>
              </a:spcAft>
            </a:pPr>
            <a:r>
              <a:rPr lang="en-US" sz="1200" dirty="0"/>
              <a:t>Look for system optimization opportunities</a:t>
            </a:r>
          </a:p>
          <a:p>
            <a:pPr lvl="2">
              <a:spcAft>
                <a:spcPts val="200"/>
              </a:spcAft>
            </a:pPr>
            <a:r>
              <a:rPr lang="en-US" sz="1200" dirty="0"/>
              <a:t>Consider long-term sustainability and minimization of maintenance requirements</a:t>
            </a:r>
          </a:p>
          <a:p>
            <a:pPr lvl="1">
              <a:spcAft>
                <a:spcPts val="100"/>
              </a:spcAft>
            </a:pPr>
            <a:r>
              <a:rPr lang="en-US" sz="1400" dirty="0"/>
              <a:t>Incorporation of </a:t>
            </a:r>
            <a:r>
              <a:rPr lang="en-US" sz="1400" dirty="0" err="1"/>
              <a:t>sitewide</a:t>
            </a:r>
            <a:r>
              <a:rPr lang="en-US" sz="1400" dirty="0"/>
              <a:t> drainage channel and dam stability improvements</a:t>
            </a:r>
          </a:p>
          <a:p>
            <a:pPr lvl="1">
              <a:spcAft>
                <a:spcPts val="100"/>
              </a:spcAft>
            </a:pPr>
            <a:r>
              <a:rPr lang="en-US" sz="1400" dirty="0"/>
              <a:t>Substitution of leaf matter and manure with locally sourced, plant based, food scrap and leaf compost</a:t>
            </a:r>
          </a:p>
          <a:p>
            <a:pPr lvl="1">
              <a:spcAft>
                <a:spcPts val="200"/>
              </a:spcAft>
            </a:pPr>
            <a:r>
              <a:rPr lang="en-US" sz="1400" dirty="0"/>
              <a:t>Inclusion of pollinator / wildflower seed mix</a:t>
            </a:r>
          </a:p>
        </p:txBody>
      </p:sp>
    </p:spTree>
    <p:extLst>
      <p:ext uri="{BB962C8B-B14F-4D97-AF65-F5344CB8AC3E}">
        <p14:creationId xmlns:p14="http://schemas.microsoft.com/office/powerpoint/2010/main" val="3934913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9F246C6-86B7-4645-B2B7-72022C83E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4EDB2-D1AD-4CC8-9623-AFA2EAECC4EE}" type="slidenum">
              <a:rPr lang="en-GB" smtClean="0"/>
              <a:pPr/>
              <a:t>13</a:t>
            </a:fld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5834D99-E5BD-47DD-8945-5AA1FF8734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362" y="93132"/>
            <a:ext cx="6438136" cy="1024978"/>
          </a:xfrm>
        </p:spPr>
        <p:txBody>
          <a:bodyPr>
            <a:normAutofit/>
          </a:bodyPr>
          <a:lstStyle/>
          <a:p>
            <a:r>
              <a:rPr lang="en-US" dirty="0"/>
              <a:t>Select Actions</a:t>
            </a:r>
            <a:br>
              <a:rPr lang="en-US" dirty="0"/>
            </a:br>
            <a:r>
              <a:rPr lang="en-US" dirty="0"/>
              <a:t>Transition to Full-Scale Remedy</a:t>
            </a:r>
          </a:p>
        </p:txBody>
      </p:sp>
      <p:pic>
        <p:nvPicPr>
          <p:cNvPr id="12" name="Content Placeholder 5">
            <a:extLst>
              <a:ext uri="{FF2B5EF4-FFF2-40B4-BE49-F238E27FC236}">
                <a16:creationId xmlns:a16="http://schemas.microsoft.com/office/drawing/2014/main" id="{8E33718C-AF17-4ED7-87B1-4F844BD88D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362" y="1331634"/>
            <a:ext cx="5829300" cy="4572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949E791-E84A-4E23-8609-F7321D952F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362" y="1959373"/>
            <a:ext cx="3056185" cy="373034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28F86AE-D5BE-4E59-ADAA-37EA8A22C8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560" y="1950620"/>
            <a:ext cx="3763682" cy="1948424"/>
          </a:xfrm>
          <a:prstGeom prst="rect">
            <a:avLst/>
          </a:prstGeom>
        </p:spPr>
      </p:pic>
      <p:pic>
        <p:nvPicPr>
          <p:cNvPr id="15" name="Content Placeholder 5">
            <a:extLst>
              <a:ext uri="{FF2B5EF4-FFF2-40B4-BE49-F238E27FC236}">
                <a16:creationId xmlns:a16="http://schemas.microsoft.com/office/drawing/2014/main" id="{9ACED968-4AB6-485E-AD68-5ECBC90921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9825" y="4041526"/>
            <a:ext cx="3447345" cy="231733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335A195-92B6-497A-8AB7-4E0531FF0F8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547" y="3927921"/>
            <a:ext cx="1549083" cy="1607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847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9B46760-28FA-4E57-B302-D6B5719607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Design and Implement Actions</a:t>
            </a:r>
            <a:br>
              <a:rPr lang="en-US"/>
            </a:br>
            <a:r>
              <a:rPr lang="en-US"/>
              <a:t>Transition to Full-Scale Remedy</a:t>
            </a: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38B0D93-ADFF-4D0E-A580-A5C511C24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4EDB2-D1AD-4CC8-9623-AFA2EAECC4EE}" type="slidenum">
              <a:rPr lang="en-GB" smtClean="0"/>
              <a:pPr/>
              <a:t>14</a:t>
            </a:fld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7183DE5-81AE-458E-8D1B-5175415B6B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096" y="1799068"/>
            <a:ext cx="7186766" cy="4648851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35362" y="1243851"/>
            <a:ext cx="8251438" cy="610116"/>
          </a:xfrm>
        </p:spPr>
        <p:txBody>
          <a:bodyPr>
            <a:normAutofit/>
          </a:bodyPr>
          <a:lstStyle/>
          <a:p>
            <a:pPr lvl="0">
              <a:spcAft>
                <a:spcPts val="0"/>
              </a:spcAft>
            </a:pPr>
            <a:r>
              <a:rPr lang="en-US" sz="1700" dirty="0"/>
              <a:t>Full-Scale Remedy Design Development for AOCs 1, 2, and 5</a:t>
            </a:r>
          </a:p>
          <a:p>
            <a:pPr lvl="1">
              <a:spcAft>
                <a:spcPts val="0"/>
              </a:spcAft>
            </a:pPr>
            <a:r>
              <a:rPr lang="en-US" sz="1600" dirty="0"/>
              <a:t>September 2015 thru May 2017</a:t>
            </a:r>
          </a:p>
        </p:txBody>
      </p:sp>
    </p:spTree>
    <p:extLst>
      <p:ext uri="{BB962C8B-B14F-4D97-AF65-F5344CB8AC3E}">
        <p14:creationId xmlns:p14="http://schemas.microsoft.com/office/powerpoint/2010/main" val="4043286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9B46760-28FA-4E57-B302-D6B5719607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Design and Implement Actions</a:t>
            </a:r>
            <a:br>
              <a:rPr lang="en-US"/>
            </a:br>
            <a:r>
              <a:rPr lang="en-US"/>
              <a:t>Transition to Full-Scale Remedy</a:t>
            </a: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38B0D93-ADFF-4D0E-A580-A5C511C24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4EDB2-D1AD-4CC8-9623-AFA2EAECC4EE}" type="slidenum">
              <a:rPr lang="en-GB" smtClean="0"/>
              <a:pPr/>
              <a:t>15</a:t>
            </a:fld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BB074F4-5AF0-4EE5-BCCB-CAA66103BE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2953" y="3994791"/>
            <a:ext cx="5880199" cy="2466843"/>
          </a:xfrm>
          <a:prstGeom prst="rect">
            <a:avLst/>
          </a:prstGeom>
        </p:spPr>
      </p:pic>
      <p:pic>
        <p:nvPicPr>
          <p:cNvPr id="7" name="Picture 6" descr="C:\Users\dhardy\Dropbox\Camera Uploads\2016-08-25 11.24.36.jpg">
            <a:extLst>
              <a:ext uri="{FF2B5EF4-FFF2-40B4-BE49-F238E27FC236}">
                <a16:creationId xmlns:a16="http://schemas.microsoft.com/office/drawing/2014/main" id="{6DEC7DE1-217C-47FA-8A57-D6B2509FA689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5300" y="1591093"/>
            <a:ext cx="2397852" cy="204972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C:\Users\dhardy\Dropbox\Camera Uploads\2016-09-01 08.00.49.jpg">
            <a:extLst>
              <a:ext uri="{FF2B5EF4-FFF2-40B4-BE49-F238E27FC236}">
                <a16:creationId xmlns:a16="http://schemas.microsoft.com/office/drawing/2014/main" id="{14446908-A5BC-4425-A987-7FB3855A5BB3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362" y="4186736"/>
            <a:ext cx="2407590" cy="2103354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35362" y="1287944"/>
            <a:ext cx="5755713" cy="4993606"/>
          </a:xfrm>
        </p:spPr>
        <p:txBody>
          <a:bodyPr/>
          <a:lstStyle/>
          <a:p>
            <a:pPr lvl="1"/>
            <a:r>
              <a:rPr lang="en-US" sz="1600" dirty="0" err="1"/>
              <a:t>Sitewide</a:t>
            </a:r>
            <a:r>
              <a:rPr lang="en-US" sz="1600" dirty="0"/>
              <a:t> Rehabilitation and Revitalization (AOC 1, 2, and 5) </a:t>
            </a:r>
          </a:p>
          <a:p>
            <a:pPr lvl="2"/>
            <a:r>
              <a:rPr lang="en-US" sz="1400" dirty="0"/>
              <a:t>September</a:t>
            </a:r>
            <a:r>
              <a:rPr lang="en-US" sz="1600" dirty="0"/>
              <a:t> 2015 thru December 2017 (design/construct)</a:t>
            </a:r>
          </a:p>
          <a:p>
            <a:pPr lvl="1"/>
            <a:r>
              <a:rPr lang="en-US" sz="1600" dirty="0"/>
              <a:t>Rehabilitation of 65 +/- acres included:</a:t>
            </a:r>
          </a:p>
          <a:p>
            <a:pPr lvl="2"/>
            <a:r>
              <a:rPr lang="en-US" sz="1400" dirty="0"/>
              <a:t>Construction of </a:t>
            </a:r>
            <a:r>
              <a:rPr lang="en-US" sz="1400" dirty="0" err="1"/>
              <a:t>stormwater</a:t>
            </a:r>
            <a:r>
              <a:rPr lang="en-US" sz="1400" dirty="0"/>
              <a:t> controls (grading and drainage improvements and permanent stabilization of channels)</a:t>
            </a:r>
          </a:p>
          <a:p>
            <a:pPr lvl="2"/>
            <a:r>
              <a:rPr lang="en-US" sz="1400" dirty="0"/>
              <a:t>Dam stability improvements (removal of existing woody vegetation, grading, armoring of the dam surface, and installation of inclinometers to monitor slope stability</a:t>
            </a:r>
          </a:p>
          <a:p>
            <a:pPr lvl="2"/>
            <a:r>
              <a:rPr lang="en-US" sz="1400" dirty="0"/>
              <a:t>Construction of a vegetative cover (incorporated into the top 18 inches of the tailings)</a:t>
            </a:r>
          </a:p>
        </p:txBody>
      </p:sp>
    </p:spTree>
    <p:extLst>
      <p:ext uri="{BB962C8B-B14F-4D97-AF65-F5344CB8AC3E}">
        <p14:creationId xmlns:p14="http://schemas.microsoft.com/office/powerpoint/2010/main" val="1796953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9ED42E3-3C7E-4D9E-9BC0-D60588F2E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4EDB2-D1AD-4CC8-9623-AFA2EAECC4EE}" type="slidenum">
              <a:rPr lang="en-GB" smtClean="0"/>
              <a:pPr/>
              <a:t>16</a:t>
            </a:fld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D5970B1-C74C-46ED-91CC-D95177E19A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and Implement Actions</a:t>
            </a:r>
            <a:br>
              <a:rPr lang="en-US" dirty="0"/>
            </a:br>
            <a:r>
              <a:rPr lang="en-US" dirty="0"/>
              <a:t>AOC 1 Revitalization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E66EF642-D67F-40D7-A6F1-30357A9EDAF7}"/>
              </a:ext>
            </a:extLst>
          </p:cNvPr>
          <p:cNvSpPr txBox="1">
            <a:spLocks noChangeArrowheads="1"/>
          </p:cNvSpPr>
          <p:nvPr/>
        </p:nvSpPr>
        <p:spPr>
          <a:xfrm>
            <a:off x="435362" y="1338606"/>
            <a:ext cx="7984239" cy="4277496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20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80000"/>
              <a:buFont typeface="Arial" panose="020B0604020202020204" pitchFamily="34" charset="0"/>
              <a:buChar char="►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2925" indent="-276225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3"/>
              </a:buClr>
              <a:buSzPct val="80000"/>
              <a:buFont typeface="Arial" panose="020B0604020202020204" pitchFamily="34" charset="0"/>
              <a:buChar char="►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9625" indent="-26670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bg2"/>
              </a:buClr>
              <a:buSzPct val="80000"/>
              <a:buFont typeface="Arial" panose="020B0604020202020204" pitchFamily="34" charset="0"/>
              <a:buChar char="►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09625" indent="-26670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C4D600"/>
              </a:buClr>
              <a:buSzTx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5F216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Stormwater Controls – From this…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6739CAA-194D-4A1D-BA89-B8A2FD8BD6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8699" y="1484264"/>
            <a:ext cx="2912680" cy="236874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A8CCE64-7569-48D9-8CB5-F9085B39FFC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4741" y="3998670"/>
            <a:ext cx="2920595" cy="236874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FC14202-5EF7-4184-9488-C7A00888730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362" y="1795550"/>
            <a:ext cx="5225605" cy="4571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395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1A0EDFD-DD2B-40D3-AB94-1325F7C2C0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4EDB2-D1AD-4CC8-9623-AFA2EAECC4EE}" type="slidenum">
              <a:rPr lang="en-GB" smtClean="0"/>
              <a:pPr/>
              <a:t>17</a:t>
            </a:fld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842F9C3-10E9-4226-9898-1257C9EA9A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and Implement Actions</a:t>
            </a:r>
            <a:br>
              <a:rPr lang="en-US" dirty="0"/>
            </a:br>
            <a:r>
              <a:rPr lang="en-US" dirty="0"/>
              <a:t>AOC 1 Revitalization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F6E84960-A420-4301-90D7-1AF82276434A}"/>
              </a:ext>
            </a:extLst>
          </p:cNvPr>
          <p:cNvSpPr txBox="1">
            <a:spLocks noChangeArrowheads="1"/>
          </p:cNvSpPr>
          <p:nvPr/>
        </p:nvSpPr>
        <p:spPr>
          <a:xfrm>
            <a:off x="435362" y="1338606"/>
            <a:ext cx="7984239" cy="4277496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20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80000"/>
              <a:buFont typeface="Arial" panose="020B0604020202020204" pitchFamily="34" charset="0"/>
              <a:buChar char="►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2925" indent="-276225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3"/>
              </a:buClr>
              <a:buSzPct val="80000"/>
              <a:buFont typeface="Arial" panose="020B0604020202020204" pitchFamily="34" charset="0"/>
              <a:buChar char="►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9625" indent="-26670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bg2"/>
              </a:buClr>
              <a:buSzPct val="80000"/>
              <a:buFont typeface="Arial" panose="020B0604020202020204" pitchFamily="34" charset="0"/>
              <a:buChar char="►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09625" indent="-26670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C4D600"/>
              </a:buClr>
              <a:buSzTx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5F216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Stormwater Controls – To this… </a:t>
            </a:r>
          </a:p>
          <a:p>
            <a:pPr marL="342900" marR="0" lvl="0" indent="-34290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C4D6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5F2167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3D9BC6C-21C3-4860-AD6C-164458240C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0923" y="4124543"/>
            <a:ext cx="4250360" cy="21180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0853E53-7816-45A3-83F0-5D13574F76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0923" y="1944453"/>
            <a:ext cx="4250360" cy="20676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0C3799C-8811-4E29-B984-B5D86B7A0C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526" y="4124543"/>
            <a:ext cx="4252755" cy="21180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29F3E66-E96E-40A1-AA1E-E974F67699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2526" y="1944453"/>
            <a:ext cx="4252755" cy="2067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596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2B99D0F-7736-4C26-87C3-693F8F4E7F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4EDB2-D1AD-4CC8-9623-AFA2EAECC4EE}" type="slidenum">
              <a:rPr lang="en-GB" smtClean="0"/>
              <a:pPr/>
              <a:t>18</a:t>
            </a:fld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EEE27A4-7B92-4384-A83F-91276F2C7A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Design and Implement Actions</a:t>
            </a:r>
            <a:br>
              <a:rPr lang="en-US"/>
            </a:br>
            <a:r>
              <a:rPr lang="en-US"/>
              <a:t>AOC 1 Revitalization</a:t>
            </a:r>
            <a:endParaRPr lang="en-US" dirty="0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51BDF5D9-A877-479C-A91F-E2C57BD1CF78}"/>
              </a:ext>
            </a:extLst>
          </p:cNvPr>
          <p:cNvSpPr txBox="1">
            <a:spLocks noChangeArrowheads="1"/>
          </p:cNvSpPr>
          <p:nvPr/>
        </p:nvSpPr>
        <p:spPr>
          <a:xfrm>
            <a:off x="435362" y="1272539"/>
            <a:ext cx="7984239" cy="4476227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20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80000"/>
              <a:buFont typeface="Arial" panose="020B0604020202020204" pitchFamily="34" charset="0"/>
              <a:buChar char="►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2925" indent="-276225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3"/>
              </a:buClr>
              <a:buSzPct val="80000"/>
              <a:buFont typeface="Arial" panose="020B0604020202020204" pitchFamily="34" charset="0"/>
              <a:buChar char="►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9625" indent="-26670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bg2"/>
              </a:buClr>
              <a:buSzPct val="80000"/>
              <a:buFont typeface="Arial" panose="020B0604020202020204" pitchFamily="34" charset="0"/>
              <a:buChar char="►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09625" indent="-26670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C4D600"/>
              </a:buClr>
              <a:buSzTx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F216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Dam Stability - From this…..</a:t>
            </a:r>
          </a:p>
          <a:p>
            <a:pPr marL="342900" marR="0" lvl="0" indent="-34290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C4D6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5F2167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0" indent="-34290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C4D6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5F2167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0" indent="-34290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C4D6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5F2167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0" indent="-34290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C4D6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5F2167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0" indent="-34290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C4D6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5F2167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0" indent="-34290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C4D6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5F2167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0" indent="-34290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C4D6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5F2167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0" indent="-34290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C4D6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5F2167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0" indent="-34290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C4D6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5F2167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0" indent="-34290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C4D6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5F2167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5BFD249-116E-483B-985E-18B8E74A6B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4884" y="1752779"/>
            <a:ext cx="2624328" cy="19070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76593BA-EE72-4467-92A0-9D89FA11CC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432" y="3769254"/>
            <a:ext cx="2626776" cy="1908867"/>
          </a:xfrm>
          <a:prstGeom prst="rect">
            <a:avLst/>
          </a:prstGeom>
        </p:spPr>
      </p:pic>
      <p:pic>
        <p:nvPicPr>
          <p:cNvPr id="7" name="Picture 6" descr="C:\Users\tmills\Documents\08-16-904 - AMECfw - Henry Knob\06  -  Photos\July\DSCN3926.JPG">
            <a:extLst>
              <a:ext uri="{FF2B5EF4-FFF2-40B4-BE49-F238E27FC236}">
                <a16:creationId xmlns:a16="http://schemas.microsoft.com/office/drawing/2014/main" id="{CB622DBC-B0C8-47CB-865F-775A8AB7BAB1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8143" y="3769254"/>
            <a:ext cx="2603549" cy="1910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C:\Users\tmills\Documents\08-16-904 - AMECfw - Henry Knob\06  -  Photos\July\DSCN3937.JPG">
            <a:extLst>
              <a:ext uri="{FF2B5EF4-FFF2-40B4-BE49-F238E27FC236}">
                <a16:creationId xmlns:a16="http://schemas.microsoft.com/office/drawing/2014/main" id="{56AE6F78-D4A4-447D-970B-C7E9E6E91737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4884" y="3769254"/>
            <a:ext cx="2624328" cy="188136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C:\Users\tmorrow\Documents\Henry Knob\Daily Reports\6-29-16\#12.jpg">
            <a:extLst>
              <a:ext uri="{FF2B5EF4-FFF2-40B4-BE49-F238E27FC236}">
                <a16:creationId xmlns:a16="http://schemas.microsoft.com/office/drawing/2014/main" id="{5E4D6829-66AB-488A-979C-0E196B41B8C9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432" y="1752779"/>
            <a:ext cx="2626776" cy="19070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5B0303D-BE18-4ADE-9DE6-9DDB608D018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8144" y="1752779"/>
            <a:ext cx="2603549" cy="1907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091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8A46C50-7D6C-4279-A410-5474AA348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4EDB2-D1AD-4CC8-9623-AFA2EAECC4EE}" type="slidenum">
              <a:rPr lang="en-GB" smtClean="0"/>
              <a:pPr/>
              <a:t>19</a:t>
            </a:fld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03935AC-3B4A-4AE8-8777-23ED75B824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and Implement Actions</a:t>
            </a:r>
            <a:br>
              <a:rPr lang="en-US" dirty="0"/>
            </a:br>
            <a:r>
              <a:rPr lang="en-US" dirty="0"/>
              <a:t>AOC 1 Revitalization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50AD9ACA-B6D1-482D-A194-776B488B9387}"/>
              </a:ext>
            </a:extLst>
          </p:cNvPr>
          <p:cNvSpPr txBox="1">
            <a:spLocks noChangeArrowheads="1"/>
          </p:cNvSpPr>
          <p:nvPr/>
        </p:nvSpPr>
        <p:spPr>
          <a:xfrm>
            <a:off x="435362" y="1258048"/>
            <a:ext cx="7984239" cy="4580253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20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80000"/>
              <a:buFont typeface="Arial" panose="020B0604020202020204" pitchFamily="34" charset="0"/>
              <a:buChar char="►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2925" indent="-276225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3"/>
              </a:buClr>
              <a:buSzPct val="80000"/>
              <a:buFont typeface="Arial" panose="020B0604020202020204" pitchFamily="34" charset="0"/>
              <a:buChar char="►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9625" indent="-26670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bg2"/>
              </a:buClr>
              <a:buSzPct val="80000"/>
              <a:buFont typeface="Arial" panose="020B0604020202020204" pitchFamily="34" charset="0"/>
              <a:buChar char="►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09625" indent="-26670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C4D600"/>
              </a:buClr>
              <a:buSzTx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F216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Dam Stability – To this…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3BF7C03-CD4B-40C5-96E2-7D87AC12BC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199" y="1734408"/>
            <a:ext cx="8400802" cy="3764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119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5834D99-E5BD-47DD-8945-5AA1FF8734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Define Problem and Establish Goals/ Objectives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1" indent="0">
              <a:buNone/>
            </a:pPr>
            <a:r>
              <a:rPr lang="en-US" sz="2400" b="1" dirty="0">
                <a:solidFill>
                  <a:srgbClr val="5F2167"/>
                </a:solidFill>
              </a:rPr>
              <a:t>Problem:</a:t>
            </a:r>
          </a:p>
          <a:p>
            <a:pPr lvl="1">
              <a:spcAft>
                <a:spcPts val="1200"/>
              </a:spcAft>
            </a:pPr>
            <a:r>
              <a:rPr lang="en-US" dirty="0"/>
              <a:t>Erosion of tailings and tailings acting as a source to acid mine drainage (AMD) to groundwater and surface water near the Site.</a:t>
            </a:r>
          </a:p>
          <a:p>
            <a:pPr marL="0" lvl="1" indent="0">
              <a:buNone/>
            </a:pPr>
            <a:r>
              <a:rPr lang="en-US" sz="2400" b="1" dirty="0">
                <a:solidFill>
                  <a:srgbClr val="5F2167"/>
                </a:solidFill>
              </a:rPr>
              <a:t>Objectives:</a:t>
            </a:r>
          </a:p>
          <a:p>
            <a:pPr lvl="1"/>
            <a:r>
              <a:rPr lang="en-US" dirty="0"/>
              <a:t>Promote evapotranspiration to reduce infiltration through tailings</a:t>
            </a:r>
          </a:p>
          <a:p>
            <a:pPr lvl="1"/>
            <a:r>
              <a:rPr lang="en-US" dirty="0"/>
              <a:t>Stabilize tailings and impoundment features to prevent erosion</a:t>
            </a:r>
          </a:p>
          <a:p>
            <a:pPr lvl="1"/>
            <a:r>
              <a:rPr lang="en-US" dirty="0"/>
              <a:t>Address visual eyesore</a:t>
            </a:r>
          </a:p>
          <a:p>
            <a:pPr lvl="1"/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9F246C6-86B7-4645-B2B7-72022C83E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4EDB2-D1AD-4CC8-9623-AFA2EAECC4EE}" type="slidenum">
              <a:rPr lang="en-GB" smtClean="0"/>
              <a:pPr/>
              <a:t>2</a:t>
            </a:fld>
            <a:endParaRPr lang="en-GB" dirty="0"/>
          </a:p>
        </p:txBody>
      </p:sp>
      <p:grpSp>
        <p:nvGrpSpPr>
          <p:cNvPr id="12" name="Group 11"/>
          <p:cNvGrpSpPr/>
          <p:nvPr/>
        </p:nvGrpSpPr>
        <p:grpSpPr>
          <a:xfrm>
            <a:off x="407595" y="4362996"/>
            <a:ext cx="8338696" cy="1922724"/>
            <a:chOff x="115858" y="4347978"/>
            <a:chExt cx="8922169" cy="205726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59B9AF7-A153-4F7B-9924-C83CCAB2705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5858" y="4349011"/>
              <a:ext cx="2897231" cy="2048506"/>
            </a:xfrm>
            <a:prstGeom prst="rect">
              <a:avLst/>
            </a:prstGeom>
          </p:spPr>
        </p:pic>
        <p:pic>
          <p:nvPicPr>
            <p:cNvPr id="9" name="Picture 3" descr="P:\Projects\3617097188-ABB Henry Knob Site\4.0 Deliverables\4.1 Reports\2013 July Henry Knob Erosion Maintenance\Photos\11 Check Dams 21,22,23 Before Maintenance.JPG">
              <a:extLst>
                <a:ext uri="{FF2B5EF4-FFF2-40B4-BE49-F238E27FC236}">
                  <a16:creationId xmlns:a16="http://schemas.microsoft.com/office/drawing/2014/main" id="{ED520BC2-F0F3-496B-B871-3FAD2442061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129710" y="4349011"/>
              <a:ext cx="2900013" cy="2056228"/>
            </a:xfrm>
            <a:prstGeom prst="rect">
              <a:avLst/>
            </a:prstGeom>
            <a:noFill/>
          </p:spPr>
        </p:pic>
        <p:pic>
          <p:nvPicPr>
            <p:cNvPr id="10" name="Picture 2" descr="P:\Projects\3617097188-ABB Henry Knob Site\4.0 Deliverables\4.1 Reports\2013 July Henry Knob Erosion Maintenance\Photos\12 Check Dams  #21,22,23 Maintenance Complete.JPG">
              <a:extLst>
                <a:ext uri="{FF2B5EF4-FFF2-40B4-BE49-F238E27FC236}">
                  <a16:creationId xmlns:a16="http://schemas.microsoft.com/office/drawing/2014/main" id="{03A355AC-68E6-477F-9540-7DFB69BDE3B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146344" y="4347978"/>
              <a:ext cx="2891683" cy="2057261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3401049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D166184-3CB6-4EE6-B4D8-7A1E3FC2FD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4EDB2-D1AD-4CC8-9623-AFA2EAECC4EE}" type="slidenum">
              <a:rPr lang="en-GB" smtClean="0"/>
              <a:pPr/>
              <a:t>20</a:t>
            </a:fld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2E3068F-98F4-4528-9B5D-694B3B3853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and Implement Actions</a:t>
            </a:r>
            <a:br>
              <a:rPr lang="en-US" dirty="0"/>
            </a:br>
            <a:r>
              <a:rPr lang="en-US" dirty="0"/>
              <a:t>AOC 1 Revitalization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850639C8-BA16-4D99-A647-C8A8A4FC289C}"/>
              </a:ext>
            </a:extLst>
          </p:cNvPr>
          <p:cNvSpPr txBox="1">
            <a:spLocks noChangeArrowheads="1"/>
          </p:cNvSpPr>
          <p:nvPr/>
        </p:nvSpPr>
        <p:spPr>
          <a:xfrm>
            <a:off x="435362" y="1319556"/>
            <a:ext cx="7984239" cy="45865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20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80000"/>
              <a:buFont typeface="Arial" panose="020B0604020202020204" pitchFamily="34" charset="0"/>
              <a:buChar char="►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2925" indent="-276225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3"/>
              </a:buClr>
              <a:buSzPct val="80000"/>
              <a:buFont typeface="Arial" panose="020B0604020202020204" pitchFamily="34" charset="0"/>
              <a:buChar char="►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9625" indent="-26670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bg2"/>
              </a:buClr>
              <a:buSzPct val="80000"/>
              <a:buFont typeface="Arial" panose="020B0604020202020204" pitchFamily="34" charset="0"/>
              <a:buChar char="►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09625" indent="-26670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C4D600"/>
              </a:buClr>
              <a:buSzTx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5F216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Vegetative Cover – From this…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D2B4C01-D105-4C90-AAE1-64114C954C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6630" y="1803276"/>
            <a:ext cx="5646334" cy="45655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2745D58-3734-4119-8FF0-C5FC49DECA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446" y="3971156"/>
            <a:ext cx="2472309" cy="203307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B8D5A5E-7835-4080-9EFF-444435212B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446" y="1803276"/>
            <a:ext cx="2472309" cy="2017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299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B6E1ADC-CEED-49A2-8094-A5A2FEA193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4EDB2-D1AD-4CC8-9623-AFA2EAECC4EE}" type="slidenum">
              <a:rPr lang="en-GB" smtClean="0"/>
              <a:pPr/>
              <a:t>21</a:t>
            </a:fld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4A7FDE5-E773-4CBA-AE16-5DEF4F221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and Implement Actions</a:t>
            </a:r>
            <a:br>
              <a:rPr lang="en-US" dirty="0"/>
            </a:br>
            <a:r>
              <a:rPr lang="en-US" dirty="0"/>
              <a:t>AOC 1 Revitalization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2E02B2-EC2C-492E-B8E1-B1170F50BB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374" y="4149498"/>
            <a:ext cx="8335554" cy="214341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6D18847-FB1A-4012-A424-0555AB299F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374" y="1854776"/>
            <a:ext cx="8335554" cy="209376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459D5A3-8804-4DA8-B4CA-DF97DEC391A9}"/>
              </a:ext>
            </a:extLst>
          </p:cNvPr>
          <p:cNvSpPr txBox="1">
            <a:spLocks noChangeArrowheads="1"/>
          </p:cNvSpPr>
          <p:nvPr/>
        </p:nvSpPr>
        <p:spPr>
          <a:xfrm>
            <a:off x="435362" y="1338606"/>
            <a:ext cx="7984239" cy="381892"/>
          </a:xfrm>
          <a:prstGeom prst="rect">
            <a:avLst/>
          </a:prstGeom>
        </p:spPr>
        <p:txBody>
          <a:bodyPr vert="horz" lIns="0" tIns="45720" rIns="0" bIns="45720" rtlCol="0">
            <a:normAutofit lnSpcReduction="10000"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20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80000"/>
              <a:buFont typeface="Arial" panose="020B0604020202020204" pitchFamily="34" charset="0"/>
              <a:buChar char="►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2925" indent="-276225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3"/>
              </a:buClr>
              <a:buSzPct val="80000"/>
              <a:buFont typeface="Arial" panose="020B0604020202020204" pitchFamily="34" charset="0"/>
              <a:buChar char="►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9625" indent="-26670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bg2"/>
              </a:buClr>
              <a:buSzPct val="80000"/>
              <a:buFont typeface="Arial" panose="020B0604020202020204" pitchFamily="34" charset="0"/>
              <a:buChar char="►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09625" indent="-26670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C4D600"/>
              </a:buClr>
              <a:buSzTx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5F216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Vegetative Cover – To this… </a:t>
            </a:r>
          </a:p>
        </p:txBody>
      </p:sp>
    </p:spTree>
    <p:extLst>
      <p:ext uri="{BB962C8B-B14F-4D97-AF65-F5344CB8AC3E}">
        <p14:creationId xmlns:p14="http://schemas.microsoft.com/office/powerpoint/2010/main" val="3064642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0E9B78A-289E-4A3D-9BF8-5CA0BE9A5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4EDB2-D1AD-4CC8-9623-AFA2EAECC4EE}" type="slidenum">
              <a:rPr lang="en-GB" smtClean="0"/>
              <a:pPr/>
              <a:t>22</a:t>
            </a:fld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89E0B3B-19CC-4618-9DA9-81DDBE4F17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and Implement Actions</a:t>
            </a:r>
            <a:br>
              <a:rPr lang="en-US" dirty="0"/>
            </a:br>
            <a:r>
              <a:rPr lang="en-US" dirty="0"/>
              <a:t>AOC 2 Revitalization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712789B3-F9C7-4FA9-8CC5-C543A82E8AC2}"/>
              </a:ext>
            </a:extLst>
          </p:cNvPr>
          <p:cNvSpPr txBox="1">
            <a:spLocks noChangeArrowheads="1"/>
          </p:cNvSpPr>
          <p:nvPr/>
        </p:nvSpPr>
        <p:spPr>
          <a:xfrm>
            <a:off x="435362" y="1254998"/>
            <a:ext cx="7984239" cy="475507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20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80000"/>
              <a:buFont typeface="Arial" panose="020B0604020202020204" pitchFamily="34" charset="0"/>
              <a:buChar char="►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2925" indent="-276225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3"/>
              </a:buClr>
              <a:buSzPct val="80000"/>
              <a:buFont typeface="Arial" panose="020B0604020202020204" pitchFamily="34" charset="0"/>
              <a:buChar char="►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9625" indent="-26670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bg2"/>
              </a:buClr>
              <a:buSzPct val="80000"/>
              <a:buFont typeface="Arial" panose="020B0604020202020204" pitchFamily="34" charset="0"/>
              <a:buChar char="►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09625" indent="-26670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C4D600"/>
              </a:buClr>
              <a:buSzTx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F216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Dam Stability – From this…..</a:t>
            </a:r>
          </a:p>
          <a:p>
            <a:pPr marL="342900" marR="0" lvl="0" indent="-34290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C4D6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5F2167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0" indent="-34290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C4D6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5F2167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0" indent="-34290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C4D6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5F2167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0" indent="-34290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C4D6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5F2167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0" indent="-34290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C4D6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5F2167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0" indent="-34290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C4D6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5F2167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0" indent="-34290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C4D6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5F2167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0" indent="-34290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C4D6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5F2167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0" indent="-34290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C4D6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5F2167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0" indent="-34290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C4D6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5F2167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2D72A59-AE85-4B60-8014-78FBFA47D5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264" y="1691819"/>
            <a:ext cx="2618586" cy="1963940"/>
          </a:xfrm>
          <a:prstGeom prst="rect">
            <a:avLst/>
          </a:prstGeom>
        </p:spPr>
      </p:pic>
      <p:pic>
        <p:nvPicPr>
          <p:cNvPr id="6" name="Picture 5" descr="C:\Users\tmills\Documents\AA Henry Knob Phase 2\Photos\November\DSCN4996.JPG">
            <a:extLst>
              <a:ext uri="{FF2B5EF4-FFF2-40B4-BE49-F238E27FC236}">
                <a16:creationId xmlns:a16="http://schemas.microsoft.com/office/drawing/2014/main" id="{0E6287D0-655C-4F2B-9FBF-3444FF139021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1305" y="1688669"/>
            <a:ext cx="2584602" cy="196708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C:\Users\tmills\Documents\AA Henry Knob Phase 2\Photos\December\DSCN5068.JPG">
            <a:extLst>
              <a:ext uri="{FF2B5EF4-FFF2-40B4-BE49-F238E27FC236}">
                <a16:creationId xmlns:a16="http://schemas.microsoft.com/office/drawing/2014/main" id="{F21A414E-B572-4B4F-BB9F-6CA98AC8CD90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3929" y="1691820"/>
            <a:ext cx="2603694" cy="1963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C:\Users\tmills\Documents\AA Henry Knob Phase 2\Photos\January\DSCN5613.JPG">
            <a:extLst>
              <a:ext uri="{FF2B5EF4-FFF2-40B4-BE49-F238E27FC236}">
                <a16:creationId xmlns:a16="http://schemas.microsoft.com/office/drawing/2014/main" id="{BBFF7FEC-E756-4246-85E7-D9769721664E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264" y="3729147"/>
            <a:ext cx="2618587" cy="19813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C:\Users\dhardy\Dropbox\Camera Uploads\2017-03-24 10.23.26.jpg">
            <a:extLst>
              <a:ext uri="{FF2B5EF4-FFF2-40B4-BE49-F238E27FC236}">
                <a16:creationId xmlns:a16="http://schemas.microsoft.com/office/drawing/2014/main" id="{D9D5F39C-6AEB-40D1-9B50-63AE1C0CBB1E}"/>
              </a:ext>
            </a:extLst>
          </p:cNvPr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"/>
          <a:stretch/>
        </p:blipFill>
        <p:spPr bwMode="auto">
          <a:xfrm>
            <a:off x="3235325" y="3729147"/>
            <a:ext cx="2580582" cy="1978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DCA3C2B-7090-49C6-BCC8-80958FFC98A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1941"/>
          <a:stretch/>
        </p:blipFill>
        <p:spPr>
          <a:xfrm>
            <a:off x="5903929" y="3729146"/>
            <a:ext cx="2603694" cy="1976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388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39F54EB-CC28-4199-87E0-FA3646BCF9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4EDB2-D1AD-4CC8-9623-AFA2EAECC4EE}" type="slidenum">
              <a:rPr lang="en-GB" smtClean="0"/>
              <a:pPr/>
              <a:t>23</a:t>
            </a:fld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4989F69-121C-4AF9-8BEB-C99AE1BA52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and Implement Actions</a:t>
            </a:r>
            <a:br>
              <a:rPr lang="en-US" dirty="0"/>
            </a:br>
            <a:r>
              <a:rPr lang="en-US" dirty="0"/>
              <a:t>AOC 2 Revitalization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3D0A0C00-91A0-4348-8609-98147C59866D}"/>
              </a:ext>
            </a:extLst>
          </p:cNvPr>
          <p:cNvSpPr txBox="1">
            <a:spLocks noChangeArrowheads="1"/>
          </p:cNvSpPr>
          <p:nvPr/>
        </p:nvSpPr>
        <p:spPr>
          <a:xfrm>
            <a:off x="435362" y="1242173"/>
            <a:ext cx="8277041" cy="459627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20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80000"/>
              <a:buFont typeface="Arial" panose="020B0604020202020204" pitchFamily="34" charset="0"/>
              <a:buChar char="►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2925" indent="-276225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3"/>
              </a:buClr>
              <a:buSzPct val="80000"/>
              <a:buFont typeface="Arial" panose="020B0604020202020204" pitchFamily="34" charset="0"/>
              <a:buChar char="►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9625" indent="-26670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bg2"/>
              </a:buClr>
              <a:buSzPct val="80000"/>
              <a:buFont typeface="Arial" panose="020B0604020202020204" pitchFamily="34" charset="0"/>
              <a:buChar char="►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09625" indent="-26670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C4D600"/>
              </a:buClr>
              <a:buSzTx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F216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Dam Stability – To this…..</a:t>
            </a:r>
          </a:p>
          <a:p>
            <a:pPr marL="342900" marR="0" lvl="0" indent="-34290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C4D6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5F2167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0" indent="-34290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C4D6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5F2167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0" indent="-34290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C4D6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5F2167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0" indent="-34290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C4D6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5F2167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0" indent="-34290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C4D6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5F2167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0" indent="-34290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C4D6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5F2167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0" indent="-34290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C4D6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5F2167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0" indent="-34290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C4D6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5F2167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0" indent="-34290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C4D6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5F2167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0" indent="-34290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C4D6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5F2167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65F3C5-9704-415D-A5E0-6989890C28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9502" y="1721697"/>
            <a:ext cx="6787299" cy="210401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4A4D0B5-704D-4B32-BFFE-06B37AFF27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9502" y="4051405"/>
            <a:ext cx="6787300" cy="2099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710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F55BA71-AAB8-4EFC-AC66-5D421061D4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4EDB2-D1AD-4CC8-9623-AFA2EAECC4EE}" type="slidenum">
              <a:rPr lang="en-GB" smtClean="0"/>
              <a:pPr/>
              <a:t>24</a:t>
            </a:fld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94D867A-EE0F-43FA-81BB-AE5AEB24B1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and Implement Actions</a:t>
            </a:r>
            <a:br>
              <a:rPr lang="en-US" dirty="0"/>
            </a:br>
            <a:r>
              <a:rPr lang="en-US" dirty="0"/>
              <a:t>AOC 5 Revitalization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059A68-D1E3-4348-9E64-7E7F772C9E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475" y="1546167"/>
            <a:ext cx="3673595" cy="485865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8ACA486-0D3B-4420-96EE-8B4408A5C5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7049" y="1546167"/>
            <a:ext cx="3624658" cy="485865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882B419-6C7B-4D8A-A30D-9C34467EC47B}"/>
              </a:ext>
            </a:extLst>
          </p:cNvPr>
          <p:cNvSpPr txBox="1"/>
          <p:nvPr/>
        </p:nvSpPr>
        <p:spPr>
          <a:xfrm>
            <a:off x="656705" y="1362431"/>
            <a:ext cx="74648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5F2167"/>
                </a:solidFill>
              </a:rPr>
              <a:t>AOC 5 Prior to Construction	          AOC 5 December 4, 2017</a:t>
            </a:r>
          </a:p>
        </p:txBody>
      </p:sp>
    </p:spTree>
    <p:extLst>
      <p:ext uri="{BB962C8B-B14F-4D97-AF65-F5344CB8AC3E}">
        <p14:creationId xmlns:p14="http://schemas.microsoft.com/office/powerpoint/2010/main" val="750464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3044614-3132-4D8D-96C5-FB2A62988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4EDB2-D1AD-4CC8-9623-AFA2EAECC4EE}" type="slidenum">
              <a:rPr lang="en-GB" smtClean="0"/>
              <a:pPr/>
              <a:t>25</a:t>
            </a:fld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CF2FE37-408A-4AD6-9475-ECBC2CF312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and Implement Actions</a:t>
            </a:r>
            <a:br>
              <a:rPr lang="en-US" dirty="0"/>
            </a:br>
            <a:r>
              <a:rPr lang="en-US" dirty="0"/>
              <a:t>Henry Knob Revitalization Overview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6279F0-815C-42A6-92F7-55C3707AE4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362" y="1219838"/>
            <a:ext cx="8163098" cy="5209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464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3044614-3132-4D8D-96C5-FB2A62988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4EDB2-D1AD-4CC8-9623-AFA2EAECC4EE}" type="slidenum">
              <a:rPr lang="en-GB" smtClean="0"/>
              <a:pPr/>
              <a:t>26</a:t>
            </a:fld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CF2FE37-408A-4AD6-9475-ECBC2CF312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Henry Knob Revitalization</a:t>
            </a:r>
            <a:br>
              <a:rPr lang="en-US" dirty="0"/>
            </a:br>
            <a:r>
              <a:rPr lang="en-US" dirty="0"/>
              <a:t>Questions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2416679-FB9C-467A-B18D-EA34FD17698B}"/>
              </a:ext>
            </a:extLst>
          </p:cNvPr>
          <p:cNvSpPr txBox="1"/>
          <p:nvPr/>
        </p:nvSpPr>
        <p:spPr>
          <a:xfrm>
            <a:off x="2434923" y="1281611"/>
            <a:ext cx="428498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Eugene Shephard, PE, LEP </a:t>
            </a:r>
          </a:p>
          <a:p>
            <a:pPr algn="ctr"/>
            <a:r>
              <a:rPr lang="en-US" dirty="0">
                <a:hlinkClick r:id="rId2"/>
              </a:rPr>
              <a:t>Eugene.Shephard@woodplc.com</a:t>
            </a:r>
            <a:endParaRPr lang="en-US" dirty="0"/>
          </a:p>
          <a:p>
            <a:pPr algn="ctr"/>
            <a:endParaRPr lang="en-US" dirty="0"/>
          </a:p>
          <a:p>
            <a:pPr algn="ctr"/>
            <a:r>
              <a:rPr lang="en-US" dirty="0"/>
              <a:t>Paul Johnstone, PG</a:t>
            </a:r>
          </a:p>
          <a:p>
            <a:pPr algn="ctr"/>
            <a:r>
              <a:rPr lang="en-US" dirty="0">
                <a:hlinkClick r:id="rId3"/>
              </a:rPr>
              <a:t>Paul.Johnstone@woodplc.com</a:t>
            </a:r>
            <a:endParaRPr lang="en-US" dirty="0"/>
          </a:p>
          <a:p>
            <a:pPr algn="ctr"/>
            <a:endParaRPr lang="en-US" dirty="0"/>
          </a:p>
          <a:p>
            <a:pPr algn="ctr"/>
            <a:r>
              <a:rPr lang="en-US" dirty="0"/>
              <a:t>Jason Provencher, PE, PMP, CPM</a:t>
            </a:r>
          </a:p>
          <a:p>
            <a:pPr algn="ctr"/>
            <a:r>
              <a:rPr lang="en-US" dirty="0">
                <a:hlinkClick r:id="rId4"/>
              </a:rPr>
              <a:t>Jason.Provencher@woodplc.com</a:t>
            </a:r>
            <a:r>
              <a:rPr lang="en-US" dirty="0"/>
              <a:t> 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4F012D1-CE42-415B-8DFE-CA782B882A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5362" y="5009241"/>
            <a:ext cx="4037578" cy="13560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E88E9FA-2784-49BA-A4F2-9BEA93FA18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7276" y="1251611"/>
            <a:ext cx="2303243" cy="245182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667F092-5F1D-4B93-B05B-94007492B268}"/>
              </a:ext>
            </a:extLst>
          </p:cNvPr>
          <p:cNvSpPr txBox="1"/>
          <p:nvPr/>
        </p:nvSpPr>
        <p:spPr>
          <a:xfrm>
            <a:off x="587279" y="3858621"/>
            <a:ext cx="8045335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Project awarded the 2017 EPA Superfund Reuse Award in Region 4  </a:t>
            </a:r>
          </a:p>
          <a:p>
            <a:pPr algn="ctr"/>
            <a:endParaRPr lang="en-US" sz="1400" b="1" dirty="0"/>
          </a:p>
          <a:p>
            <a:pPr algn="ctr"/>
            <a:r>
              <a:rPr lang="en-US" sz="1400" b="1" dirty="0"/>
              <a:t>Link to USEPA Ecological Revitalization of Contaminated Sites Case Study on Henry’s Knob: </a:t>
            </a:r>
          </a:p>
          <a:p>
            <a:pPr algn="ctr"/>
            <a:r>
              <a:rPr lang="en-US" sz="1400" dirty="0">
                <a:hlinkClick r:id="rId7"/>
              </a:rPr>
              <a:t>https://semspub.epa.gov/work/HQ/100000929.pdf</a:t>
            </a:r>
            <a:r>
              <a:rPr lang="en-US" sz="1400" dirty="0"/>
              <a:t>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3271C97-3FD1-4578-A143-23E4DE522CA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54731" y="1275796"/>
            <a:ext cx="2392821" cy="24634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602C4F0-230D-4800-B0F1-843A7A1384C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01116" y="5003702"/>
            <a:ext cx="4037578" cy="1339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278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5834D99-E5BD-47DD-8945-5AA1FF8734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Select Actions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35362" y="1318620"/>
            <a:ext cx="8251438" cy="4993606"/>
          </a:xfrm>
        </p:spPr>
        <p:txBody>
          <a:bodyPr>
            <a:noAutofit/>
          </a:bodyPr>
          <a:lstStyle/>
          <a:p>
            <a:pPr marL="0" lvl="1" indent="0">
              <a:spcAft>
                <a:spcPts val="100"/>
              </a:spcAft>
              <a:buNone/>
            </a:pPr>
            <a:r>
              <a:rPr lang="en-US" sz="1800" b="1" u="sng" dirty="0">
                <a:solidFill>
                  <a:srgbClr val="5F2167"/>
                </a:solidFill>
              </a:rPr>
              <a:t>Pre-Construction Existing Conditions</a:t>
            </a:r>
          </a:p>
          <a:p>
            <a:pPr lvl="1">
              <a:spcAft>
                <a:spcPts val="200"/>
              </a:spcAft>
            </a:pPr>
            <a:r>
              <a:rPr lang="en-US" sz="1400" dirty="0"/>
              <a:t>AOC 1,2, and 5 tailings mostly silica sand</a:t>
            </a:r>
          </a:p>
          <a:p>
            <a:pPr lvl="1">
              <a:spcAft>
                <a:spcPts val="200"/>
              </a:spcAft>
            </a:pPr>
            <a:r>
              <a:rPr lang="en-US" sz="1400" dirty="0"/>
              <a:t>AOC 3 (former pyrite storage area) tailings larger sized waste rock</a:t>
            </a:r>
          </a:p>
          <a:p>
            <a:pPr lvl="1">
              <a:spcAft>
                <a:spcPts val="200"/>
              </a:spcAft>
            </a:pPr>
            <a:r>
              <a:rPr lang="en-US" sz="1400" dirty="0"/>
              <a:t>0% organic matter content</a:t>
            </a:r>
          </a:p>
          <a:p>
            <a:pPr lvl="1">
              <a:spcAft>
                <a:spcPts val="200"/>
              </a:spcAft>
            </a:pPr>
            <a:r>
              <a:rPr lang="en-US" sz="1400" dirty="0"/>
              <a:t>pH of 2-2.5 standard units</a:t>
            </a:r>
          </a:p>
          <a:p>
            <a:pPr lvl="1">
              <a:spcAft>
                <a:spcPts val="200"/>
              </a:spcAft>
            </a:pPr>
            <a:r>
              <a:rPr lang="en-US" sz="1400" dirty="0"/>
              <a:t>No plant available nutrients</a:t>
            </a:r>
          </a:p>
          <a:p>
            <a:pPr lvl="1">
              <a:spcAft>
                <a:spcPts val="200"/>
              </a:spcAft>
            </a:pPr>
            <a:r>
              <a:rPr lang="en-US" sz="1400" dirty="0"/>
              <a:t>Highly susceptible to erosion from wind and stormwater</a:t>
            </a:r>
          </a:p>
          <a:p>
            <a:pPr lvl="1">
              <a:spcAft>
                <a:spcPts val="200"/>
              </a:spcAft>
            </a:pPr>
            <a:r>
              <a:rPr lang="en-US" sz="1400" dirty="0"/>
              <a:t>Periodic deposition of mine tailings onto public ROWs</a:t>
            </a:r>
          </a:p>
          <a:p>
            <a:pPr lvl="1">
              <a:spcAft>
                <a:spcPts val="200"/>
              </a:spcAft>
            </a:pPr>
            <a:r>
              <a:rPr lang="en-US" sz="1400" dirty="0"/>
              <a:t>Variations in site topography from relatively flat tailings impoundments to steep undulating slopes</a:t>
            </a:r>
          </a:p>
          <a:p>
            <a:pPr lvl="1">
              <a:spcAft>
                <a:spcPts val="200"/>
              </a:spcAft>
            </a:pPr>
            <a:r>
              <a:rPr lang="en-US" sz="1400" dirty="0"/>
              <a:t>Deeply incised stormwater erosion channels</a:t>
            </a:r>
          </a:p>
          <a:p>
            <a:pPr lvl="1">
              <a:spcAft>
                <a:spcPts val="200"/>
              </a:spcAft>
            </a:pPr>
            <a:r>
              <a:rPr lang="en-US" sz="1400" dirty="0"/>
              <a:t>Impoundment dams not maintained (erosion breaches and large tree growth)</a:t>
            </a:r>
          </a:p>
          <a:p>
            <a:pPr marL="0" lvl="1" indent="0">
              <a:spcAft>
                <a:spcPts val="0"/>
              </a:spcAft>
              <a:buNone/>
            </a:pPr>
            <a:r>
              <a:rPr lang="en-US" sz="1600" b="1" u="sng" dirty="0">
                <a:solidFill>
                  <a:srgbClr val="5F2167"/>
                </a:solidFill>
              </a:rPr>
              <a:t>Actions</a:t>
            </a:r>
          </a:p>
          <a:p>
            <a:pPr lvl="1">
              <a:spcAft>
                <a:spcPts val="200"/>
              </a:spcAft>
            </a:pPr>
            <a:r>
              <a:rPr lang="en-US" sz="1400" dirty="0"/>
              <a:t>Establish Vegetative Cover as Source Control</a:t>
            </a:r>
          </a:p>
          <a:p>
            <a:pPr lvl="2">
              <a:spcAft>
                <a:spcPts val="200"/>
              </a:spcAft>
            </a:pPr>
            <a:r>
              <a:rPr lang="en-US" sz="1400" dirty="0"/>
              <a:t>Promote evapotranspiration to reduce infiltration through the tailings (mitigate a major AMD source) </a:t>
            </a:r>
          </a:p>
          <a:p>
            <a:pPr lvl="2">
              <a:spcAft>
                <a:spcPts val="200"/>
              </a:spcAft>
            </a:pPr>
            <a:r>
              <a:rPr lang="en-US" sz="1400" dirty="0"/>
              <a:t>Increase organic matter content and pH of the shallow tailings so that revegetation can occur</a:t>
            </a:r>
          </a:p>
          <a:p>
            <a:pPr lvl="2">
              <a:spcAft>
                <a:spcPts val="200"/>
              </a:spcAft>
            </a:pPr>
            <a:r>
              <a:rPr lang="en-US" sz="1400" dirty="0"/>
              <a:t>Establish Stabilized Stormwater Drainage Conveyance Channels</a:t>
            </a:r>
          </a:p>
          <a:p>
            <a:pPr lvl="2">
              <a:spcAft>
                <a:spcPts val="200"/>
              </a:spcAft>
            </a:pPr>
            <a:r>
              <a:rPr lang="en-US" sz="1400" dirty="0"/>
              <a:t>Control surface run-off (mitigate erosion/sedimentation impacts from stormwater)</a:t>
            </a:r>
          </a:p>
          <a:p>
            <a:pPr lvl="2">
              <a:spcAft>
                <a:spcPts val="200"/>
              </a:spcAft>
            </a:pPr>
            <a:r>
              <a:rPr lang="en-US" sz="1400" dirty="0"/>
              <a:t>Rehabilitate Tailings Impoundment Dams</a:t>
            </a:r>
          </a:p>
          <a:p>
            <a:pPr lvl="2">
              <a:spcAft>
                <a:spcPts val="200"/>
              </a:spcAft>
            </a:pPr>
            <a:r>
              <a:rPr lang="en-US" sz="1400" dirty="0"/>
              <a:t>Implement stability measures (mitigate breaches) </a:t>
            </a:r>
          </a:p>
          <a:p>
            <a:pPr lvl="2">
              <a:spcAft>
                <a:spcPts val="0"/>
              </a:spcAft>
            </a:pPr>
            <a:r>
              <a:rPr lang="en-US" sz="1400" dirty="0"/>
              <a:t>Establish acceptable factors of safety (long-term steady state and seismic conditions)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9F246C6-86B7-4645-B2B7-72022C83E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4EDB2-D1AD-4CC8-9623-AFA2EAECC4EE}" type="slidenum">
              <a:rPr lang="en-GB" smtClean="0"/>
              <a:pPr/>
              <a:t>3</a:t>
            </a:fld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B80B406-83D8-435E-9FD0-DD976C94BF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1194" y="1307174"/>
            <a:ext cx="2615606" cy="1961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10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FFD23A7-94D3-4494-894D-D8E431AAD1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4EDB2-D1AD-4CC8-9623-AFA2EAECC4EE}" type="slidenum">
              <a:rPr lang="en-GB">
                <a:solidFill>
                  <a:srgbClr val="000000"/>
                </a:solidFill>
                <a:latin typeface="Arial"/>
              </a:rPr>
              <a:pPr/>
              <a:t>4</a:t>
            </a:fld>
            <a:endParaRPr lang="en-GB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6127D86-A5D9-4333-8C8E-AFF787C9AA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Vegetative Cover Study and Site Revitalization Timeline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008" y="2059510"/>
            <a:ext cx="8253984" cy="3090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322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35362" y="1397001"/>
            <a:ext cx="8290628" cy="2870199"/>
          </a:xfrm>
        </p:spPr>
        <p:txBody>
          <a:bodyPr>
            <a:noAutofit/>
          </a:bodyPr>
          <a:lstStyle/>
          <a:p>
            <a:pPr lvl="1">
              <a:spcAft>
                <a:spcPts val="300"/>
              </a:spcAft>
            </a:pPr>
            <a:r>
              <a:rPr lang="en-US" sz="1600" dirty="0"/>
              <a:t>Client had successful experience with revegetation at</a:t>
            </a:r>
            <a:br>
              <a:rPr lang="en-US" sz="1600" dirty="0"/>
            </a:br>
            <a:r>
              <a:rPr lang="en-US" sz="1600" dirty="0"/>
              <a:t>another kyanite mine site</a:t>
            </a:r>
          </a:p>
          <a:p>
            <a:pPr lvl="1">
              <a:spcAft>
                <a:spcPts val="300"/>
              </a:spcAft>
            </a:pPr>
            <a:r>
              <a:rPr lang="en-US" sz="1600" dirty="0"/>
              <a:t>Approach for Henry Knob was to pilot-test vegetative pilot</a:t>
            </a:r>
            <a:br>
              <a:rPr lang="en-US" sz="1600" dirty="0"/>
            </a:br>
            <a:r>
              <a:rPr lang="en-US" sz="1600" dirty="0"/>
              <a:t>study using similar methods</a:t>
            </a:r>
          </a:p>
          <a:p>
            <a:pPr lvl="2">
              <a:spcAft>
                <a:spcPts val="300"/>
              </a:spcAft>
            </a:pPr>
            <a:r>
              <a:rPr lang="en-US" sz="1400" dirty="0"/>
              <a:t>Develop organic layer (wheat straw) to minimize wicking of</a:t>
            </a:r>
            <a:br>
              <a:rPr lang="en-US" sz="1400" dirty="0"/>
            </a:br>
            <a:r>
              <a:rPr lang="en-US" sz="1400" dirty="0"/>
              <a:t>acidic groundwater to the root zone</a:t>
            </a:r>
          </a:p>
          <a:p>
            <a:pPr lvl="2">
              <a:spcAft>
                <a:spcPts val="300"/>
              </a:spcAft>
            </a:pPr>
            <a:r>
              <a:rPr lang="en-US" sz="1400" dirty="0"/>
              <a:t>Add alkaline material (limestone) to neutralize acidity</a:t>
            </a:r>
          </a:p>
          <a:p>
            <a:pPr lvl="2">
              <a:spcAft>
                <a:spcPts val="300"/>
              </a:spcAft>
            </a:pPr>
            <a:r>
              <a:rPr lang="en-US" sz="1400" dirty="0"/>
              <a:t>Recontour tailings with ridges and furrows to promote leaching</a:t>
            </a:r>
            <a:br>
              <a:rPr lang="en-US" sz="1400" dirty="0"/>
            </a:br>
            <a:r>
              <a:rPr lang="en-US" sz="1400" dirty="0"/>
              <a:t>of the surface acidity from the ridges and accumulation of rainfall in the furrows</a:t>
            </a:r>
          </a:p>
          <a:p>
            <a:pPr lvl="2">
              <a:spcAft>
                <a:spcPts val="300"/>
              </a:spcAft>
            </a:pPr>
            <a:r>
              <a:rPr lang="en-US" sz="1400" dirty="0"/>
              <a:t>Incorporate fertilizer (standard 10-10-10) and native seed mixtures to provide short term and long term reclamation</a:t>
            </a:r>
          </a:p>
          <a:p>
            <a:pPr lvl="2">
              <a:spcAft>
                <a:spcPts val="300"/>
              </a:spcAft>
            </a:pPr>
            <a:r>
              <a:rPr lang="en-US" sz="1400" dirty="0"/>
              <a:t>Apply surface layer of mulch (wheat straw) and agricultural tackifier to slow moisture evaporation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5834D99-E5BD-47DD-8945-5AA1FF8734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Select Actions – Pilot Study</a:t>
            </a:r>
            <a:br>
              <a:rPr lang="en-US" dirty="0"/>
            </a:br>
            <a:r>
              <a:rPr lang="en-US" dirty="0"/>
              <a:t>(Ridge and Furrow Technique)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9F246C6-86B7-4645-B2B7-72022C83E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4EDB2-D1AD-4CC8-9623-AFA2EAECC4EE}" type="slidenum">
              <a:rPr lang="en-GB" smtClean="0"/>
              <a:pPr/>
              <a:t>5</a:t>
            </a:fld>
            <a:endParaRPr lang="en-GB" dirty="0"/>
          </a:p>
        </p:txBody>
      </p:sp>
      <p:pic>
        <p:nvPicPr>
          <p:cNvPr id="5" name="Content Placeholder 8">
            <a:extLst>
              <a:ext uri="{FF2B5EF4-FFF2-40B4-BE49-F238E27FC236}">
                <a16:creationId xmlns:a16="http://schemas.microsoft.com/office/drawing/2014/main" id="{50638719-831F-433B-9F18-D7274D4706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1665" y="1231326"/>
            <a:ext cx="2823725" cy="2028471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413780" y="4546091"/>
            <a:ext cx="8312210" cy="1784166"/>
            <a:chOff x="92462" y="4344149"/>
            <a:chExt cx="8954845" cy="1922104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9AA8E68-2364-450A-AC45-F56A9A6EC18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462" y="4344150"/>
              <a:ext cx="2949144" cy="1922103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2725448-91B1-440D-A461-041876E5EE9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107797" y="4344149"/>
              <a:ext cx="2949144" cy="1922103"/>
            </a:xfrm>
            <a:prstGeom prst="rect">
              <a:avLst/>
            </a:prstGeom>
          </p:spPr>
        </p:pic>
        <p:pic>
          <p:nvPicPr>
            <p:cNvPr id="10" name="Picture 7" descr="029.JPG">
              <a:extLst>
                <a:ext uri="{FF2B5EF4-FFF2-40B4-BE49-F238E27FC236}">
                  <a16:creationId xmlns:a16="http://schemas.microsoft.com/office/drawing/2014/main" id="{7BFE850E-FB99-4F9F-AB54-643D0688DA1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23132" y="4344150"/>
              <a:ext cx="2924175" cy="19221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954666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5834D99-E5BD-47DD-8945-5AA1FF8734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Select Actions – Pilot Study</a:t>
            </a:r>
            <a:br>
              <a:rPr lang="en-US" dirty="0"/>
            </a:br>
            <a:r>
              <a:rPr lang="en-US" dirty="0"/>
              <a:t>(Ridge and Furrow Technique) Continued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35362" y="1317099"/>
            <a:ext cx="8251438" cy="709298"/>
          </a:xfrm>
        </p:spPr>
        <p:txBody>
          <a:bodyPr>
            <a:normAutofit/>
          </a:bodyPr>
          <a:lstStyle/>
          <a:p>
            <a:pPr lvl="1">
              <a:buClr>
                <a:srgbClr val="5F2167"/>
              </a:buClr>
              <a:defRPr/>
            </a:pPr>
            <a:r>
              <a:rPr lang="en-US" sz="1600" dirty="0">
                <a:solidFill>
                  <a:srgbClr val="000000"/>
                </a:solidFill>
              </a:rPr>
              <a:t>Ridge and Furrow Test Plot installed fall 2013</a:t>
            </a:r>
          </a:p>
          <a:p>
            <a:pPr lvl="1">
              <a:buClr>
                <a:srgbClr val="5F2167"/>
              </a:buClr>
              <a:defRPr/>
            </a:pPr>
            <a:r>
              <a:rPr lang="en-US" sz="1600" dirty="0">
                <a:solidFill>
                  <a:srgbClr val="000000"/>
                </a:solidFill>
              </a:rPr>
              <a:t>Not successful, plot abandoned in 2015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9F246C6-86B7-4645-B2B7-72022C83E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4EDB2-D1AD-4CC8-9623-AFA2EAECC4EE}" type="slidenum">
              <a:rPr lang="en-GB" smtClean="0">
                <a:solidFill>
                  <a:srgbClr val="000000"/>
                </a:solidFill>
              </a:rPr>
              <a:pPr/>
              <a:t>6</a:t>
            </a:fld>
            <a:endParaRPr lang="en-GB" dirty="0">
              <a:solidFill>
                <a:srgbClr val="000000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411480" y="2438111"/>
            <a:ext cx="8321040" cy="2003758"/>
            <a:chOff x="329070" y="2481944"/>
            <a:chExt cx="8304342" cy="1999736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FDBD439-B138-40F6-9C18-EC801A6EAB7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9070" y="2481944"/>
              <a:ext cx="2699940" cy="1999736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98F84DFB-CA9E-46A2-B448-8B8C7966248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29480" y="2481944"/>
              <a:ext cx="2746870" cy="1999735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E455DB27-B6B3-44AA-B89F-C629C09403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67096" y="2481944"/>
              <a:ext cx="2666316" cy="1999736"/>
            </a:xfrm>
            <a:prstGeom prst="rect">
              <a:avLst/>
            </a:prstGeom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B66F94D4-3C9B-4910-BC3B-CE048F1B4641}"/>
              </a:ext>
            </a:extLst>
          </p:cNvPr>
          <p:cNvSpPr txBox="1"/>
          <p:nvPr/>
        </p:nvSpPr>
        <p:spPr>
          <a:xfrm>
            <a:off x="694050" y="2106299"/>
            <a:ext cx="2140228" cy="33855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600" dirty="0">
                <a:solidFill>
                  <a:srgbClr val="000000"/>
                </a:solidFill>
              </a:rPr>
              <a:t>December 2013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66F94D4-3C9B-4910-BC3B-CE048F1B4641}"/>
              </a:ext>
            </a:extLst>
          </p:cNvPr>
          <p:cNvSpPr txBox="1"/>
          <p:nvPr/>
        </p:nvSpPr>
        <p:spPr>
          <a:xfrm>
            <a:off x="3523603" y="2106299"/>
            <a:ext cx="2140228" cy="33855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600" dirty="0">
                <a:solidFill>
                  <a:srgbClr val="000000"/>
                </a:solidFill>
              </a:rPr>
              <a:t>May 2014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66F94D4-3C9B-4910-BC3B-CE048F1B4641}"/>
              </a:ext>
            </a:extLst>
          </p:cNvPr>
          <p:cNvSpPr txBox="1"/>
          <p:nvPr/>
        </p:nvSpPr>
        <p:spPr>
          <a:xfrm>
            <a:off x="6326567" y="2106299"/>
            <a:ext cx="2140228" cy="33855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600" dirty="0">
                <a:solidFill>
                  <a:srgbClr val="000000"/>
                </a:solidFill>
              </a:rPr>
              <a:t>April 2015</a:t>
            </a:r>
          </a:p>
        </p:txBody>
      </p:sp>
      <p:sp>
        <p:nvSpPr>
          <p:cNvPr id="18" name="Content Placeholder 8"/>
          <p:cNvSpPr txBox="1">
            <a:spLocks/>
          </p:cNvSpPr>
          <p:nvPr/>
        </p:nvSpPr>
        <p:spPr>
          <a:xfrm>
            <a:off x="435362" y="4628307"/>
            <a:ext cx="8251438" cy="1674839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20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80000"/>
              <a:buFont typeface="Arial" panose="020B0604020202020204" pitchFamily="34" charset="0"/>
              <a:buChar char="►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2925" indent="-276225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3"/>
              </a:buClr>
              <a:buSzPct val="80000"/>
              <a:buFont typeface="Arial" panose="020B0604020202020204" pitchFamily="34" charset="0"/>
              <a:buChar char="►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9625" indent="-26670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80000"/>
              <a:buFont typeface="Arial" panose="020B0604020202020204" pitchFamily="34" charset="0"/>
              <a:buChar char="►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09625" indent="-26670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Clr>
                <a:srgbClr val="5F2167"/>
              </a:buClr>
              <a:buFont typeface="Arial" panose="020B0604020202020204" pitchFamily="34" charset="0"/>
              <a:buNone/>
            </a:pPr>
            <a:r>
              <a:rPr lang="en-US" b="1" dirty="0">
                <a:solidFill>
                  <a:srgbClr val="5F2167"/>
                </a:solidFill>
              </a:rPr>
              <a:t>Ridge and Furrow Test Plot Lessons Learned</a:t>
            </a:r>
          </a:p>
          <a:p>
            <a:pPr lvl="1">
              <a:buClr>
                <a:srgbClr val="5F2167"/>
              </a:buClr>
            </a:pPr>
            <a:r>
              <a:rPr lang="en-US" sz="1600" dirty="0">
                <a:solidFill>
                  <a:srgbClr val="000000"/>
                </a:solidFill>
              </a:rPr>
              <a:t>Depth to groundwater considered a key difference between the Henry Knob Site and other site where ridge and furrow technique was successful</a:t>
            </a:r>
          </a:p>
          <a:p>
            <a:pPr lvl="1">
              <a:buClr>
                <a:srgbClr val="5F2167"/>
              </a:buClr>
            </a:pPr>
            <a:r>
              <a:rPr lang="en-US" sz="1600" dirty="0">
                <a:solidFill>
                  <a:srgbClr val="000000"/>
                </a:solidFill>
              </a:rPr>
              <a:t>Organic material application rate too low</a:t>
            </a:r>
          </a:p>
          <a:p>
            <a:pPr lvl="1">
              <a:buClr>
                <a:srgbClr val="5F2167"/>
              </a:buClr>
            </a:pPr>
            <a:r>
              <a:rPr lang="en-US" sz="1600" dirty="0">
                <a:solidFill>
                  <a:srgbClr val="000000"/>
                </a:solidFill>
              </a:rPr>
              <a:t>Use of hydroseeding methods not believed to be effective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1951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5834D99-E5BD-47DD-8945-5AA1FF8734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Select Actions – Pilot Study</a:t>
            </a:r>
            <a:br>
              <a:rPr lang="en-US" dirty="0"/>
            </a:br>
            <a:r>
              <a:rPr lang="en-US" dirty="0"/>
              <a:t>(Standard Farming)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9F246C6-86B7-4645-B2B7-72022C83E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4EDB2-D1AD-4CC8-9623-AFA2EAECC4EE}" type="slidenum">
              <a:rPr lang="en-GB" smtClean="0"/>
              <a:pPr/>
              <a:t>7</a:t>
            </a:fld>
            <a:endParaRPr lang="en-GB" dirty="0"/>
          </a:p>
        </p:txBody>
      </p:sp>
      <p:pic>
        <p:nvPicPr>
          <p:cNvPr id="1027" name="Picture 3" descr="IMG_0410">
            <a:extLst>
              <a:ext uri="{FF2B5EF4-FFF2-40B4-BE49-F238E27FC236}">
                <a16:creationId xmlns:a16="http://schemas.microsoft.com/office/drawing/2014/main" id="{BF890DD7-EF64-44A4-9575-077FE227E3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9" b="14398"/>
          <a:stretch/>
        </p:blipFill>
        <p:spPr bwMode="auto">
          <a:xfrm>
            <a:off x="5755916" y="4625827"/>
            <a:ext cx="2832426" cy="1689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 descr="518">
            <a:extLst>
              <a:ext uri="{FF2B5EF4-FFF2-40B4-BE49-F238E27FC236}">
                <a16:creationId xmlns:a16="http://schemas.microsoft.com/office/drawing/2014/main" id="{143919F5-2D35-4EF3-91EF-6869B7A096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11"/>
          <a:stretch/>
        </p:blipFill>
        <p:spPr bwMode="auto">
          <a:xfrm>
            <a:off x="532361" y="4622800"/>
            <a:ext cx="2516647" cy="1691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 descr="IMG_0380">
            <a:extLst>
              <a:ext uri="{FF2B5EF4-FFF2-40B4-BE49-F238E27FC236}">
                <a16:creationId xmlns:a16="http://schemas.microsoft.com/office/drawing/2014/main" id="{C22E0F18-3F4D-412D-9688-735C609DF3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25"/>
          <a:stretch/>
        </p:blipFill>
        <p:spPr bwMode="auto">
          <a:xfrm>
            <a:off x="3146008" y="4622507"/>
            <a:ext cx="2512908" cy="1695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lvl="1">
              <a:spcAft>
                <a:spcPts val="300"/>
              </a:spcAft>
            </a:pPr>
            <a:r>
              <a:rPr lang="en-US" sz="1400" dirty="0"/>
              <a:t>Back to basics – keep it simple, keep it sustainable</a:t>
            </a:r>
          </a:p>
          <a:p>
            <a:pPr lvl="1">
              <a:spcAft>
                <a:spcPts val="300"/>
              </a:spcAft>
            </a:pPr>
            <a:r>
              <a:rPr lang="en-US" sz="1400" dirty="0"/>
              <a:t>Relied upon Amec Foster Wheeler personnel with agricultural</a:t>
            </a:r>
            <a:br>
              <a:rPr lang="en-US" sz="1400" dirty="0"/>
            </a:br>
            <a:r>
              <a:rPr lang="en-US" sz="1400" dirty="0"/>
              <a:t>backgrounds and outreach to the local farming community</a:t>
            </a:r>
          </a:p>
          <a:p>
            <a:pPr lvl="1">
              <a:spcAft>
                <a:spcPts val="200"/>
              </a:spcAft>
            </a:pPr>
            <a:r>
              <a:rPr lang="en-US" sz="1400" dirty="0"/>
              <a:t>Standard Farming approach </a:t>
            </a:r>
          </a:p>
          <a:p>
            <a:pPr lvl="2">
              <a:spcAft>
                <a:spcPts val="200"/>
              </a:spcAft>
            </a:pPr>
            <a:r>
              <a:rPr lang="en-US" sz="1200" dirty="0"/>
              <a:t>Eliminate ridge and furrow technique</a:t>
            </a:r>
          </a:p>
          <a:p>
            <a:pPr lvl="2">
              <a:spcAft>
                <a:spcPts val="200"/>
              </a:spcAft>
            </a:pPr>
            <a:r>
              <a:rPr lang="en-US" sz="1200" dirty="0"/>
              <a:t>Utilize a traditional farm tractor and PTO driven rototiller</a:t>
            </a:r>
          </a:p>
          <a:p>
            <a:pPr lvl="2">
              <a:spcAft>
                <a:spcPts val="200"/>
              </a:spcAft>
            </a:pPr>
            <a:r>
              <a:rPr lang="en-US" sz="1200" dirty="0"/>
              <a:t>Use of leaf compost to introduce organic matter</a:t>
            </a:r>
          </a:p>
          <a:p>
            <a:pPr lvl="2">
              <a:spcAft>
                <a:spcPts val="200"/>
              </a:spcAft>
            </a:pPr>
            <a:r>
              <a:rPr lang="en-US" sz="1200" dirty="0"/>
              <a:t>Use of turkey/hen and horse manure</a:t>
            </a:r>
          </a:p>
          <a:p>
            <a:pPr lvl="2">
              <a:spcAft>
                <a:spcPts val="200"/>
              </a:spcAft>
            </a:pPr>
            <a:r>
              <a:rPr lang="en-US" sz="1200" dirty="0"/>
              <a:t>Increase seed application rate</a:t>
            </a:r>
          </a:p>
          <a:p>
            <a:pPr lvl="2">
              <a:spcAft>
                <a:spcPts val="200"/>
              </a:spcAft>
            </a:pPr>
            <a:r>
              <a:rPr lang="en-US" sz="1200" dirty="0"/>
              <a:t>Use mechanical seeding in lieu of hydroseeding</a:t>
            </a:r>
          </a:p>
          <a:p>
            <a:pPr lvl="2">
              <a:spcAft>
                <a:spcPts val="200"/>
              </a:spcAft>
            </a:pPr>
            <a:r>
              <a:rPr lang="en-US" sz="1200" dirty="0"/>
              <a:t>Incorporate a garden type, high calcium, hydrated lime for immediate and short-term pH buffering of acidic soil</a:t>
            </a:r>
          </a:p>
          <a:p>
            <a:pPr lvl="2">
              <a:spcAft>
                <a:spcPts val="200"/>
              </a:spcAft>
            </a:pPr>
            <a:r>
              <a:rPr lang="en-US" sz="1200" dirty="0"/>
              <a:t>Test the application of a commercial soil supplement to modify soil textural properties</a:t>
            </a:r>
          </a:p>
          <a:p>
            <a:pPr lvl="2">
              <a:spcAft>
                <a:spcPts val="200"/>
              </a:spcAft>
            </a:pPr>
            <a:r>
              <a:rPr lang="en-US" sz="1200" dirty="0"/>
              <a:t>Test the application of a water retention agent (horticultural product)</a:t>
            </a:r>
          </a:p>
          <a:p>
            <a:pPr lvl="2">
              <a:spcAft>
                <a:spcPts val="200"/>
              </a:spcAft>
            </a:pPr>
            <a:r>
              <a:rPr lang="en-US" sz="1200" dirty="0"/>
              <a:t>Increase surface mulch (wheat straw) application rate</a:t>
            </a:r>
          </a:p>
        </p:txBody>
      </p:sp>
      <p:pic>
        <p:nvPicPr>
          <p:cNvPr id="1026" name="Picture 2" descr="519">
            <a:extLst>
              <a:ext uri="{FF2B5EF4-FFF2-40B4-BE49-F238E27FC236}">
                <a16:creationId xmlns:a16="http://schemas.microsoft.com/office/drawing/2014/main" id="{B0E75CBF-9554-451C-830B-0E1BC6B54C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5916" y="1397001"/>
            <a:ext cx="2832426" cy="2129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3253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5834D99-E5BD-47DD-8945-5AA1FF8734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Select Actions – Pilot Study</a:t>
            </a:r>
            <a:br>
              <a:rPr lang="en-US" dirty="0"/>
            </a:br>
            <a:r>
              <a:rPr lang="en-US" dirty="0"/>
              <a:t>(Standard Farming Technique) Continued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35362" y="4227627"/>
            <a:ext cx="5482638" cy="2162980"/>
          </a:xfrm>
        </p:spPr>
        <p:txBody>
          <a:bodyPr>
            <a:noAutofit/>
          </a:bodyPr>
          <a:lstStyle/>
          <a:p>
            <a:pPr marL="0" lvl="1" indent="0">
              <a:spcAft>
                <a:spcPts val="200"/>
              </a:spcAft>
              <a:buNone/>
            </a:pPr>
            <a:r>
              <a:rPr lang="en-US" sz="1800" b="1" dirty="0">
                <a:solidFill>
                  <a:srgbClr val="5F2167"/>
                </a:solidFill>
              </a:rPr>
              <a:t>Standard Farming Test Plot Lessons Learned</a:t>
            </a:r>
          </a:p>
          <a:p>
            <a:pPr lvl="1">
              <a:spcAft>
                <a:spcPts val="200"/>
              </a:spcAft>
            </a:pPr>
            <a:r>
              <a:rPr lang="en-US" sz="1600" dirty="0"/>
              <a:t>Local knowledge and resources important to selecting appropriate materials</a:t>
            </a:r>
          </a:p>
          <a:p>
            <a:pPr lvl="1">
              <a:spcAft>
                <a:spcPts val="200"/>
              </a:spcAft>
            </a:pPr>
            <a:r>
              <a:rPr lang="en-US" sz="1600" dirty="0"/>
              <a:t>Amend existing tailings to minimize material import quantities</a:t>
            </a:r>
          </a:p>
          <a:p>
            <a:pPr lvl="1">
              <a:spcAft>
                <a:spcPts val="200"/>
              </a:spcAft>
            </a:pPr>
            <a:r>
              <a:rPr lang="en-US" sz="1600" dirty="0"/>
              <a:t>Mechanical seeding effective</a:t>
            </a:r>
          </a:p>
          <a:p>
            <a:pPr lvl="1">
              <a:spcAft>
                <a:spcPts val="200"/>
              </a:spcAft>
            </a:pPr>
            <a:r>
              <a:rPr lang="en-US" sz="1600" dirty="0"/>
              <a:t>Reduce agricultural lime application rate</a:t>
            </a:r>
          </a:p>
          <a:p>
            <a:pPr lvl="1">
              <a:spcAft>
                <a:spcPts val="200"/>
              </a:spcAft>
            </a:pPr>
            <a:r>
              <a:rPr lang="en-US" sz="1600" dirty="0"/>
              <a:t>Increased organic matter content critical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9F246C6-86B7-4645-B2B7-72022C83E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4EDB2-D1AD-4CC8-9623-AFA2EAECC4EE}" type="slidenum">
              <a:rPr lang="en-GB" smtClean="0"/>
              <a:pPr/>
              <a:t>8</a:t>
            </a:fld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35A8CE2-31DB-4CDA-BDBF-56FB2FA6EEA2}"/>
              </a:ext>
            </a:extLst>
          </p:cNvPr>
          <p:cNvSpPr txBox="1"/>
          <p:nvPr/>
        </p:nvSpPr>
        <p:spPr>
          <a:xfrm>
            <a:off x="435362" y="1287442"/>
            <a:ext cx="8138160" cy="610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6700" lvl="1" indent="-266700" defTabSz="685800">
              <a:spcAft>
                <a:spcPts val="200"/>
              </a:spcAft>
              <a:buClr>
                <a:srgbClr val="5F2167"/>
              </a:buClr>
              <a:buSzPct val="80000"/>
              <a:buFont typeface="Arial" panose="020B0604020202020204" pitchFamily="34" charset="0"/>
              <a:buChar char="►"/>
              <a:defRPr/>
            </a:pPr>
            <a:r>
              <a:rPr lang="en-US" sz="1600" dirty="0">
                <a:solidFill>
                  <a:srgbClr val="000000"/>
                </a:solidFill>
              </a:rPr>
              <a:t>Standard Farming Test Plot installed fall 2014</a:t>
            </a:r>
          </a:p>
          <a:p>
            <a:pPr marL="266700" lvl="1" indent="-266700" defTabSz="685800">
              <a:spcAft>
                <a:spcPts val="200"/>
              </a:spcAft>
              <a:buClr>
                <a:srgbClr val="5F2167"/>
              </a:buClr>
              <a:buSzPct val="80000"/>
              <a:buFont typeface="Arial" panose="020B0604020202020204" pitchFamily="34" charset="0"/>
              <a:buChar char="►"/>
              <a:defRPr/>
            </a:pPr>
            <a:r>
              <a:rPr lang="en-US" sz="1600" dirty="0">
                <a:solidFill>
                  <a:srgbClr val="000000"/>
                </a:solidFill>
              </a:rPr>
              <a:t>Very successful, carried to full scale design for AOC 1, 2, and 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66F94D4-3C9B-4910-BC3B-CE048F1B4641}"/>
              </a:ext>
            </a:extLst>
          </p:cNvPr>
          <p:cNvSpPr txBox="1"/>
          <p:nvPr/>
        </p:nvSpPr>
        <p:spPr>
          <a:xfrm>
            <a:off x="-2242122" y="4155331"/>
            <a:ext cx="20986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JPH, left off here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605DEBE-5118-47EF-AE1D-5BF44AEFD09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9" t="13078" r="4263"/>
          <a:stretch/>
        </p:blipFill>
        <p:spPr>
          <a:xfrm>
            <a:off x="481225" y="2225287"/>
            <a:ext cx="2781300" cy="199370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AB1138A-D8B6-4D9B-B1A5-6F3AFBAAB7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0248" y="2225287"/>
            <a:ext cx="2633379" cy="1993706"/>
          </a:xfrm>
          <a:prstGeom prst="rect">
            <a:avLst/>
          </a:prstGeom>
        </p:spPr>
      </p:pic>
      <p:pic>
        <p:nvPicPr>
          <p:cNvPr id="12" name="Picture 2" descr="b">
            <a:extLst>
              <a:ext uri="{FF2B5EF4-FFF2-40B4-BE49-F238E27FC236}">
                <a16:creationId xmlns:a16="http://schemas.microsoft.com/office/drawing/2014/main" id="{6E5EAAFA-3B8E-4192-9ED5-1185CD0818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1350" y="2233921"/>
            <a:ext cx="2633380" cy="1993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tp-b">
            <a:extLst>
              <a:ext uri="{FF2B5EF4-FFF2-40B4-BE49-F238E27FC236}">
                <a16:creationId xmlns:a16="http://schemas.microsoft.com/office/drawing/2014/main" id="{ECDDAB46-7EF3-44A1-B05D-AFAD9E1FA1A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908" b="9908"/>
          <a:stretch/>
        </p:blipFill>
        <p:spPr bwMode="auto">
          <a:xfrm>
            <a:off x="6045256" y="4339997"/>
            <a:ext cx="2639474" cy="201888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AE2C0DD-2E05-4056-A267-9467C6BD5FA5}"/>
              </a:ext>
            </a:extLst>
          </p:cNvPr>
          <p:cNvSpPr txBox="1"/>
          <p:nvPr/>
        </p:nvSpPr>
        <p:spPr>
          <a:xfrm>
            <a:off x="6134857" y="4201469"/>
            <a:ext cx="23078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July 2017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66F94D4-3C9B-4910-BC3B-CE048F1B4641}"/>
              </a:ext>
            </a:extLst>
          </p:cNvPr>
          <p:cNvSpPr txBox="1"/>
          <p:nvPr/>
        </p:nvSpPr>
        <p:spPr>
          <a:xfrm>
            <a:off x="827400" y="1908446"/>
            <a:ext cx="2140228" cy="33855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600" dirty="0"/>
              <a:t>October 2014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66F94D4-3C9B-4910-BC3B-CE048F1B4641}"/>
              </a:ext>
            </a:extLst>
          </p:cNvPr>
          <p:cNvSpPr txBox="1"/>
          <p:nvPr/>
        </p:nvSpPr>
        <p:spPr>
          <a:xfrm>
            <a:off x="3656953" y="1908446"/>
            <a:ext cx="2140228" cy="33855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600" dirty="0"/>
              <a:t>June 2015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66F94D4-3C9B-4910-BC3B-CE048F1B4641}"/>
              </a:ext>
            </a:extLst>
          </p:cNvPr>
          <p:cNvSpPr txBox="1"/>
          <p:nvPr/>
        </p:nvSpPr>
        <p:spPr>
          <a:xfrm>
            <a:off x="6310038" y="1908446"/>
            <a:ext cx="2140228" cy="33855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600" dirty="0"/>
              <a:t>June 2016</a:t>
            </a:r>
            <a:endParaRPr lang="en-US" sz="1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6272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8CF9648-F829-4ADA-9F60-BCF87BFDF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4EDB2-D1AD-4CC8-9623-AFA2EAECC4EE}" type="slidenum">
              <a:rPr lang="en-GB" smtClean="0"/>
              <a:pPr/>
              <a:t>9</a:t>
            </a:fld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5C60FCE-59DF-428C-91DA-023519D8D6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Select Actions – Pilot Study</a:t>
            </a:r>
            <a:br>
              <a:rPr lang="en-US" dirty="0"/>
            </a:br>
            <a:r>
              <a:rPr lang="en-US" dirty="0"/>
              <a:t>(Standard Farming Technique) Continued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CA61C943-55BC-4248-B28D-E38783990271}"/>
              </a:ext>
            </a:extLst>
          </p:cNvPr>
          <p:cNvSpPr txBox="1">
            <a:spLocks noChangeArrowheads="1"/>
          </p:cNvSpPr>
          <p:nvPr/>
        </p:nvSpPr>
        <p:spPr>
          <a:xfrm>
            <a:off x="728165" y="1191374"/>
            <a:ext cx="7984238" cy="988554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20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80000"/>
              <a:buFont typeface="Arial" panose="020B0604020202020204" pitchFamily="34" charset="0"/>
              <a:buChar char="►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2925" indent="-276225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3"/>
              </a:buClr>
              <a:buSzPct val="80000"/>
              <a:buFont typeface="Arial" panose="020B0604020202020204" pitchFamily="34" charset="0"/>
              <a:buChar char="►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9625" indent="-26670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bg2"/>
              </a:buClr>
              <a:buSzPct val="80000"/>
              <a:buFont typeface="Arial" panose="020B0604020202020204" pitchFamily="34" charset="0"/>
              <a:buChar char="►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09625" indent="-26670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C4D600"/>
              </a:buClr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5F216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Standard Farming Technique - Soil pH Results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F24762C-4F78-4DF1-950D-CC21427ECC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8898" y="1548383"/>
            <a:ext cx="6324341" cy="4886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736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AmecFosterWheeler Presentation Template 300914 (long)">
  <a:themeElements>
    <a:clrScheme name="Custom 133">
      <a:dk1>
        <a:srgbClr val="000000"/>
      </a:dk1>
      <a:lt1>
        <a:sysClr val="window" lastClr="FFFFFF"/>
      </a:lt1>
      <a:dk2>
        <a:srgbClr val="5F2167"/>
      </a:dk2>
      <a:lt2>
        <a:srgbClr val="888B8D"/>
      </a:lt2>
      <a:accent1>
        <a:srgbClr val="5F2167"/>
      </a:accent1>
      <a:accent2>
        <a:srgbClr val="C4D600"/>
      </a:accent2>
      <a:accent3>
        <a:srgbClr val="00B0B9"/>
      </a:accent3>
      <a:accent4>
        <a:srgbClr val="88DBDF"/>
      </a:accent4>
      <a:accent5>
        <a:srgbClr val="888B8D"/>
      </a:accent5>
      <a:accent6>
        <a:srgbClr val="88DBDF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mecFosterWheeler Presentation Template 300914 (Full).potx" id="{7B140F02-C8E3-4E79-9BAB-909F44BF1F08}" vid="{EACA846F-6920-4156-A534-D6E587FC00F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A31B29485D4FC4388BCDB2A2ACAC578" ma:contentTypeVersion="0" ma:contentTypeDescription="Create a new document." ma:contentTypeScope="" ma:versionID="be0fde668c98d536f57b68ac1f0a62d3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c64490b4aec6201516c3a874156f37b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BE22169-DEDE-45C8-AB38-8CB7742D6212}">
  <ds:schemaRefs>
    <ds:schemaRef ds:uri="http://purl.org/dc/terms/"/>
    <ds:schemaRef ds:uri="http://purl.org/dc/elements/1.1/"/>
    <ds:schemaRef ds:uri="http://schemas.microsoft.com/office/2006/documentManagement/types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ECFE3C7D-6D32-4315-A229-2E0AC92A1FE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FD5888F4-C175-4944-8786-B1ACAF9F99A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5411</TotalTime>
  <Words>1030</Words>
  <Application>Microsoft Office PowerPoint</Application>
  <PresentationFormat>On-screen Show (4:3)</PresentationFormat>
  <Paragraphs>218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9" baseType="lpstr">
      <vt:lpstr>Arial</vt:lpstr>
      <vt:lpstr>Calibri</vt:lpstr>
      <vt:lpstr>AmecFosterWheeler Presentation Template 300914 (long)</vt:lpstr>
      <vt:lpstr>Adaptive Management Approach</vt:lpstr>
      <vt:lpstr>Define Problem and Establish Goals/ Objectives</vt:lpstr>
      <vt:lpstr>Select Actions</vt:lpstr>
      <vt:lpstr>Vegetative Cover Study and Site Revitalization Timeline</vt:lpstr>
      <vt:lpstr>Select Actions – Pilot Study (Ridge and Furrow Technique)</vt:lpstr>
      <vt:lpstr>Select Actions – Pilot Study (Ridge and Furrow Technique) Continued</vt:lpstr>
      <vt:lpstr>Select Actions – Pilot Study (Standard Farming)</vt:lpstr>
      <vt:lpstr>Select Actions – Pilot Study (Standard Farming Technique) Continued</vt:lpstr>
      <vt:lpstr>Select Actions – Pilot Study (Standard Farming Technique) Continued</vt:lpstr>
      <vt:lpstr>Select Actions – Pilot Study (AOC 3 Vegetative Cover)</vt:lpstr>
      <vt:lpstr>Select Actions – Pilot Study (AOC 3 Vegetative Cover) Continued</vt:lpstr>
      <vt:lpstr>Select Actions Transition to Full-Scale Remedy</vt:lpstr>
      <vt:lpstr>Select Actions Transition to Full-Scale Remedy</vt:lpstr>
      <vt:lpstr>Design and Implement Actions Transition to Full-Scale Remedy</vt:lpstr>
      <vt:lpstr>Design and Implement Actions Transition to Full-Scale Remedy</vt:lpstr>
      <vt:lpstr>Design and Implement Actions AOC 1 Revitalization</vt:lpstr>
      <vt:lpstr>Design and Implement Actions AOC 1 Revitalization</vt:lpstr>
      <vt:lpstr>Design and Implement Actions AOC 1 Revitalization</vt:lpstr>
      <vt:lpstr>Design and Implement Actions AOC 1 Revitalization</vt:lpstr>
      <vt:lpstr>Design and Implement Actions AOC 1 Revitalization</vt:lpstr>
      <vt:lpstr>Design and Implement Actions AOC 1 Revitalization</vt:lpstr>
      <vt:lpstr>Design and Implement Actions AOC 2 Revitalization</vt:lpstr>
      <vt:lpstr>Design and Implement Actions AOC 2 Revitalization</vt:lpstr>
      <vt:lpstr>Design and Implement Actions AOC 5 Revitalization</vt:lpstr>
      <vt:lpstr>Design and Implement Actions Henry Knob Revitalization Overview</vt:lpstr>
      <vt:lpstr>Henry Knob Revitalization Questions</vt:lpstr>
    </vt:vector>
  </TitlesOfParts>
  <Company>Amec Foster Wheeler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Amec Foster Wheeler introductory presentation</dc:title>
  <dc:subject>Amec Foster Wheeler introductory presentation</dc:subject>
  <dc:creator>Cooper, Jennie</dc:creator>
  <cp:keywords>Amec Foster Wheeler introductory presentation</cp:keywords>
  <dc:description>March 2015 V1</dc:description>
  <cp:lastModifiedBy> </cp:lastModifiedBy>
  <cp:revision>589</cp:revision>
  <cp:lastPrinted>2018-03-02T14:43:55Z</cp:lastPrinted>
  <dcterms:created xsi:type="dcterms:W3CDTF">2014-10-13T11:16:17Z</dcterms:created>
  <dcterms:modified xsi:type="dcterms:W3CDTF">2018-03-05T14:28:38Z</dcterms:modified>
  <cp:category>Amec Foster Wheeler introductory presentation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1426855</vt:lpwstr>
  </property>
  <property fmtid="{D5CDD505-2E9C-101B-9397-08002B2CF9AE}" pid="3" name="NXPowerLiteSettings">
    <vt:lpwstr>F7000400038000</vt:lpwstr>
  </property>
  <property fmtid="{D5CDD505-2E9C-101B-9397-08002B2CF9AE}" pid="4" name="NXPowerLiteVersion">
    <vt:lpwstr>D6.0.5</vt:lpwstr>
  </property>
  <property fmtid="{D5CDD505-2E9C-101B-9397-08002B2CF9AE}" pid="5" name="ContentTypeId">
    <vt:lpwstr>0x0101007A31B29485D4FC4388BCDB2A2ACAC578</vt:lpwstr>
  </property>
</Properties>
</file>