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1" r:id="rId2"/>
    <p:sldId id="259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3" autoAdjust="0"/>
    <p:restoredTop sz="73429" autoAdjust="0"/>
  </p:normalViewPr>
  <p:slideViewPr>
    <p:cSldViewPr snapToGrid="0">
      <p:cViewPr varScale="1">
        <p:scale>
          <a:sx n="50" d="100"/>
          <a:sy n="50" d="100"/>
        </p:scale>
        <p:origin x="648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2A364-9507-413E-84F3-BF905C8F948F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03D42-0567-4165-A681-80E4A517A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8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03D42-0567-4165-A681-80E4A517A9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79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03D42-0567-4165-A681-80E4A517A9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2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03D42-0567-4165-A681-80E4A517A9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3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05"/>
          <a:stretch/>
        </p:blipFill>
        <p:spPr>
          <a:xfrm>
            <a:off x="0" y="-9104"/>
            <a:ext cx="9144000" cy="38106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5" y="3658002"/>
            <a:ext cx="9144003" cy="945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561726"/>
            <a:ext cx="9143999" cy="2306132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400" y="3406151"/>
            <a:ext cx="8593195" cy="105430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8750" y="5150008"/>
            <a:ext cx="2057808" cy="1411755"/>
          </a:xfrm>
        </p:spPr>
        <p:txBody>
          <a:bodyPr anchor="b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55" y="5963113"/>
            <a:ext cx="1678688" cy="516202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-2" y="3626770"/>
            <a:ext cx="914400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2" y="4561726"/>
            <a:ext cx="9144001" cy="110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56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247" r="94895" b="-247"/>
          <a:stretch/>
        </p:blipFill>
        <p:spPr>
          <a:xfrm>
            <a:off x="-9575" y="0"/>
            <a:ext cx="49891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8397" y="0"/>
            <a:ext cx="460944" cy="13459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289" y="0"/>
            <a:ext cx="8575711" cy="1382465"/>
          </a:xfrm>
          <a:noFill/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8300"/>
            <a:ext cx="7886700" cy="4538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4139-DE6F-49F8-9A0E-88D0F3E142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60944" y="0"/>
            <a:ext cx="41097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1345915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3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hoto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8397" y="0"/>
            <a:ext cx="460944" cy="13459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289" y="0"/>
            <a:ext cx="8575711" cy="1382465"/>
          </a:xfrm>
          <a:noFill/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8300"/>
            <a:ext cx="7886700" cy="4538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4139-DE6F-49F8-9A0E-88D0F3E142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60944" y="0"/>
            <a:ext cx="41097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1345915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5" t="128" r="7265" b="642"/>
          <a:stretch/>
        </p:blipFill>
        <p:spPr>
          <a:xfrm>
            <a:off x="76931" y="26378"/>
            <a:ext cx="2154117" cy="68052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3847" y="34290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847" y="312454"/>
            <a:ext cx="5824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4139-DE6F-49F8-9A0E-88D0F3E1427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18656" y="3165191"/>
            <a:ext cx="64253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06" y="312454"/>
            <a:ext cx="1375293" cy="4229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5169" y="17586"/>
            <a:ext cx="2198077" cy="68181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5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22" t="4106" r="-6" b="39763"/>
          <a:stretch/>
        </p:blipFill>
        <p:spPr>
          <a:xfrm>
            <a:off x="47025" y="-9060"/>
            <a:ext cx="2186221" cy="686679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8656" y="432522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656" y="1049584"/>
            <a:ext cx="5824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4139-DE6F-49F8-9A0E-88D0F3E1427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18656" y="4113774"/>
            <a:ext cx="64253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60" y="3902321"/>
            <a:ext cx="1375293" cy="4229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5169" y="17586"/>
            <a:ext cx="2198077" cy="68181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04139-DE6F-49F8-9A0E-88D0F3E1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6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luckett.casey@epa.gov" TargetMode="External"/><Relationship Id="rId13" Type="http://schemas.openxmlformats.org/officeDocument/2006/relationships/hyperlink" Target="http://www.epa.gov/superfund-redevelopment-initiative" TargetMode="External"/><Relationship Id="rId3" Type="http://schemas.openxmlformats.org/officeDocument/2006/relationships/hyperlink" Target="mailto:Jasinski.mike@epa.gov" TargetMode="External"/><Relationship Id="rId7" Type="http://schemas.openxmlformats.org/officeDocument/2006/relationships/hyperlink" Target="mailto:bloom.thomas@epa.gov" TargetMode="External"/><Relationship Id="rId12" Type="http://schemas.openxmlformats.org/officeDocument/2006/relationships/hyperlink" Target="mailto:lynch.kira@ep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enman.bill@epa.gov" TargetMode="External"/><Relationship Id="rId11" Type="http://schemas.openxmlformats.org/officeDocument/2006/relationships/hyperlink" Target="mailto:riley.gary@epa.gov" TargetMode="External"/><Relationship Id="rId5" Type="http://schemas.openxmlformats.org/officeDocument/2006/relationships/hyperlink" Target="mailto:thomas.christopher@epa.gov" TargetMode="External"/><Relationship Id="rId10" Type="http://schemas.openxmlformats.org/officeDocument/2006/relationships/hyperlink" Target="mailto:costanzi.fran@epa.gov" TargetMode="External"/><Relationship Id="rId4" Type="http://schemas.openxmlformats.org/officeDocument/2006/relationships/hyperlink" Target="mailto:sosa.gloria@epa.gov" TargetMode="External"/><Relationship Id="rId9" Type="http://schemas.openxmlformats.org/officeDocument/2006/relationships/hyperlink" Target="mailto:howell.tonya@ep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riedland.melissa@ep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pa.gov/superfund-redevelopment-initiative" TargetMode="External"/><Relationship Id="rId4" Type="http://schemas.openxmlformats.org/officeDocument/2006/relationships/hyperlink" Target="mailto:avvisato.frank@ep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Melissa </a:t>
            </a:r>
            <a:r>
              <a:rPr lang="en-US" sz="2000" dirty="0" smtClean="0"/>
              <a:t>Friedland </a:t>
            </a:r>
            <a:br>
              <a:rPr lang="en-US" sz="2000" dirty="0" smtClean="0"/>
            </a:br>
            <a:r>
              <a:rPr lang="en-US" sz="2000" dirty="0" smtClean="0"/>
              <a:t>EPA </a:t>
            </a:r>
            <a:r>
              <a:rPr lang="en-US" sz="2000" dirty="0"/>
              <a:t>SRI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Resources &amp; Contacts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65101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SRI Coordinators by Region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060031"/>
              </p:ext>
            </p:extLst>
          </p:nvPr>
        </p:nvGraphicFramePr>
        <p:xfrm>
          <a:off x="785787" y="1973280"/>
          <a:ext cx="8140713" cy="413876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85508"/>
                <a:gridCol w="2332354"/>
                <a:gridCol w="2075353"/>
                <a:gridCol w="2947498"/>
              </a:tblGrid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Region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Name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Phone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Email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Mike Jasinski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 617-918-1352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 smtClean="0">
                          <a:effectLst/>
                          <a:hlinkClick r:id="rId3"/>
                        </a:rPr>
                        <a:t>jasinski.mike@epa.gov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2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Gloria Sosa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212-637-4283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4"/>
                        </a:rPr>
                        <a:t>sosa.gloria@epa.gov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3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Chris Thomas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215-814-5555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5"/>
                        </a:rPr>
                        <a:t>thomas.christopher@epa.gov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4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Bill Denman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404-562-8939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6"/>
                        </a:rPr>
                        <a:t>denman.bill@epa.gov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5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Thomas Bloom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312-886-1967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7"/>
                        </a:rPr>
                        <a:t>bloom.thomas@epa.gov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6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Casey Luckett-Snyder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214-665-7393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8"/>
                        </a:rPr>
                        <a:t>luckett.casey@epa.gov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7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Tonya Howell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913-551-7589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9"/>
                        </a:rPr>
                        <a:t>howell.tonya@epa.gov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8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Fran Costanzi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303-312-6571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 smtClean="0">
                          <a:effectLst/>
                          <a:hlinkClick r:id="rId10"/>
                        </a:rPr>
                        <a:t>costanzi.frances@epa.gov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9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Gary Riley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415-972-3003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11"/>
                        </a:rPr>
                        <a:t>riley.gary@epa.gov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10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Kira Lynch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206-553-2144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12"/>
                        </a:rPr>
                        <a:t>lynch.kira@epa.gov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2515" y="6217920"/>
            <a:ext cx="8621486" cy="46482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/>
            <a:r>
              <a:rPr lang="en-US" sz="2000" dirty="0">
                <a:hlinkClick r:id="rId13"/>
              </a:rPr>
              <a:t>http://</a:t>
            </a:r>
            <a:r>
              <a:rPr lang="en-US" sz="2000" dirty="0" smtClean="0">
                <a:hlinkClick r:id="rId13"/>
              </a:rPr>
              <a:t>www.epa.gov/superfund-redevelopment-initiative</a:t>
            </a:r>
            <a:r>
              <a:rPr lang="en-US" sz="20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4139-DE6F-49F8-9A0E-88D0F3E142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0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For More Information, Contact: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Melissa Friedland</a:t>
            </a:r>
          </a:p>
          <a:p>
            <a:pPr marL="0" indent="0">
              <a:buNone/>
            </a:pPr>
            <a:r>
              <a:rPr lang="en-US" dirty="0"/>
              <a:t>Superfund Program Manager for Redevelopment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friedland.melissa@epa.gov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(703) 603-8864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Frank Avvisato</a:t>
            </a:r>
          </a:p>
          <a:p>
            <a:pPr marL="0" indent="0">
              <a:buNone/>
            </a:pPr>
            <a:r>
              <a:rPr lang="en-US" dirty="0"/>
              <a:t>Superfund Redevelopment Initiative Project Officer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avvisato.frank@epa.gov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(703) 603-8949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pc="-100" dirty="0">
                <a:hlinkClick r:id="rId5"/>
              </a:rPr>
              <a:t>http://www.epa.gov/superfund-redevelopment-initiative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4139-DE6F-49F8-9A0E-88D0F3E142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09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1755</TotalTime>
  <Words>105</Words>
  <Application>Microsoft Office PowerPoint</Application>
  <PresentationFormat>On-screen Show (4:3)</PresentationFormat>
  <Paragraphs>65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Resources &amp; Contacts</vt:lpstr>
      <vt:lpstr>SRI Coordinators by Region</vt:lpstr>
      <vt:lpstr>For More Information, Contact: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Frost</dc:creator>
  <cp:lastModifiedBy>Josie Evans</cp:lastModifiedBy>
  <cp:revision>59</cp:revision>
  <dcterms:created xsi:type="dcterms:W3CDTF">2015-02-24T04:40:37Z</dcterms:created>
  <dcterms:modified xsi:type="dcterms:W3CDTF">2016-01-11T14:44:06Z</dcterms:modified>
</cp:coreProperties>
</file>