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70916" autoAdjust="0"/>
  </p:normalViewPr>
  <p:slideViewPr>
    <p:cSldViewPr snapToGrid="0">
      <p:cViewPr varScale="1">
        <p:scale>
          <a:sx n="49" d="100"/>
          <a:sy n="49" d="100"/>
        </p:scale>
        <p:origin x="145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B0642-F8FA-4EF6-9DB1-020E2D47F936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FD864-F480-466F-AA71-B5298DAF1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D864-F480-466F-AA71-B5298DAF17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84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D864-F480-466F-AA71-B5298DAF17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73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FD06B-2B6A-4B88-98C8-C1E219A73A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6788" y="-632"/>
            <a:ext cx="2999251" cy="19963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30013" r="457" b="28047"/>
          <a:stretch/>
        </p:blipFill>
        <p:spPr>
          <a:xfrm>
            <a:off x="3009444" y="4826000"/>
            <a:ext cx="6135464" cy="2038350"/>
          </a:xfrm>
          <a:prstGeom prst="rect">
            <a:avLst/>
          </a:prstGeom>
          <a:ln w="57150"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9" t="8004" r="15490"/>
          <a:stretch/>
        </p:blipFill>
        <p:spPr>
          <a:xfrm>
            <a:off x="12700" y="2017446"/>
            <a:ext cx="2996744" cy="2927536"/>
          </a:xfrm>
          <a:prstGeom prst="rect">
            <a:avLst/>
          </a:prstGeom>
          <a:ln w="57150"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9166682" y="4822009"/>
            <a:ext cx="3020261" cy="203599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7"/>
          <a:stretch/>
        </p:blipFill>
        <p:spPr>
          <a:xfrm>
            <a:off x="9144000" y="0"/>
            <a:ext cx="3042944" cy="2019069"/>
          </a:xfrm>
          <a:prstGeom prst="rect">
            <a:avLst/>
          </a:prstGeom>
          <a:ln w="57150">
            <a:noFill/>
          </a:ln>
        </p:spPr>
      </p:pic>
      <p:sp>
        <p:nvSpPr>
          <p:cNvPr id="15" name="Rectangle 14"/>
          <p:cNvSpPr/>
          <p:nvPr userDrawn="1"/>
        </p:nvSpPr>
        <p:spPr>
          <a:xfrm>
            <a:off x="9160185" y="2017445"/>
            <a:ext cx="3037727" cy="27704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988206" y="-4994"/>
            <a:ext cx="6142112" cy="4783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-13855" y="2002361"/>
            <a:ext cx="3016533" cy="848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-44466" y="4791006"/>
            <a:ext cx="12236466" cy="180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9144856" y="-27755"/>
            <a:ext cx="5087" cy="701044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2992492" y="-8371"/>
            <a:ext cx="15308" cy="699106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3083591" y="2313437"/>
            <a:ext cx="5941858" cy="1603709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Potentially Responsible Party (PRP) Perspectives </a:t>
            </a:r>
            <a:br>
              <a:rPr lang="en-US" dirty="0" smtClean="0"/>
            </a:br>
            <a:r>
              <a:rPr lang="en-US" dirty="0" smtClean="0"/>
              <a:t>on Superfund </a:t>
            </a:r>
            <a:br>
              <a:rPr lang="en-US" dirty="0" smtClean="0"/>
            </a:br>
            <a:r>
              <a:rPr lang="en-US" dirty="0" smtClean="0"/>
              <a:t>Site Reuse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9138944" y="2014216"/>
            <a:ext cx="3107635" cy="323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-13368" y="4809063"/>
            <a:ext cx="2989120" cy="203599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07245" y="5160812"/>
            <a:ext cx="2601579" cy="110743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Superfund </a:t>
            </a:r>
          </a:p>
          <a:p>
            <a:r>
              <a:rPr lang="en-US" dirty="0" smtClean="0"/>
              <a:t>Redevelopment </a:t>
            </a:r>
          </a:p>
          <a:p>
            <a:r>
              <a:rPr lang="en-US" dirty="0" smtClean="0"/>
              <a:t>Initiative </a:t>
            </a:r>
          </a:p>
          <a:p>
            <a:endParaRPr lang="en-US" dirty="0" smtClean="0"/>
          </a:p>
          <a:p>
            <a:r>
              <a:rPr lang="en-US" dirty="0" smtClean="0"/>
              <a:t>August 2015 </a:t>
            </a:r>
          </a:p>
        </p:txBody>
      </p:sp>
    </p:spTree>
    <p:extLst>
      <p:ext uri="{BB962C8B-B14F-4D97-AF65-F5344CB8AC3E}">
        <p14:creationId xmlns:p14="http://schemas.microsoft.com/office/powerpoint/2010/main" val="237374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46352" y="1154888"/>
            <a:ext cx="783694" cy="274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269875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825625"/>
            <a:ext cx="9791700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617856" y="5683027"/>
            <a:ext cx="574144" cy="61903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144250" y="6033159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0834162" y="6302059"/>
            <a:ext cx="783694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99200"/>
            <a:ext cx="2743200" cy="365125"/>
          </a:xfr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A8A42CEE-1F4A-4E70-8909-412AB532F7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37519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181398" y="287973"/>
            <a:ext cx="783694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 flipV="1">
            <a:off x="-1375729" y="4037320"/>
            <a:ext cx="4473575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3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892403" y="2879726"/>
            <a:ext cx="9534104" cy="1086973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1084527" y="4118044"/>
            <a:ext cx="783694" cy="274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638175" y="3400675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 rot="16200000">
            <a:off x="819573" y="3251129"/>
            <a:ext cx="783694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 rot="10800000" flipV="1">
            <a:off x="1685924" y="3950630"/>
            <a:ext cx="10404475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7079225" y="5810865"/>
            <a:ext cx="5011173" cy="757734"/>
          </a:xfrm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28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46352" y="1154887"/>
            <a:ext cx="783694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62100" y="269875"/>
            <a:ext cx="105156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408306" y="5772150"/>
            <a:ext cx="783694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144250" y="6033159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834162" y="6302059"/>
            <a:ext cx="783694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99200"/>
            <a:ext cx="2743200" cy="365125"/>
          </a:xfrm>
        </p:spPr>
        <p:txBody>
          <a:bodyPr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A8A42CEE-1F4A-4E70-8909-412AB532F7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437519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181398" y="287973"/>
            <a:ext cx="783694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0800000" flipV="1">
            <a:off x="7732033" y="1429773"/>
            <a:ext cx="4473575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1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46352" y="1154887"/>
            <a:ext cx="783694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408306" y="5772150"/>
            <a:ext cx="783694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144250" y="6033159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0834162" y="6302059"/>
            <a:ext cx="783694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86800" y="62992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A42CEE-1F4A-4E70-8909-412AB532F7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437519"/>
            <a:ext cx="1047750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181398" y="287973"/>
            <a:ext cx="783694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4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42CEE-1F4A-4E70-8909-412AB532F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luckett.casey@epa.gov" TargetMode="External"/><Relationship Id="rId3" Type="http://schemas.openxmlformats.org/officeDocument/2006/relationships/hyperlink" Target="mailto:Jasinski.mike@epa.gov" TargetMode="External"/><Relationship Id="rId7" Type="http://schemas.openxmlformats.org/officeDocument/2006/relationships/hyperlink" Target="mailto:bloom.thomas@epa.gov" TargetMode="External"/><Relationship Id="rId12" Type="http://schemas.openxmlformats.org/officeDocument/2006/relationships/hyperlink" Target="mailto:lynch.kira@ep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denman.bill@epa.gov" TargetMode="External"/><Relationship Id="rId11" Type="http://schemas.openxmlformats.org/officeDocument/2006/relationships/hyperlink" Target="mailto:riley.gary@epa.gov" TargetMode="External"/><Relationship Id="rId5" Type="http://schemas.openxmlformats.org/officeDocument/2006/relationships/hyperlink" Target="mailto:thomas.christopher@epa.gov" TargetMode="External"/><Relationship Id="rId10" Type="http://schemas.openxmlformats.org/officeDocument/2006/relationships/hyperlink" Target="mailto:costanzi.fran@epa.gov" TargetMode="External"/><Relationship Id="rId4" Type="http://schemas.openxmlformats.org/officeDocument/2006/relationships/hyperlink" Target="mailto:sosa.gloria@epa.gov" TargetMode="External"/><Relationship Id="rId9" Type="http://schemas.openxmlformats.org/officeDocument/2006/relationships/hyperlink" Target="mailto:howell.tonya@ep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riedland.melissa@epa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pa.gov/superfund/programs/recycle/" TargetMode="External"/><Relationship Id="rId4" Type="http://schemas.openxmlformats.org/officeDocument/2006/relationships/hyperlink" Target="mailto:avvisato.frank@ep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and Resources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6573" y="3122755"/>
            <a:ext cx="4694829" cy="3558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092" t="9206" r="24104" b="22884"/>
          <a:stretch/>
        </p:blipFill>
        <p:spPr>
          <a:xfrm>
            <a:off x="771924" y="1916713"/>
            <a:ext cx="5825555" cy="42122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SRI Coordinators by Region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726705"/>
              </p:ext>
            </p:extLst>
          </p:nvPr>
        </p:nvGraphicFramePr>
        <p:xfrm>
          <a:off x="1318589" y="1636396"/>
          <a:ext cx="9526196" cy="484314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919195"/>
                <a:gridCol w="2729301"/>
                <a:gridCol w="2428561"/>
                <a:gridCol w="3449139"/>
              </a:tblGrid>
              <a:tr h="440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Region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Name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Phone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Email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</a:tr>
              <a:tr h="440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1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Mike Jasinski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 617-918-1352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sng" dirty="0" smtClean="0">
                          <a:effectLst/>
                          <a:hlinkClick r:id="rId3"/>
                        </a:rPr>
                        <a:t>jasinski.mike@epa.gov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</a:tr>
              <a:tr h="440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Gloria Sosa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212-637-4283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sng" dirty="0">
                          <a:effectLst/>
                          <a:hlinkClick r:id="rId4"/>
                        </a:rPr>
                        <a:t>sosa.gloria@epa.gov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</a:tr>
              <a:tr h="440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3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Chris Thomas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215-814-5555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sng" dirty="0">
                          <a:effectLst/>
                          <a:hlinkClick r:id="rId5"/>
                        </a:rPr>
                        <a:t>thomas.christopher@epa.gov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</a:tr>
              <a:tr h="440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4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Bill Denman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404-562-8939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sng" dirty="0">
                          <a:effectLst/>
                          <a:hlinkClick r:id="rId6"/>
                        </a:rPr>
                        <a:t>denman.bill@epa.gov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</a:tr>
              <a:tr h="440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5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Thomas Bloom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312-886-1967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sng" dirty="0">
                          <a:effectLst/>
                          <a:hlinkClick r:id="rId7"/>
                        </a:rPr>
                        <a:t>bloom.thomas@epa.gov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</a:tr>
              <a:tr h="440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6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Casey Luckett-Snyder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214-665-7393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sng" dirty="0">
                          <a:effectLst/>
                          <a:hlinkClick r:id="rId8"/>
                        </a:rPr>
                        <a:t>luckett.casey@epa.gov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</a:tr>
              <a:tr h="440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7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Tonya Howell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913-551-7589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sng" dirty="0">
                          <a:effectLst/>
                          <a:hlinkClick r:id="rId9"/>
                        </a:rPr>
                        <a:t>howell.tonya@epa.gov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</a:tr>
              <a:tr h="440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8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Fran Costanzi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303-312-6571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sng" dirty="0" smtClean="0">
                          <a:effectLst/>
                          <a:hlinkClick r:id="rId10"/>
                        </a:rPr>
                        <a:t>costanzi.frances@epa.gov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</a:tr>
              <a:tr h="440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9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Gary Riley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415-972-3003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sng" dirty="0">
                          <a:effectLst/>
                          <a:hlinkClick r:id="rId11"/>
                        </a:rPr>
                        <a:t>riley.gary@epa.gov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</a:tr>
              <a:tr h="440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10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Kira Lynch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206-553-2144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sng" dirty="0">
                          <a:effectLst/>
                          <a:hlinkClick r:id="rId12"/>
                        </a:rPr>
                        <a:t>lynch.kira@epa.gov</a:t>
                      </a:r>
                      <a:endParaRPr lang="en-US" sz="15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3866" marR="13866" marT="13866" marB="13866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Information, Contact: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6874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Melissa </a:t>
            </a:r>
            <a:r>
              <a:rPr lang="en-US" b="1" dirty="0" err="1"/>
              <a:t>Friedland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Superfund Program Manager for Redevelopment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friedland.melissa@epa.gov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(703) 603-8864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Frank </a:t>
            </a:r>
            <a:r>
              <a:rPr lang="en-US" b="1" dirty="0" err="1"/>
              <a:t>Avvisato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Superfund Redevelopment Initiative Project Officer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avvisato.frank@epa.gov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(703) </a:t>
            </a:r>
            <a:r>
              <a:rPr lang="en-US" dirty="0" smtClean="0"/>
              <a:t>603-8949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pc="-100" dirty="0">
                <a:hlinkClick r:id="rId5"/>
              </a:rPr>
              <a:t>http://www.epa.gov/superfund/programs/recycle/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0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102</Words>
  <Application>Microsoft Office PowerPoint</Application>
  <PresentationFormat>Widescreen</PresentationFormat>
  <Paragraphs>64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Tools and Resources</vt:lpstr>
      <vt:lpstr>SRI Coordinators by Region</vt:lpstr>
      <vt:lpstr>For More Information, Contact: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SkeoSA</dc:creator>
  <cp:lastModifiedBy>SkeoSA</cp:lastModifiedBy>
  <cp:revision>17</cp:revision>
  <dcterms:created xsi:type="dcterms:W3CDTF">2015-07-28T14:16:37Z</dcterms:created>
  <dcterms:modified xsi:type="dcterms:W3CDTF">2015-08-11T21:26:32Z</dcterms:modified>
</cp:coreProperties>
</file>