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1" r:id="rId2"/>
    <p:sldId id="263" r:id="rId3"/>
    <p:sldId id="26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3864"/>
    <a:srgbClr val="0066CC"/>
    <a:srgbClr val="E7EFFD"/>
    <a:srgbClr val="DA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5786" autoAdjust="0"/>
  </p:normalViewPr>
  <p:slideViewPr>
    <p:cSldViewPr snapToGrid="0">
      <p:cViewPr varScale="1">
        <p:scale>
          <a:sx n="48" d="100"/>
          <a:sy n="48" d="100"/>
        </p:scale>
        <p:origin x="57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B3DD3-9613-43B7-A4C2-0CEB173B513B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41DB9-E7E3-4DFF-8BAF-CBF89318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0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5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8FAEE2"/>
              </a:clrFrom>
              <a:clrTo>
                <a:srgbClr val="8FAEE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4124" r="35" b="21890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667000" y="1912941"/>
            <a:ext cx="6877051" cy="3030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0513"/>
            <a:ext cx="9144000" cy="2387600"/>
          </a:xfrm>
        </p:spPr>
        <p:txBody>
          <a:bodyPr anchor="b"/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Waterfront Reuse </a:t>
            </a:r>
            <a:br>
              <a:rPr lang="en-US" dirty="0"/>
            </a:br>
            <a:r>
              <a:rPr lang="en-US" dirty="0"/>
              <a:t>in EPA Region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7618"/>
            <a:ext cx="9144000" cy="705983"/>
          </a:xfrm>
        </p:spPr>
        <p:txBody>
          <a:bodyPr>
            <a:normAutofit/>
          </a:bodyPr>
          <a:lstStyle>
            <a:lvl1pPr marL="0" indent="0" algn="ctr">
              <a:buNone/>
              <a:defRPr sz="4300" b="1" baseline="0">
                <a:solidFill>
                  <a:srgbClr val="203864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Providing Riverfront Access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1531259" y="6326186"/>
            <a:ext cx="9144000" cy="130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300" b="1" kern="1200" baseline="0">
                <a:solidFill>
                  <a:srgbClr val="203864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EPA Superfund Redevelopment Initiative | June 15, 2016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776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09740"/>
            <a:ext cx="8909051" cy="2852737"/>
          </a:xfrm>
        </p:spPr>
        <p:txBody>
          <a:bodyPr anchor="b"/>
          <a:lstStyle>
            <a:lvl1pPr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589465"/>
            <a:ext cx="8909051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62609"/>
          <a:stretch/>
        </p:blipFill>
        <p:spPr>
          <a:xfrm>
            <a:off x="0" y="0"/>
            <a:ext cx="21336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10742" y="1"/>
            <a:ext cx="45719" cy="6873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3119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3381" y="2"/>
            <a:ext cx="11818620" cy="6857999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392" y="299244"/>
            <a:ext cx="1064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825625"/>
            <a:ext cx="10452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1" y="6377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58FE91A-F9FA-4788-887E-CECE8A17A3E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79988"/>
          <a:stretch/>
        </p:blipFill>
        <p:spPr>
          <a:xfrm>
            <a:off x="1" y="0"/>
            <a:ext cx="80356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57846" y="-1"/>
            <a:ext cx="45719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750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luckett.casey@epa.gov" TargetMode="External"/><Relationship Id="rId13" Type="http://schemas.openxmlformats.org/officeDocument/2006/relationships/hyperlink" Target="https://www.epa.gov/superfund-redevelopment-initiative" TargetMode="External"/><Relationship Id="rId3" Type="http://schemas.openxmlformats.org/officeDocument/2006/relationships/hyperlink" Target="mailto:Jasinski.mike@epa.gov" TargetMode="External"/><Relationship Id="rId7" Type="http://schemas.openxmlformats.org/officeDocument/2006/relationships/hyperlink" Target="mailto:bloom.thomas@epa.gov" TargetMode="External"/><Relationship Id="rId12" Type="http://schemas.openxmlformats.org/officeDocument/2006/relationships/hyperlink" Target="mailto:lynch.kira@epa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enman.bill@epa.gov" TargetMode="External"/><Relationship Id="rId11" Type="http://schemas.openxmlformats.org/officeDocument/2006/relationships/hyperlink" Target="mailto:riley.gary@epa.gov" TargetMode="External"/><Relationship Id="rId5" Type="http://schemas.openxmlformats.org/officeDocument/2006/relationships/hyperlink" Target="mailto:thomas.christopher@epa.gov" TargetMode="External"/><Relationship Id="rId10" Type="http://schemas.openxmlformats.org/officeDocument/2006/relationships/hyperlink" Target="mailto:costanzi.fran@epa.gov" TargetMode="External"/><Relationship Id="rId4" Type="http://schemas.openxmlformats.org/officeDocument/2006/relationships/hyperlink" Target="mailto:sosa.gloria@epa.gov" TargetMode="External"/><Relationship Id="rId9" Type="http://schemas.openxmlformats.org/officeDocument/2006/relationships/hyperlink" Target="mailto:howell.tonya@ep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friedland.melissa@ep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pa.gov/superfund-redevelopment-initiative" TargetMode="External"/><Relationship Id="rId4" Type="http://schemas.openxmlformats.org/officeDocument/2006/relationships/hyperlink" Target="mailto:avvisato.frank@ep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&amp; Contacts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Melissa Friedland, EPA SRI</a:t>
            </a:r>
          </a:p>
        </p:txBody>
      </p:sp>
    </p:spTree>
    <p:extLst>
      <p:ext uri="{BB962C8B-B14F-4D97-AF65-F5344CB8AC3E}">
        <p14:creationId xmlns:p14="http://schemas.microsoft.com/office/powerpoint/2010/main" val="190039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SRI Coordinators by Region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792064"/>
              </p:ext>
            </p:extLst>
          </p:nvPr>
        </p:nvGraphicFramePr>
        <p:xfrm>
          <a:off x="1610436" y="1282887"/>
          <a:ext cx="8980227" cy="476165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66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2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1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Region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Name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Phone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Email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Mike Jasinski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 617-918-1352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3"/>
                        </a:rPr>
                        <a:t>jasinski.mike@epa.gov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Gloria Sosa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212-637-4283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4"/>
                        </a:rPr>
                        <a:t>sosa.gloria@epa.gov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Chris Thomas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215-814-5555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5"/>
                        </a:rPr>
                        <a:t>thomas.christopher@epa.gov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Bill Denman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404-562-8939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6"/>
                        </a:rPr>
                        <a:t>denman.bill@epa.gov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5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Thomas Bloom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312-886-1967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7"/>
                        </a:rPr>
                        <a:t>bloom.thomas@epa.gov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6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Casey Luckett Snyder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214-665-7393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8"/>
                        </a:rPr>
                        <a:t>luckett.casey@epa.gov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7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Tonya Howell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913-551-7589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9"/>
                        </a:rPr>
                        <a:t>howell.tonya@epa.gov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8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Fran Costanzi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303-312-6571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10"/>
                        </a:rPr>
                        <a:t>costanzi.frances@epa.gov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9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Gary Riley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415-972-3003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11"/>
                        </a:rPr>
                        <a:t>riley.gary@epa.gov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Kira Lynch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206-553-2144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dirty="0">
                          <a:effectLst/>
                          <a:hlinkClick r:id="rId12"/>
                        </a:rPr>
                        <a:t>lynch.kira@epa.gov</a:t>
                      </a:r>
                      <a:endParaRPr 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850" marR="11850" marT="11850" marB="1185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8066" y="6044545"/>
            <a:ext cx="8621486" cy="46482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hlinkClick r:id="rId13"/>
              </a:rPr>
              <a:t>https://www.epa.gov/superfund-redevelopment-initiative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14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Information, Contact: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825624"/>
            <a:ext cx="10452099" cy="46767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Melissa Friedland</a:t>
            </a:r>
          </a:p>
          <a:p>
            <a:pPr marL="0" indent="0">
              <a:buNone/>
            </a:pPr>
            <a:r>
              <a:rPr lang="en-US" dirty="0"/>
              <a:t>Superfund Program Manager for Redevelopment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friedland.melissa@epa.gov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(703) 603-8864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Frank Avvisato</a:t>
            </a:r>
          </a:p>
          <a:p>
            <a:pPr marL="0" indent="0">
              <a:buNone/>
            </a:pPr>
            <a:r>
              <a:rPr lang="en-US" dirty="0"/>
              <a:t>Superfund Redevelopment Initiative Project Officer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avvisato.frank@epa.gov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(703) 603-8949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pc="-100" dirty="0">
                <a:hlinkClick r:id="rId5"/>
              </a:rPr>
              <a:t>https://www.epa.gov/superfund-redevelopment-initiative</a:t>
            </a:r>
            <a:r>
              <a:rPr lang="en-US" spc="-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9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107</Words>
  <Application>Microsoft Office PowerPoint</Application>
  <PresentationFormat>Widescreen</PresentationFormat>
  <Paragraphs>65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Adobe Gothic Std B</vt:lpstr>
      <vt:lpstr>Arial</vt:lpstr>
      <vt:lpstr>Calibri</vt:lpstr>
      <vt:lpstr>Calibri Light</vt:lpstr>
      <vt:lpstr>Office Theme</vt:lpstr>
      <vt:lpstr>Resources &amp; Contacts</vt:lpstr>
      <vt:lpstr>SRI Coordinators by Region</vt:lpstr>
      <vt:lpstr>For More Information, Contact: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SkeoSA</dc:creator>
  <cp:lastModifiedBy>Josie Torres</cp:lastModifiedBy>
  <cp:revision>28</cp:revision>
  <dcterms:created xsi:type="dcterms:W3CDTF">2016-05-06T18:24:35Z</dcterms:created>
  <dcterms:modified xsi:type="dcterms:W3CDTF">2016-06-10T20:23:41Z</dcterms:modified>
</cp:coreProperties>
</file>